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7"/>
  </p:notesMasterIdLst>
  <p:sldIdLst>
    <p:sldId id="643" r:id="rId2"/>
    <p:sldId id="644" r:id="rId3"/>
    <p:sldId id="645" r:id="rId4"/>
    <p:sldId id="646" r:id="rId5"/>
    <p:sldId id="64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is DRY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8000" y="2825826"/>
            <a:ext cx="8105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Design a machine to make the coffee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Specification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5" y="1906354"/>
            <a:ext cx="86378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Requirements: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Different drink-types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e.g. Americano, Mocca, Espresso, Tea, Hot Choc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Take cash payment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and give change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Manage internal ingredient-hoppers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Request refills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Record transactions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Write to a file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Save and retrieve machine-state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Polite user interface</a:t>
            </a:r>
          </a:p>
          <a:p>
            <a:pPr lvl="0"/>
            <a:r>
              <a:rPr lang="en-US" sz="2400">
                <a:latin typeface="Lucida Sans" panose="020B0602030504020204" pitchFamily="34" charset="0"/>
              </a:rPr>
              <a:t>	</a:t>
            </a:r>
            <a:r>
              <a:rPr lang="en-US" sz="2400" smtClean="0">
                <a:latin typeface="Lucida Sans" panose="020B0602030504020204" pitchFamily="34" charset="0"/>
              </a:rPr>
              <a:t>	Via buttons or web-app</a:t>
            </a:r>
            <a:endParaRPr lang="en-US" sz="2400">
              <a:latin typeface="Lucida Sans" panose="020B0602030504020204" pitchFamily="34" charset="0"/>
            </a:endParaRPr>
          </a:p>
          <a:p>
            <a:endParaRPr lang="en-GB" sz="24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Diagrams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smtClean="0">
                <a:latin typeface="Lucida Sans" panose="020B0602030504020204" pitchFamily="34" charset="0"/>
              </a:rPr>
              <a:t>UML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Flow / Sequence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State</a:t>
            </a: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Component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Share ideas and expertise</a:t>
            </a:r>
          </a:p>
          <a:p>
            <a:pPr lvl="0"/>
            <a:endParaRPr lang="en-US" sz="2400">
              <a:latin typeface="Lucida Sans" panose="020B0602030504020204" pitchFamily="34" charset="0"/>
            </a:endParaRPr>
          </a:p>
          <a:p>
            <a:pPr lvl="0"/>
            <a:r>
              <a:rPr lang="en-US" sz="2400" smtClean="0">
                <a:latin typeface="Lucida Sans" panose="020B0602030504020204" pitchFamily="34" charset="0"/>
              </a:rPr>
              <a:t>Upload docs to git</a:t>
            </a:r>
          </a:p>
          <a:p>
            <a:pPr lvl="0"/>
            <a:endParaRPr lang="en-US" sz="240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Folders for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86" y="2040996"/>
            <a:ext cx="81056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ucida Sans" panose="020B0602030504020204" pitchFamily="34" charset="0"/>
              </a:rPr>
              <a:t>Component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Sans" panose="020B0602030504020204" pitchFamily="34" charset="0"/>
              </a:rPr>
              <a:t>Create a folder for each of your components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ucida Sans" panose="020B0602030504020204" pitchFamily="34" charset="0"/>
              </a:rPr>
              <a:t>(including one for the whole coffee-machine)</a:t>
            </a:r>
          </a:p>
          <a:p>
            <a:pPr lvl="0"/>
            <a:endParaRPr lang="en-US" sz="2000" dirty="0" smtClean="0">
              <a:latin typeface="Lucida Sans" panose="020B0602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21" y="3023711"/>
            <a:ext cx="4349624" cy="354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6318</TotalTime>
  <Words>55</Words>
  <Application>Microsoft Office PowerPoint</Application>
  <PresentationFormat>On-screen Show (4:3)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Candara</vt:lpstr>
      <vt:lpstr>Lucida Sans</vt:lpstr>
      <vt:lpstr>Symbol</vt:lpstr>
      <vt:lpstr>Waveform</vt:lpstr>
      <vt:lpstr>A Programmer: is DRY</vt:lpstr>
      <vt:lpstr>DRY</vt:lpstr>
      <vt:lpstr>Specification</vt:lpstr>
      <vt:lpstr>Diagrams</vt:lpstr>
      <vt:lpstr>Folders for Components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450</cp:revision>
  <dcterms:created xsi:type="dcterms:W3CDTF">2015-09-16T15:47:45Z</dcterms:created>
  <dcterms:modified xsi:type="dcterms:W3CDTF">2022-05-23T13:01:34Z</dcterms:modified>
</cp:coreProperties>
</file>