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643" r:id="rId2"/>
    <p:sldId id="644" r:id="rId3"/>
    <p:sldId id="648" r:id="rId4"/>
    <p:sldId id="645" r:id="rId5"/>
    <p:sldId id="649" r:id="rId6"/>
    <p:sldId id="646" r:id="rId7"/>
    <p:sldId id="647" r:id="rId8"/>
    <p:sldId id="653" r:id="rId9"/>
    <p:sldId id="654" r:id="rId10"/>
    <p:sldId id="655" r:id="rId11"/>
    <p:sldId id="651" r:id="rId12"/>
    <p:sldId id="656" r:id="rId13"/>
    <p:sldId id="652" r:id="rId14"/>
    <p:sldId id="65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VSC Select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27167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View-&gt; Command Pallete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-&gt;python:Selected Interpreter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3540190"/>
            <a:ext cx="5883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state(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LOAD_STATE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CHECK_HOPPERS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READY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GET_SELECTION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def state_machine(currentState):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match</a:t>
            </a:r>
            <a:r>
              <a:rPr lang="en-GB" sz="2800" smtClean="0">
                <a:latin typeface="Lucida Sans" panose="020B0602030504020204" pitchFamily="34" charset="0"/>
              </a:rPr>
              <a:t> currentState: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state.OFF: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</a:t>
            </a:r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CHECK_HOPPERS: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In state_machine.py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latin typeface="Lucida Sans" panose="020B0602030504020204" pitchFamily="34" charset="0"/>
              </a:rPr>
              <a:t>To call functions in other folders</a:t>
            </a:r>
          </a:p>
          <a:p>
            <a:pPr lvl="0"/>
            <a:r>
              <a:rPr lang="en-GB" sz="2800" smtClean="0">
                <a:latin typeface="Lucida Sans" panose="020B0602030504020204" pitchFamily="34" charset="0"/>
              </a:rPr>
              <a:t>		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subFolder.myFile import *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.siblingFile import *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 	(immutable!!!)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			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Booleans	(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>
                <a:latin typeface="Lucida Sans" panose="020B0602030504020204" pitchFamily="34" charset="0"/>
              </a:rPr>
              <a:t>rue/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>
                <a:latin typeface="Lucida Sans" panose="020B0602030504020204" pitchFamily="34" charset="0"/>
              </a:rPr>
              <a:t>alse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>
                <a:latin typeface="Lucida Sans" panose="020B0602030504020204" pitchFamily="34" charset="0"/>
              </a:rPr>
              <a:t>Strings </a:t>
            </a:r>
            <a:r>
              <a:rPr lang="en-US" sz="3600" smtClean="0">
                <a:latin typeface="Lucida Sans" panose="020B0602030504020204" pitchFamily="34" charset="0"/>
              </a:rPr>
              <a:t>		(</a:t>
            </a:r>
            <a:r>
              <a:rPr lang="en-US" sz="3600">
                <a:latin typeface="Lucida Sans" panose="020B0602030504020204" pitchFamily="34" charset="0"/>
              </a:rPr>
              <a:t>immutable</a:t>
            </a:r>
            <a:r>
              <a:rPr lang="en-US" sz="3600" smtClean="0">
                <a:latin typeface="Lucida Sans" panose="020B0602030504020204" pitchFamily="34" charset="0"/>
              </a:rPr>
              <a:t>!!!)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	(immutable)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	(unique/ordered)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also unique and ordered on keys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 = list(“Hello”)</a:t>
            </a: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smtClean="0">
                <a:latin typeface="Lucida Sans" panose="020B0602030504020204" pitchFamily="34" charset="0"/>
              </a:rPr>
              <a:t>join(</a:t>
            </a:r>
            <a:r>
              <a:rPr lang="en-US" sz="3600" err="1" smtClean="0">
                <a:latin typeface="Lucida Sans" panose="020B0602030504020204" pitchFamily="34" charset="0"/>
              </a:rPr>
              <a:t>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"fred".</a:t>
            </a:r>
            <a:r>
              <a:rPr lang="en-US" sz="3600">
                <a:latin typeface="Lucida Sans" panose="020B0602030504020204" pitchFamily="34" charset="0"/>
              </a:rPr>
              <a:t>join(myList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</a:t>
            </a:r>
            <a:r>
              <a:rPr lang="en-US" sz="3600" smtClean="0">
                <a:latin typeface="Lucida Sans" panose="020B0602030504020204" pitchFamily="34" charset="0"/>
              </a:rPr>
              <a:t>later)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Install Python 3.10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916" y="4515803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 version is not 3.10 or higher: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Browser: python.org/downloads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115846"/>
            <a:ext cx="56388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334502" y="2270544"/>
            <a:ext cx="108820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2990" y="2042023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3485" y="3515132"/>
            <a:ext cx="167261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096" y="3342514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Windows env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79093"/>
            <a:ext cx="80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Start-&gt;"</a:t>
            </a:r>
            <a:r>
              <a:rPr lang="en-US" sz="3600" dirty="0" err="1" smtClean="0">
                <a:latin typeface="Lucida Sans" panose="020B0602030504020204" pitchFamily="34" charset="0"/>
              </a:rPr>
              <a:t>env</a:t>
            </a:r>
            <a:r>
              <a:rPr lang="en-US" sz="3600" dirty="0" smtClean="0">
                <a:latin typeface="Lucida Sans" panose="020B0602030504020204" pitchFamily="34" charset="0"/>
              </a:rPr>
              <a:t>"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Edit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system</a:t>
            </a:r>
            <a:r>
              <a:rPr lang="en-US" sz="3600" dirty="0" smtClean="0">
                <a:latin typeface="Lucida Sans" panose="020B0602030504020204" pitchFamily="34" charset="0"/>
              </a:rPr>
              <a:t> path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add path to python 3.10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9" y="4201703"/>
            <a:ext cx="7251446" cy="16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6631</TotalTime>
  <Words>170</Words>
  <Application>Microsoft Office PowerPoint</Application>
  <PresentationFormat>On-screen Show (4:3)</PresentationFormat>
  <Paragraphs>98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Lucida Sans</vt:lpstr>
      <vt:lpstr>Symbol</vt:lpstr>
      <vt:lpstr>Waveform</vt:lpstr>
      <vt:lpstr>A Programmer: uses the toolset</vt:lpstr>
      <vt:lpstr>Variables</vt:lpstr>
      <vt:lpstr>In/Out</vt:lpstr>
      <vt:lpstr>Collections</vt:lpstr>
      <vt:lpstr>Casting</vt:lpstr>
      <vt:lpstr>Program Flow</vt:lpstr>
      <vt:lpstr>Syntax</vt:lpstr>
      <vt:lpstr>Install Python 3.10</vt:lpstr>
      <vt:lpstr>Windows env variables</vt:lpstr>
      <vt:lpstr>VSC Select Interpreter</vt:lpstr>
      <vt:lpstr>enum</vt:lpstr>
      <vt:lpstr>match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463</cp:revision>
  <dcterms:created xsi:type="dcterms:W3CDTF">2015-09-16T15:47:45Z</dcterms:created>
  <dcterms:modified xsi:type="dcterms:W3CDTF">2022-05-24T06:59:19Z</dcterms:modified>
</cp:coreProperties>
</file>