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9"/>
  </p:notesMasterIdLst>
  <p:sldIdLst>
    <p:sldId id="643" r:id="rId2"/>
    <p:sldId id="645" r:id="rId3"/>
    <p:sldId id="657" r:id="rId4"/>
    <p:sldId id="662" r:id="rId5"/>
    <p:sldId id="656" r:id="rId6"/>
    <p:sldId id="661" r:id="rId7"/>
    <p:sldId id="6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3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2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br>
              <a:rPr lang="en-US" dirty="0" smtClean="0"/>
            </a:br>
            <a:r>
              <a:rPr lang="en-US" dirty="0" smtClean="0"/>
              <a:t>loves tests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86" y="2390115"/>
            <a:ext cx="82767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 each non-trivial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Correct with typical in-range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</a:t>
            </a:r>
            <a:r>
              <a:rPr lang="en-GB" dirty="0" smtClean="0"/>
              <a:t>edge-case in-range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edge-case </a:t>
            </a:r>
            <a:r>
              <a:rPr lang="en-GB" dirty="0" smtClean="0"/>
              <a:t>out-of-range </a:t>
            </a:r>
            <a:r>
              <a:rPr lang="en-GB" dirty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Correct with </a:t>
            </a:r>
            <a:r>
              <a:rPr lang="en-GB" dirty="0" smtClean="0"/>
              <a:t>more extreme </a:t>
            </a:r>
            <a:r>
              <a:rPr lang="en-GB" dirty="0"/>
              <a:t>out-of-range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TestClass</a:t>
            </a:r>
            <a:r>
              <a:rPr lang="en-GB" dirty="0" smtClean="0"/>
              <a:t> for each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member </a:t>
            </a:r>
            <a:r>
              <a:rPr lang="en-GB" dirty="0" err="1" smtClean="0"/>
              <a:t>test_fns</a:t>
            </a:r>
            <a:r>
              <a:rPr lang="en-GB" dirty="0" smtClean="0"/>
              <a:t>(): for each condition to be </a:t>
            </a:r>
            <a:r>
              <a:rPr lang="en-GB" dirty="0" smtClean="0"/>
              <a:t>checked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Multiple asserts to check condition is satisfied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98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Make UI Testable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2755880"/>
            <a:ext cx="8527256" cy="150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8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/>
              <a:t>Test "main" in root folder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0" y="2076214"/>
            <a:ext cx="8603921" cy="393528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168534" y="2037029"/>
            <a:ext cx="2716222" cy="4798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55701" y="6011501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/>
              <a:t>pytest</a:t>
            </a:r>
            <a:r>
              <a:rPr lang="en-GB" sz="2400" b="1" dirty="0" smtClean="0"/>
              <a:t> will find all test_nnn.py modules and run them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6943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Test-Class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6" y="2029538"/>
            <a:ext cx="7990630" cy="451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3684760" y="1910281"/>
            <a:ext cx="1231272" cy="4798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1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" y="2123807"/>
            <a:ext cx="8675179" cy="458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Fixtures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8148" y="2314008"/>
            <a:ext cx="2509934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decorate a function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65918" y="2533277"/>
            <a:ext cx="1502230" cy="847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66932" y="3280127"/>
            <a:ext cx="1156995" cy="44362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23927" y="2847503"/>
            <a:ext cx="3984169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provide monkeypatch if needed</a:t>
            </a:r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35690" y="3380639"/>
            <a:ext cx="1884783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return a value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635690" y="3890865"/>
            <a:ext cx="942392" cy="67180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68551" y="4764960"/>
            <a:ext cx="3839545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name fixture as test argument 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198777" y="5072865"/>
            <a:ext cx="625150" cy="20913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279502" y="5819314"/>
            <a:ext cx="2218352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use fixture value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968551" y="5819314"/>
            <a:ext cx="1149477" cy="1797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" y="2123807"/>
            <a:ext cx="8675179" cy="458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Mock Global Variables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68147" y="2314008"/>
            <a:ext cx="4581331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import module name for monkeypatch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1780" y="2533277"/>
            <a:ext cx="1026367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301412" y="2836506"/>
            <a:ext cx="1091682" cy="14135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78285" y="3061265"/>
            <a:ext cx="2929813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name global in quotes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719666" y="3543304"/>
            <a:ext cx="541175" cy="6987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23313" y="3673395"/>
            <a:ext cx="1884783" cy="4385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tx1"/>
                </a:solidFill>
              </a:rPr>
              <a:t>provide value</a:t>
            </a:r>
            <a:endParaRPr lang="en-GB" sz="2000" b="1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01713" y="3892665"/>
            <a:ext cx="221600" cy="35743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7222</TotalTime>
  <Words>111</Words>
  <Application>Microsoft Office PowerPoint</Application>
  <PresentationFormat>On-screen Show (4:3)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Candara</vt:lpstr>
      <vt:lpstr>Symbol</vt:lpstr>
      <vt:lpstr>Waveform</vt:lpstr>
      <vt:lpstr>A Programmer: loves tests</vt:lpstr>
      <vt:lpstr>Unit Tests</vt:lpstr>
      <vt:lpstr>Make UI Testable</vt:lpstr>
      <vt:lpstr>Test "main" in root folder</vt:lpstr>
      <vt:lpstr>Test-Class</vt:lpstr>
      <vt:lpstr>Fixtures</vt:lpstr>
      <vt:lpstr>Mock Global Variables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491</cp:revision>
  <dcterms:created xsi:type="dcterms:W3CDTF">2015-09-16T15:47:45Z</dcterms:created>
  <dcterms:modified xsi:type="dcterms:W3CDTF">2022-05-26T07:54:29Z</dcterms:modified>
</cp:coreProperties>
</file>