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Old Standard TT"/>
      <p:regular r:id="rId26"/>
      <p:bold r:id="rId27"/>
      <p: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ldStandardTT-regular.fntdata"/><Relationship Id="rId25" Type="http://schemas.openxmlformats.org/officeDocument/2006/relationships/slide" Target="slides/slide21.xml"/><Relationship Id="rId28" Type="http://schemas.openxmlformats.org/officeDocument/2006/relationships/font" Target="fonts/OldStandardTT-italic.fntdata"/><Relationship Id="rId27" Type="http://schemas.openxmlformats.org/officeDocument/2006/relationships/font" Target="fonts/OldStandardT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7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1893300"/>
            <a:ext cx="8118599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3840639"/>
            <a:ext cx="8118599" cy="787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039650"/>
            <a:ext cx="8520599" cy="2106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1893300"/>
            <a:ext cx="8118599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71600"/>
            <a:ext cx="8520599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71675"/>
            <a:ext cx="3999899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71675"/>
            <a:ext cx="3999899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399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382350"/>
            <a:ext cx="4045199" cy="1333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71600"/>
            <a:ext cx="8520599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youtube.com/v/F3qqEGLAyGI" TargetMode="External"/><Relationship Id="rId4" Type="http://schemas.openxmlformats.org/officeDocument/2006/relationships/image" Target="../media/image07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youtube.com/v/RNt6hT-O_wk" TargetMode="External"/><Relationship Id="rId4" Type="http://schemas.openxmlformats.org/officeDocument/2006/relationships/image" Target="../media/image0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2700" y="1893300"/>
            <a:ext cx="8118599" cy="152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Party-Queue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Social Party Playlist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IDE for Frontend development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Rating 4/5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812" y="724200"/>
            <a:ext cx="3039325" cy="227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Text editor used for writing backend code.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Rating 5/5 stars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Very efficient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Fast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No frills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Highly customizable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9950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Auto-documenter for Client Side code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Rating 3.5/5 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275" y="1857375"/>
            <a:ext cx="285750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Development Methodology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Employed (Pseudo) Agile development process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Weekly standups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No customers (....yet)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Month-long sprints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800" y="1152525"/>
            <a:ext cx="2857500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Often used pair programming after weekly standups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Helped our team develop a common level of code-base competency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Especially helpful in debugging/easing the pain of environment setup</a:t>
            </a:r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825" y="877600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Code review used on every new piece of code. </a:t>
            </a:r>
          </a:p>
        </p:txBody>
      </p:sp>
      <p:pic>
        <p:nvPicPr>
          <p:cNvPr id="148" name="Shape 148"/>
          <p:cNvPicPr preferRelativeResize="0"/>
          <p:nvPr/>
        </p:nvPicPr>
        <p:blipFill rotWithShape="1">
          <a:blip r:embed="rId3">
            <a:alphaModFix/>
          </a:blip>
          <a:srcRect b="17543" l="15233" r="9129" t="8023"/>
          <a:stretch/>
        </p:blipFill>
        <p:spPr>
          <a:xfrm>
            <a:off x="321445" y="42175"/>
            <a:ext cx="3837001" cy="4947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Challenges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0" y="0"/>
            <a:ext cx="84087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Char char="●"/>
            </a:pPr>
            <a:r>
              <a:rPr lang="en" sz="2000"/>
              <a:t>No team experience with GAE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●"/>
            </a:pPr>
            <a:r>
              <a:rPr lang="en" sz="2000"/>
              <a:t>No team experience with Android/Android Studio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●"/>
            </a:pPr>
            <a:r>
              <a:rPr lang="en" sz="2000"/>
              <a:t>Limited experience with Python &amp; Java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●"/>
            </a:pPr>
            <a:r>
              <a:rPr lang="en" sz="2000"/>
              <a:t>Overcame these challenges through persistence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●"/>
            </a:pPr>
            <a:r>
              <a:rPr lang="en" sz="2000"/>
              <a:t>Final product is not as feature-laden as we had planned</a:t>
            </a: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8375" y="1888299"/>
            <a:ext cx="5805625" cy="327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Demo!!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265500" y="1382350"/>
            <a:ext cx="4045199" cy="1333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/>
              <a:t>The Team</a:t>
            </a:r>
          </a:p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1600"/>
              </a:spcAft>
            </a:pPr>
            <a:r>
              <a:rPr lang="en"/>
              <a:t>Luke Worley</a:t>
            </a:r>
          </a:p>
          <a:p>
            <a:pPr indent="-228600" lvl="0" marL="457200" rtl="0">
              <a:spcBef>
                <a:spcPts val="0"/>
              </a:spcBef>
              <a:spcAft>
                <a:spcPts val="1600"/>
              </a:spcAft>
            </a:pPr>
            <a:r>
              <a:rPr lang="en"/>
              <a:t>Bu Sun Kim</a:t>
            </a:r>
          </a:p>
          <a:p>
            <a:pPr indent="-228600" lvl="0" marL="457200" rtl="0">
              <a:spcBef>
                <a:spcPts val="0"/>
              </a:spcBef>
              <a:spcAft>
                <a:spcPts val="1600"/>
              </a:spcAft>
            </a:pPr>
            <a:r>
              <a:rPr lang="en"/>
              <a:t>Daniel Henderson</a:t>
            </a:r>
          </a:p>
          <a:p>
            <a:pPr indent="-228600" lvl="0" marL="457200">
              <a:spcBef>
                <a:spcPts val="0"/>
              </a:spcBef>
              <a:spcAft>
                <a:spcPts val="1600"/>
              </a:spcAft>
            </a:pPr>
            <a:r>
              <a:rPr lang="en"/>
              <a:t>Corwin Sheahan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>
            <a:hlinkClick r:id="rId3"/>
          </p:cNvPr>
          <p:cNvSpPr/>
          <p:nvPr/>
        </p:nvSpPr>
        <p:spPr>
          <a:xfrm>
            <a:off x="2286000" y="857250"/>
            <a:ext cx="4572000" cy="3429000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>
            <a:hlinkClick r:id="rId3"/>
          </p:cNvPr>
          <p:cNvSpPr/>
          <p:nvPr/>
        </p:nvSpPr>
        <p:spPr>
          <a:xfrm>
            <a:off x="2286000" y="857250"/>
            <a:ext cx="4572000" cy="3429000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Party Queue?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Did We Create it?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Summary of Tools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875" y="1746487"/>
            <a:ext cx="4162124" cy="1650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VCS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Project Tracker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5/5 star rating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Git is a fantastic VCS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Hosted backend server on Google App Engine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Endpoints API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3.5/5 stars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Great for getting up and running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Hides complexities from the programmer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Code generation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Difficult to unit test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475" y="1644787"/>
            <a:ext cx="3707825" cy="185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Python Unittest framework for server-side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Rating 4/5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Junit framework for client side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Rating 4/5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97" y="591472"/>
            <a:ext cx="4473624" cy="1511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050" y="2102525"/>
            <a:ext cx="28575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x="4744050" y="152700"/>
            <a:ext cx="41613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200">
                <a:solidFill>
                  <a:srgbClr val="FFFFFF"/>
                </a:solidFill>
              </a:rPr>
              <a:t>Testing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Google Datastore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Rating 5/5 stars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Very easy to use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Great testing environment available</a:t>
            </a:r>
          </a:p>
        </p:txBody>
      </p:sp>
      <p:pic>
        <p:nvPicPr>
          <p:cNvPr id="107" name="Shape 107"/>
          <p:cNvPicPr preferRelativeResize="0"/>
          <p:nvPr/>
        </p:nvPicPr>
        <p:blipFill rotWithShape="1">
          <a:blip r:embed="rId3">
            <a:alphaModFix/>
          </a:blip>
          <a:srcRect b="0" l="30444" r="14523" t="1497"/>
          <a:stretch/>
        </p:blipFill>
        <p:spPr>
          <a:xfrm>
            <a:off x="0" y="900725"/>
            <a:ext cx="4559051" cy="186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