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2" r:id="rId11"/>
    <p:sldId id="264" r:id="rId12"/>
    <p:sldId id="269" r:id="rId13"/>
    <p:sldId id="271" r:id="rId14"/>
    <p:sldId id="266" r:id="rId15"/>
    <p:sldId id="273" r:id="rId16"/>
    <p:sldId id="267" r:id="rId17"/>
    <p:sldId id="274" r:id="rId18"/>
    <p:sldId id="268" r:id="rId19"/>
    <p:sldId id="275" r:id="rId20"/>
    <p:sldId id="278" r:id="rId21"/>
    <p:sldId id="276" r:id="rId22"/>
    <p:sldId id="277" r:id="rId23"/>
    <p:sldId id="279" r:id="rId24"/>
    <p:sldId id="282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</a:t>
            </a:r>
            <a:r>
              <a:rPr lang="en-US" dirty="0" smtClean="0"/>
              <a:t>CSMA</a:t>
            </a:r>
            <a:r>
              <a:rPr lang="en-US" dirty="0" smtClean="0"/>
              <a:t>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Chain </a:t>
            </a:r>
            <a:r>
              <a:rPr lang="en-US" dirty="0" err="1" smtClean="0"/>
              <a:t>Blackbox</a:t>
            </a:r>
            <a:endParaRPr lang="en-US" dirty="0"/>
          </a:p>
        </p:txBody>
      </p:sp>
      <p:pic>
        <p:nvPicPr>
          <p:cNvPr id="4" name="Picture 3" descr="size_chain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01" y="1205957"/>
            <a:ext cx="4099536" cy="505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138" y="1417638"/>
            <a:ext cx="28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 probability of entering each chain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4437" y="4812613"/>
            <a:ext cx="33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transition probability is a function of the chain length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665778" y="1510636"/>
            <a:ext cx="2043360" cy="23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665779" y="5135779"/>
            <a:ext cx="1908658" cy="502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84200" y="3429000"/>
            <a:ext cx="2295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P(success)  = </a:t>
            </a:r>
            <a:r>
              <a:rPr lang="en-US" dirty="0"/>
              <a:t>(1 – p)^n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1428" y="2549801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1428" y="4769358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61204" y="2549801"/>
            <a:ext cx="1" cy="221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2184" y="3429000"/>
            <a:ext cx="30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f_model_unsaturated_varpktsize_interarri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0" y="1048786"/>
            <a:ext cx="6153366" cy="580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0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pic>
        <p:nvPicPr>
          <p:cNvPr id="5" name="Picture 4" descr="brows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5" y="1568503"/>
            <a:ext cx="8378914" cy="5045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547" y="3779549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379" y="571384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63" y="178004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473501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5" name="Picture 4" descr="file_ti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" y="1668840"/>
            <a:ext cx="9144000" cy="4860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89" y="376992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927" y="572347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80" y="18666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1" y="3332284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pPr lvl="2"/>
            <a:r>
              <a:rPr lang="en-US" dirty="0" smtClean="0"/>
              <a:t>E.g., Big I frames (packets) and many small D packets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5" name="Picture 4" descr="video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" y="1475890"/>
            <a:ext cx="8938341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5115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655" y="5251999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97" y="599443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280" y="1624547"/>
            <a:ext cx="14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Iframe</a:t>
            </a:r>
            <a:r>
              <a:rPr lang="en-US" dirty="0" smtClean="0"/>
              <a:t>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pic>
        <p:nvPicPr>
          <p:cNvPr id="4" name="Picture 3" descr="brows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8" y="1645342"/>
            <a:ext cx="9355673" cy="1478792"/>
          </a:xfrm>
          <a:prstGeom prst="rect">
            <a:avLst/>
          </a:prstGeom>
        </p:spPr>
      </p:pic>
      <p:pic>
        <p:nvPicPr>
          <p:cNvPr id="5" name="Picture 4" descr="file_ti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6" y="3309929"/>
            <a:ext cx="9269079" cy="1439031"/>
          </a:xfrm>
          <a:prstGeom prst="rect">
            <a:avLst/>
          </a:prstGeom>
        </p:spPr>
      </p:pic>
      <p:pic>
        <p:nvPicPr>
          <p:cNvPr id="6" name="Picture 5" descr="video_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6" y="4839809"/>
            <a:ext cx="9269079" cy="1498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Packet size distribution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1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VoIP (e.g., Skype)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Multimedia: Varying Payload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</a:t>
            </a:r>
            <a:r>
              <a:rPr lang="en-US" dirty="0" smtClean="0"/>
              <a:t>CA </a:t>
            </a:r>
            <a:r>
              <a:rPr lang="en-US" dirty="0" smtClean="0"/>
              <a:t>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Question 3:</a:t>
            </a:r>
            <a:r>
              <a:rPr lang="en-US" dirty="0" smtClean="0"/>
              <a:t> Should </a:t>
            </a:r>
            <a:r>
              <a:rPr lang="en-US" dirty="0" err="1" smtClean="0"/>
              <a:t>backoffs</a:t>
            </a:r>
            <a:r>
              <a:rPr lang="en-US" dirty="0" smtClean="0"/>
              <a:t> be tailored to the type of traffic?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counter is 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is 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/>
              <a:t>dependent upon the physical layer 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focus on three types of traffic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Each traffic can be characterized according to</a:t>
            </a:r>
          </a:p>
          <a:p>
            <a:pPr lvl="1"/>
            <a:r>
              <a:rPr lang="en-US" dirty="0" smtClean="0"/>
              <a:t>Packet size 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and packet queue saturation</a:t>
            </a:r>
          </a:p>
          <a:p>
            <a:pPr lvl="1"/>
            <a:r>
              <a:rPr lang="en-US" dirty="0" smtClean="0"/>
              <a:t>Type of packet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Consequence: </a:t>
            </a:r>
            <a:r>
              <a:rPr lang="en-US" dirty="0" smtClean="0"/>
              <a:t>our model needs to </a:t>
            </a:r>
            <a:r>
              <a:rPr lang="en-US" i="1" dirty="0" smtClean="0"/>
              <a:t>parameterize </a:t>
            </a:r>
            <a:r>
              <a:rPr lang="en-US" dirty="0" smtClean="0"/>
              <a:t>each of these characteristics to model each type of traffic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660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699</Words>
  <Application>Microsoft Macintosh PowerPoint</Application>
  <PresentationFormat>On-screen Show (4:3)</PresentationFormat>
  <Paragraphs>129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Coexistence of Heterogeneous Traffic in CSMA/CA Networks</vt:lpstr>
      <vt:lpstr>Agenda</vt:lpstr>
      <vt:lpstr>Traffic Trends</vt:lpstr>
      <vt:lpstr>Problem Statement</vt:lpstr>
      <vt:lpstr>Research Approach</vt:lpstr>
      <vt:lpstr>802.11 Distributed Control Function</vt:lpstr>
      <vt:lpstr>Traffic Models</vt:lpstr>
      <vt:lpstr>The DCF Model with Saturated Traffic</vt:lpstr>
      <vt:lpstr>Supporting Unsaturated Traffic</vt:lpstr>
      <vt:lpstr>Size Chain Blackbox</vt:lpstr>
      <vt:lpstr>Variable Packet Size</vt:lpstr>
      <vt:lpstr>Interarrival Time</vt:lpstr>
      <vt:lpstr>Varying Packet Types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Web Browsing: Varying Interarrival Time</vt:lpstr>
      <vt:lpstr>Web Browsing: Varying Interarrival Time</vt:lpstr>
      <vt:lpstr>Multimedia: Varying Streaming BPS</vt:lpstr>
      <vt:lpstr>Multimedia: Varying Payload Size</vt:lpstr>
      <vt:lpstr>Conclusions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95</cp:revision>
  <dcterms:created xsi:type="dcterms:W3CDTF">2015-02-20T00:49:42Z</dcterms:created>
  <dcterms:modified xsi:type="dcterms:W3CDTF">2015-03-09T16:50:12Z</dcterms:modified>
</cp:coreProperties>
</file>