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62" r:id="rId6"/>
    <p:sldId id="259" r:id="rId7"/>
    <p:sldId id="298" r:id="rId8"/>
    <p:sldId id="299" r:id="rId9"/>
    <p:sldId id="260" r:id="rId10"/>
    <p:sldId id="263" r:id="rId11"/>
    <p:sldId id="292" r:id="rId12"/>
    <p:sldId id="293" r:id="rId13"/>
    <p:sldId id="294" r:id="rId14"/>
    <p:sldId id="295" r:id="rId15"/>
    <p:sldId id="296" r:id="rId16"/>
    <p:sldId id="264" r:id="rId17"/>
    <p:sldId id="271" r:id="rId18"/>
    <p:sldId id="297" r:id="rId19"/>
    <p:sldId id="266" r:id="rId20"/>
    <p:sldId id="273" r:id="rId21"/>
    <p:sldId id="267" r:id="rId22"/>
    <p:sldId id="274" r:id="rId23"/>
    <p:sldId id="268" r:id="rId24"/>
    <p:sldId id="275" r:id="rId25"/>
    <p:sldId id="278" r:id="rId26"/>
    <p:sldId id="276" r:id="rId27"/>
    <p:sldId id="277" r:id="rId28"/>
    <p:sldId id="279" r:id="rId29"/>
    <p:sldId id="282" r:id="rId30"/>
    <p:sldId id="280" r:id="rId31"/>
    <p:sldId id="281" r:id="rId32"/>
    <p:sldId id="288" r:id="rId33"/>
    <p:sldId id="283" r:id="rId34"/>
    <p:sldId id="289" r:id="rId35"/>
    <p:sldId id="285" r:id="rId36"/>
    <p:sldId id="290" r:id="rId37"/>
    <p:sldId id="287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Adding features adds new dimensions to the 2D DCF</a:t>
            </a:r>
          </a:p>
          <a:p>
            <a:pPr lvl="1"/>
            <a:r>
              <a:rPr lang="en-US" dirty="0" err="1" smtClean="0"/>
              <a:t>Packetsize</a:t>
            </a:r>
            <a:r>
              <a:rPr lang="en-US" dirty="0" smtClean="0"/>
              <a:t>, </a:t>
            </a:r>
            <a:r>
              <a:rPr lang="en-US" dirty="0" err="1" smtClean="0"/>
              <a:t>interarrival</a:t>
            </a:r>
            <a:r>
              <a:rPr lang="en-US" dirty="0" smtClean="0"/>
              <a:t>, </a:t>
            </a:r>
            <a:r>
              <a:rPr lang="en-US" dirty="0" err="1" smtClean="0"/>
              <a:t>postbackoff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Create small Markov models</a:t>
            </a:r>
          </a:p>
          <a:p>
            <a:pPr lvl="1"/>
            <a:r>
              <a:rPr lang="en-US" dirty="0" smtClean="0"/>
              <a:t>Treat each as a black box</a:t>
            </a:r>
          </a:p>
          <a:p>
            <a:pPr lvl="1"/>
            <a:r>
              <a:rPr lang="en-US" dirty="0" smtClean="0"/>
              <a:t>Connect them through instantaneous transitions</a:t>
            </a:r>
          </a:p>
          <a:p>
            <a:r>
              <a:rPr lang="en-US" dirty="0" smtClean="0"/>
              <a:t>Compressible states</a:t>
            </a:r>
          </a:p>
          <a:p>
            <a:pPr lvl="1"/>
            <a:r>
              <a:rPr lang="en-US" dirty="0" smtClean="0"/>
              <a:t>Temporary logical states</a:t>
            </a:r>
          </a:p>
          <a:p>
            <a:pPr lvl="1"/>
            <a:r>
              <a:rPr lang="en-US" dirty="0" smtClean="0"/>
              <a:t>Probabilities distributed to real states in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36876" y="24621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944" y="2462161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36876" y="44370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08944" y="44370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81012" y="44370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53080" y="4437059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62257" y="18730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4946832" y="31421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34325" y="38990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6542" y="38990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53674" y="38153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4063" y="38153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54876" y="28604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54876" y="48353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23393" y="48353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92971" y="48353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46832" y="52336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62921" y="53095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94258" y="53095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62921" y="53095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14519" y="3511622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34325" y="1569307"/>
            <a:ext cx="9063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6120" y="2556756"/>
            <a:ext cx="96613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94713" y="5611556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 flipV="1">
            <a:off x="4735601" y="18730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4994714" y="2176713"/>
            <a:ext cx="492786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>
            <a:off x="5487500" y="2176713"/>
            <a:ext cx="345912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3762258" y="28604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</p:cNvCxnSpPr>
          <p:nvPr/>
        </p:nvCxnSpPr>
        <p:spPr>
          <a:xfrm>
            <a:off x="4735601" y="52336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6" idx="2"/>
          </p:cNvCxnSpPr>
          <p:nvPr/>
        </p:nvCxnSpPr>
        <p:spPr>
          <a:xfrm flipV="1">
            <a:off x="4735601" y="2176713"/>
            <a:ext cx="751899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309" y="1934776"/>
            <a:ext cx="2536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04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068959"/>
            <a:ext cx="2536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Orange: </a:t>
            </a:r>
            <a:r>
              <a:rPr lang="en-US" sz="2000" dirty="0" err="1" smtClean="0"/>
              <a:t>Interarrival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Chains (a 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6160" y="4100650"/>
            <a:ext cx="2382110" cy="1836306"/>
            <a:chOff x="978950" y="3304984"/>
            <a:chExt cx="3176146" cy="1836306"/>
          </a:xfrm>
        </p:grpSpPr>
        <p:sp>
          <p:nvSpPr>
            <p:cNvPr id="36" name="Oval 35"/>
            <p:cNvSpPr/>
            <p:nvPr/>
          </p:nvSpPr>
          <p:spPr>
            <a:xfrm>
              <a:off x="978950" y="434469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168724" y="432870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358498" y="432870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6" idx="6"/>
              <a:endCxn id="37" idx="2"/>
            </p:cNvCxnSpPr>
            <p:nvPr/>
          </p:nvCxnSpPr>
          <p:spPr>
            <a:xfrm flipV="1">
              <a:off x="1775548" y="4727001"/>
              <a:ext cx="393176" cy="1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6"/>
              <a:endCxn id="38" idx="2"/>
            </p:cNvCxnSpPr>
            <p:nvPr/>
          </p:nvCxnSpPr>
          <p:spPr>
            <a:xfrm>
              <a:off x="2965322" y="4727001"/>
              <a:ext cx="39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6" idx="0"/>
            </p:cNvCxnSpPr>
            <p:nvPr/>
          </p:nvCxnSpPr>
          <p:spPr>
            <a:xfrm flipH="1">
              <a:off x="1377249" y="3511622"/>
              <a:ext cx="1353594" cy="833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7" idx="0"/>
            </p:cNvCxnSpPr>
            <p:nvPr/>
          </p:nvCxnSpPr>
          <p:spPr>
            <a:xfrm flipH="1">
              <a:off x="2567023" y="3467867"/>
              <a:ext cx="225630" cy="8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8" idx="0"/>
            </p:cNvCxnSpPr>
            <p:nvPr/>
          </p:nvCxnSpPr>
          <p:spPr>
            <a:xfrm>
              <a:off x="2792653" y="3511622"/>
              <a:ext cx="964144" cy="817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16276" y="3304984"/>
              <a:ext cx="1791429" cy="607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interarrival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55226" y="1291216"/>
            <a:ext cx="3059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Orange: </a:t>
            </a:r>
            <a:r>
              <a:rPr lang="en-US" sz="2000" dirty="0" err="1" smtClean="0"/>
              <a:t>Interarrival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Red: Packet Size</a:t>
            </a:r>
            <a:endParaRPr lang="en-US" sz="20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644840" y="4947361"/>
            <a:ext cx="2556959" cy="1479808"/>
            <a:chOff x="6127416" y="3756454"/>
            <a:chExt cx="5673289" cy="2462508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9191028" y="4440262"/>
              <a:ext cx="338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9105901" y="3756454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27416" y="4251927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894957" y="3917298"/>
              <a:ext cx="210943" cy="31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9077929" y="4078143"/>
              <a:ext cx="310108" cy="20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9388038" y="4078143"/>
              <a:ext cx="282136" cy="14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8684014" y="4229319"/>
              <a:ext cx="421887" cy="42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582282" y="4229319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684014" y="5275248"/>
              <a:ext cx="421887" cy="42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582282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80550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378818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9044118" y="4589423"/>
              <a:ext cx="293821" cy="172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9105901" y="4990291"/>
              <a:ext cx="268151" cy="335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411110" y="4990291"/>
              <a:ext cx="259064" cy="28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402023" y="4945969"/>
              <a:ext cx="1148401" cy="30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374052" y="4945969"/>
              <a:ext cx="2147152" cy="27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9191028" y="5486190"/>
              <a:ext cx="338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086788" y="5486190"/>
              <a:ext cx="290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0983298" y="5486190"/>
              <a:ext cx="279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9044118" y="5697134"/>
              <a:ext cx="293821" cy="36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337938" y="5737308"/>
              <a:ext cx="407980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360066" y="5737308"/>
              <a:ext cx="1297148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337938" y="5737308"/>
              <a:ext cx="2183266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091916" y="4785125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7930" y="5897273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8894958" y="5697135"/>
              <a:ext cx="149160" cy="180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894957" y="4178780"/>
              <a:ext cx="398078" cy="106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048876" y="4233506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7494272" y="4233505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927761" y="4226214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7349648" y="4437158"/>
              <a:ext cx="144624" cy="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7916159" y="4444449"/>
              <a:ext cx="1327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8470763" y="4440263"/>
              <a:ext cx="213251" cy="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8052003" y="5275247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497399" y="5275246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930888" y="5267955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7352775" y="5478899"/>
              <a:ext cx="144624" cy="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7919286" y="5486190"/>
              <a:ext cx="1327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8473890" y="5482004"/>
              <a:ext cx="213251" cy="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6691690" y="4412772"/>
              <a:ext cx="236071" cy="2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5647307" y="3393607"/>
            <a:ext cx="2556959" cy="1479808"/>
            <a:chOff x="7529742" y="3393607"/>
            <a:chExt cx="3409279" cy="1479808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9370774" y="3804531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9319618" y="3393607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529742" y="3691354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9192855" y="3490264"/>
              <a:ext cx="126763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6" idx="2"/>
            </p:cNvCxnSpPr>
            <p:nvPr/>
          </p:nvCxnSpPr>
          <p:spPr>
            <a:xfrm flipH="1">
              <a:off x="9302809" y="3586921"/>
              <a:ext cx="186355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2"/>
            </p:cNvCxnSpPr>
            <p:nvPr/>
          </p:nvCxnSpPr>
          <p:spPr>
            <a:xfrm>
              <a:off x="9489164" y="3586921"/>
              <a:ext cx="169545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9066092" y="3677768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9605893" y="3677768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9066092" y="4306304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9605893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145693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0685494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Arrow Connector 136"/>
            <p:cNvCxnSpPr>
              <a:stCxn id="131" idx="5"/>
            </p:cNvCxnSpPr>
            <p:nvPr/>
          </p:nvCxnSpPr>
          <p:spPr>
            <a:xfrm>
              <a:off x="9282491" y="3894167"/>
              <a:ext cx="176567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9319618" y="4135063"/>
              <a:ext cx="161141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9503029" y="4135063"/>
              <a:ext cx="155681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9497569" y="4108429"/>
              <a:ext cx="690115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9480760" y="4108429"/>
              <a:ext cx="1290299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9370774" y="4433066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9909068" y="4433066"/>
              <a:ext cx="17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10447812" y="4433066"/>
              <a:ext cx="167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 flipV="1">
              <a:off x="9282491" y="4559830"/>
              <a:ext cx="176567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9459058" y="4583972"/>
              <a:ext cx="245170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9472355" y="4583972"/>
              <a:ext cx="779502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9459058" y="4583972"/>
              <a:ext cx="1312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9311214" y="4011772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302810" y="4680101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/>
            <p:cNvCxnSpPr>
              <a:stCxn id="133" idx="4"/>
            </p:cNvCxnSpPr>
            <p:nvPr/>
          </p:nvCxnSpPr>
          <p:spPr>
            <a:xfrm>
              <a:off x="9192855" y="4559831"/>
              <a:ext cx="89635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9192855" y="3647398"/>
              <a:ext cx="239219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8684415" y="3680284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8351134" y="3680284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7" name="Straight Arrow Connector 156"/>
            <p:cNvCxnSpPr>
              <a:stCxn id="154" idx="6"/>
              <a:endCxn id="153" idx="2"/>
            </p:cNvCxnSpPr>
            <p:nvPr/>
          </p:nvCxnSpPr>
          <p:spPr>
            <a:xfrm>
              <a:off x="8604661" y="3807047"/>
              <a:ext cx="79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3" idx="6"/>
              <a:endCxn id="131" idx="2"/>
            </p:cNvCxnSpPr>
            <p:nvPr/>
          </p:nvCxnSpPr>
          <p:spPr>
            <a:xfrm flipV="1">
              <a:off x="8937942" y="3804532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686294" y="4306303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8353013" y="4306303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3" name="Straight Arrow Connector 162"/>
            <p:cNvCxnSpPr>
              <a:stCxn id="160" idx="6"/>
              <a:endCxn id="159" idx="2"/>
            </p:cNvCxnSpPr>
            <p:nvPr/>
          </p:nvCxnSpPr>
          <p:spPr>
            <a:xfrm>
              <a:off x="8606540" y="4433066"/>
              <a:ext cx="79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9" idx="6"/>
            </p:cNvCxnSpPr>
            <p:nvPr/>
          </p:nvCxnSpPr>
          <p:spPr>
            <a:xfrm flipV="1">
              <a:off x="8939821" y="4430551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27" idx="3"/>
            </p:cNvCxnSpPr>
            <p:nvPr/>
          </p:nvCxnSpPr>
          <p:spPr>
            <a:xfrm>
              <a:off x="7868834" y="3788012"/>
              <a:ext cx="141863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5661230" y="1811480"/>
            <a:ext cx="2556959" cy="1479808"/>
            <a:chOff x="7548306" y="1811480"/>
            <a:chExt cx="3409279" cy="1479808"/>
          </a:xfrm>
        </p:grpSpPr>
        <p:cxnSp>
          <p:nvCxnSpPr>
            <p:cNvPr id="167" name="Straight Arrow Connector 166"/>
            <p:cNvCxnSpPr/>
            <p:nvPr/>
          </p:nvCxnSpPr>
          <p:spPr>
            <a:xfrm flipH="1">
              <a:off x="9389338" y="2222404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9338182" y="1811480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548306" y="2109227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9211419" y="1908137"/>
              <a:ext cx="126763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8" idx="2"/>
            </p:cNvCxnSpPr>
            <p:nvPr/>
          </p:nvCxnSpPr>
          <p:spPr>
            <a:xfrm flipH="1">
              <a:off x="9321373" y="2004794"/>
              <a:ext cx="186355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2"/>
            </p:cNvCxnSpPr>
            <p:nvPr/>
          </p:nvCxnSpPr>
          <p:spPr>
            <a:xfrm>
              <a:off x="9507728" y="2004794"/>
              <a:ext cx="169545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9084656" y="2095641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9624457" y="2095641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084656" y="2724177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624457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0164257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10704058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9" name="Straight Arrow Connector 178"/>
            <p:cNvCxnSpPr>
              <a:stCxn id="173" idx="5"/>
            </p:cNvCxnSpPr>
            <p:nvPr/>
          </p:nvCxnSpPr>
          <p:spPr>
            <a:xfrm>
              <a:off x="9301055" y="2312040"/>
              <a:ext cx="176567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9338182" y="2552936"/>
              <a:ext cx="161141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9521593" y="2552936"/>
              <a:ext cx="155681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9516133" y="2526302"/>
              <a:ext cx="690115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9499324" y="2526302"/>
              <a:ext cx="1290299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1">
              <a:off x="9389338" y="2850939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H="1">
              <a:off x="9927632" y="2850939"/>
              <a:ext cx="17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10466376" y="2850939"/>
              <a:ext cx="167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 flipV="1">
              <a:off x="9301055" y="2977703"/>
              <a:ext cx="176567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9477622" y="3001845"/>
              <a:ext cx="245170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9490919" y="3001845"/>
              <a:ext cx="779502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9477622" y="3001845"/>
              <a:ext cx="1312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9329778" y="2429645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321374" y="3097974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75" idx="4"/>
            </p:cNvCxnSpPr>
            <p:nvPr/>
          </p:nvCxnSpPr>
          <p:spPr>
            <a:xfrm>
              <a:off x="9211419" y="2977704"/>
              <a:ext cx="89635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9211419" y="2065271"/>
              <a:ext cx="239219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8702979" y="2098157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0" name="Straight Arrow Connector 199"/>
            <p:cNvCxnSpPr>
              <a:stCxn id="195" idx="6"/>
              <a:endCxn id="173" idx="2"/>
            </p:cNvCxnSpPr>
            <p:nvPr/>
          </p:nvCxnSpPr>
          <p:spPr>
            <a:xfrm flipV="1">
              <a:off x="8956506" y="2222405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8704858" y="2724176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/>
            <p:cNvCxnSpPr>
              <a:stCxn id="201" idx="6"/>
            </p:cNvCxnSpPr>
            <p:nvPr/>
          </p:nvCxnSpPr>
          <p:spPr>
            <a:xfrm flipV="1">
              <a:off x="8958385" y="2848424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69" idx="3"/>
              <a:endCxn id="195" idx="2"/>
            </p:cNvCxnSpPr>
            <p:nvPr/>
          </p:nvCxnSpPr>
          <p:spPr>
            <a:xfrm>
              <a:off x="7887398" y="2205884"/>
              <a:ext cx="815581" cy="1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638625" y="4944192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</a:p>
          <a:p>
            <a:pPr lvl="1"/>
            <a:r>
              <a:rPr lang="en-US" dirty="0" err="1"/>
              <a:t>Interarrival</a:t>
            </a:r>
            <a:r>
              <a:rPr lang="en-US" dirty="0"/>
              <a:t> time and packet queue saturation</a:t>
            </a:r>
          </a:p>
          <a:p>
            <a:pPr lvl="1"/>
            <a:r>
              <a:rPr lang="en-US" dirty="0"/>
              <a:t>Type of packet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Consequence: </a:t>
            </a:r>
            <a:r>
              <a:rPr lang="en-US" dirty="0"/>
              <a:t>our 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28540" y="4520998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046640" y="4533328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09904" y="460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128940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59207" y="6234921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756067" y="624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425237" y="6321175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2751452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5932980" y="6076446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70770" y="611831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3573" y="6206923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31904" y="6036465"/>
            <a:ext cx="8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(chain length)</a:t>
            </a:r>
          </a:p>
          <a:p>
            <a:pPr lvl="1"/>
            <a:r>
              <a:rPr lang="en-US" dirty="0" smtClean="0"/>
              <a:t>Packet size distribution</a:t>
            </a:r>
            <a:endParaRPr lang="en-US" dirty="0"/>
          </a:p>
          <a:p>
            <a:pPr lvl="1"/>
            <a:r>
              <a:rPr lang="en-US" dirty="0" smtClean="0"/>
              <a:t>Likelihood of entering an </a:t>
            </a:r>
            <a:r>
              <a:rPr lang="en-US" dirty="0" err="1" smtClean="0"/>
              <a:t>interarrival</a:t>
            </a:r>
            <a:r>
              <a:rPr lang="en-US" dirty="0" smtClean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Emerging traffic </a:t>
            </a:r>
            <a:r>
              <a:rPr lang="en-US" dirty="0" smtClean="0"/>
              <a:t>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</a:t>
            </a:r>
            <a:r>
              <a:rPr lang="en-US" dirty="0" smtClean="0"/>
              <a:t>-ness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Many applications </a:t>
            </a:r>
            <a:r>
              <a:rPr lang="en-US" dirty="0" smtClean="0"/>
              <a:t>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increases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 and long </a:t>
            </a:r>
            <a:r>
              <a:rPr lang="en-US" dirty="0" err="1" smtClean="0"/>
              <a:t>interarrival</a:t>
            </a:r>
            <a:r>
              <a:rPr lang="en-US" dirty="0" smtClean="0"/>
              <a:t> time (longer time between attempts)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Traffic Gaps</a:t>
            </a:r>
            <a:endParaRPr lang="en-US" dirty="0"/>
          </a:p>
        </p:txBody>
      </p:sp>
      <p:pic>
        <p:nvPicPr>
          <p:cNvPr id="9" name="Picture 8" descr="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932352"/>
            <a:ext cx="5244360" cy="3933270"/>
          </a:xfrm>
          <a:prstGeom prst="rect">
            <a:avLst/>
          </a:prstGeom>
        </p:spPr>
      </p:pic>
      <p:pic>
        <p:nvPicPr>
          <p:cNvPr id="10" name="Picture 9" descr="en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80" y="1932352"/>
            <a:ext cx="4981819" cy="373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gaps, random node throughput unaffected</a:t>
            </a:r>
          </a:p>
          <a:p>
            <a:r>
              <a:rPr lang="en-US" dirty="0" smtClean="0"/>
              <a:t>For large gaps, random node throughput increases with respect</a:t>
            </a:r>
          </a:p>
          <a:p>
            <a:r>
              <a:rPr lang="en-US" b="1" dirty="0" smtClean="0"/>
              <a:t>Overall:</a:t>
            </a:r>
            <a:r>
              <a:rPr lang="en-US" dirty="0" smtClean="0"/>
              <a:t> Sporadic nature of web traffic characteristics favors other nodes in the system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counter window is </a:t>
            </a:r>
            <a:r>
              <a:rPr lang="en-US" dirty="0"/>
              <a:t>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time is </a:t>
            </a:r>
            <a:r>
              <a:rPr lang="en-US" dirty="0"/>
              <a:t>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depend on </a:t>
            </a:r>
            <a:r>
              <a:rPr lang="en-US" dirty="0" smtClean="0"/>
              <a:t>the </a:t>
            </a:r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en-US" dirty="0"/>
              <a:t>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209" y="1260114"/>
            <a:ext cx="866403" cy="561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does the performance of </a:t>
            </a:r>
            <a:r>
              <a:rPr lang="en-US" dirty="0" smtClean="0"/>
              <a:t>the DCF vary </a:t>
            </a:r>
            <a:r>
              <a:rPr lang="en-US" dirty="0" smtClean="0"/>
              <a:t>with increasingly heterogeneous traffic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universal random </a:t>
            </a:r>
            <a:r>
              <a:rPr lang="en-US" dirty="0" err="1"/>
              <a:t>backoff</a:t>
            </a:r>
            <a:r>
              <a:rPr lang="en-US" dirty="0"/>
              <a:t> the best technique technique to handle collisions? Would a deterministic avoidance scheme be better suited for heterogeneous traffic? Or maybe a hybrid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/>
              <a:t>backoffs</a:t>
            </a:r>
            <a:r>
              <a:rPr lang="en-US" dirty="0"/>
              <a:t> be tailored to the type of traffic?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1106</Words>
  <Application>Microsoft Macintosh PowerPoint</Application>
  <PresentationFormat>On-screen Show (4:3)</PresentationFormat>
  <Paragraphs>253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Coexistence of Heterogeneous Traffic in CSMA/CA Networks</vt:lpstr>
      <vt:lpstr>Agenda</vt:lpstr>
      <vt:lpstr>Traffic Trends</vt:lpstr>
      <vt:lpstr>802.11 Distributed Control Function</vt:lpstr>
      <vt:lpstr>The DCF Model with Saturated Traffic</vt:lpstr>
      <vt:lpstr>Question 1</vt:lpstr>
      <vt:lpstr>Question 2</vt:lpstr>
      <vt:lpstr>Question 3</vt:lpstr>
      <vt:lpstr>Research Approach</vt:lpstr>
      <vt:lpstr>Supporting Unsaturated Traffic</vt:lpstr>
      <vt:lpstr>Creating a more complex DCF</vt:lpstr>
      <vt:lpstr>Compressible States</vt:lpstr>
      <vt:lpstr>Compressible DCF</vt:lpstr>
      <vt:lpstr>Adding Interarrival</vt:lpstr>
      <vt:lpstr>Adding Packetsize Chains (a new dimension)</vt:lpstr>
      <vt:lpstr>Variable Packet Size</vt:lpstr>
      <vt:lpstr>Varying Packet Types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Traffic Gaps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207</cp:revision>
  <dcterms:created xsi:type="dcterms:W3CDTF">2015-02-20T00:49:42Z</dcterms:created>
  <dcterms:modified xsi:type="dcterms:W3CDTF">2015-03-10T18:28:45Z</dcterms:modified>
</cp:coreProperties>
</file>