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CDMA/CA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VoIP (e.g., Skype)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New 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burstyness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Most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1</a:t>
            </a:r>
            <a:r>
              <a:rPr lang="en-US" dirty="0" smtClean="0"/>
              <a:t>: How does the performance of CSMA/CD vary with increasingly heterogeneous traffic?</a:t>
            </a:r>
          </a:p>
          <a:p>
            <a:r>
              <a:rPr lang="en-US" b="1" dirty="0" smtClean="0"/>
              <a:t>Question 2</a:t>
            </a:r>
            <a:r>
              <a:rPr lang="en-US" dirty="0" smtClean="0"/>
              <a:t>: Is universal random </a:t>
            </a:r>
            <a:r>
              <a:rPr lang="en-US" dirty="0" err="1" smtClean="0"/>
              <a:t>backoff</a:t>
            </a:r>
            <a:r>
              <a:rPr lang="en-US" dirty="0" smtClean="0"/>
              <a:t> the best technique technique to handle collisions? </a:t>
            </a:r>
            <a:r>
              <a:rPr lang="en-US" dirty="0"/>
              <a:t>Would a deterministic avoidance scheme be better suited for heterogeneous traffic? Or maybe a hybrid approach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($0, w-1$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$w$ is set to $W_{min}$ to begin, and upon every failure, the </a:t>
            </a:r>
            <a:r>
              <a:rPr lang="en-US" dirty="0" err="1"/>
              <a:t>backoff</a:t>
            </a:r>
            <a:r>
              <a:rPr lang="en-US" dirty="0"/>
              <a:t> counter is doubled.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stage $</a:t>
            </a:r>
            <a:r>
              <a:rPr lang="en-US" dirty="0" err="1"/>
              <a:t>i</a:t>
            </a:r>
            <a:r>
              <a:rPr lang="en-US" dirty="0"/>
              <a:t>$, the </a:t>
            </a:r>
            <a:r>
              <a:rPr lang="en-US" dirty="0" err="1"/>
              <a:t>backoff</a:t>
            </a:r>
            <a:r>
              <a:rPr lang="en-US" dirty="0"/>
              <a:t> timer is $2^iW_{min}$.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is bounded by $W_{max} = 2^mW_{min}$. </a:t>
            </a:r>
            <a:endParaRPr lang="en-US" dirty="0" smtClean="0"/>
          </a:p>
          <a:p>
            <a:r>
              <a:rPr lang="en-US" dirty="0" smtClean="0"/>
              <a:t>Selections </a:t>
            </a:r>
            <a:r>
              <a:rPr lang="en-US" dirty="0"/>
              <a:t>of $W_{min}$ and $W_{max}$ are dependent upon the physical layer 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</a:t>
            </a:r>
            <a:r>
              <a:rPr lang="en-US" smtClean="0"/>
              <a:t>Unsaturated Traffic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342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Coexistence of Heterogeneous Traffic in CDMA/CA Networks</vt:lpstr>
      <vt:lpstr>Agenda</vt:lpstr>
      <vt:lpstr>Traffic Trends</vt:lpstr>
      <vt:lpstr>Problem Statement</vt:lpstr>
      <vt:lpstr>Problem Approach</vt:lpstr>
      <vt:lpstr>802.11 Distributed Control Function</vt:lpstr>
      <vt:lpstr>The DCF Model with Saturated Traffic</vt:lpstr>
      <vt:lpstr>Supporting Unsaturated Traffic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14</cp:revision>
  <dcterms:created xsi:type="dcterms:W3CDTF">2015-02-20T00:49:42Z</dcterms:created>
  <dcterms:modified xsi:type="dcterms:W3CDTF">2015-02-20T21:45:40Z</dcterms:modified>
</cp:coreProperties>
</file>