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6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4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9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1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7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4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5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2/20/15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2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2/20/15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2/20/15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3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4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2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BD6C3-830F-9543-8A1D-F37F17474F11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6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Coexistence of Heterogeneous Traffic in CDMA/CA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Tamir</a:t>
            </a:r>
            <a:r>
              <a:rPr lang="en-US" dirty="0" smtClean="0"/>
              <a:t> Husain </a:t>
            </a:r>
          </a:p>
          <a:p>
            <a:r>
              <a:rPr lang="en-US" dirty="0" smtClean="0"/>
              <a:t>Christopher A. Wood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0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Markov model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Simulation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Experimental results and observations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6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 traffic is becoming increasingly heterogeneous:</a:t>
            </a:r>
          </a:p>
          <a:p>
            <a:pPr lvl="1"/>
            <a:r>
              <a:rPr lang="en-US" dirty="0" smtClean="0"/>
              <a:t>Real-time video streaming (e.g., Netflix)</a:t>
            </a:r>
          </a:p>
          <a:p>
            <a:pPr lvl="1"/>
            <a:r>
              <a:rPr lang="en-US" dirty="0" smtClean="0"/>
              <a:t>VoIP (e.g., Skype)</a:t>
            </a:r>
          </a:p>
          <a:p>
            <a:pPr lvl="1"/>
            <a:r>
              <a:rPr lang="en-US" dirty="0" smtClean="0"/>
              <a:t>Web browsing</a:t>
            </a:r>
          </a:p>
          <a:p>
            <a:pPr lvl="1"/>
            <a:r>
              <a:rPr lang="en-US" dirty="0" smtClean="0"/>
              <a:t>File downloads</a:t>
            </a:r>
          </a:p>
          <a:p>
            <a:r>
              <a:rPr lang="en-US" dirty="0" smtClean="0"/>
              <a:t>New traffic types vary in packet size, </a:t>
            </a:r>
            <a:r>
              <a:rPr lang="en-US" dirty="0" err="1" smtClean="0"/>
              <a:t>interarrival</a:t>
            </a:r>
            <a:r>
              <a:rPr lang="en-US" dirty="0" smtClean="0"/>
              <a:t> times, </a:t>
            </a:r>
            <a:r>
              <a:rPr lang="en-US" dirty="0" err="1" smtClean="0"/>
              <a:t>burstyness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Most applications send and receive traffic over wireless PHY mediums – </a:t>
            </a:r>
            <a:r>
              <a:rPr lang="en-US" dirty="0" err="1" smtClean="0"/>
              <a:t>WiFi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533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Question 1</a:t>
            </a:r>
            <a:r>
              <a:rPr lang="en-US" dirty="0" smtClean="0"/>
              <a:t>: How does the performance of CSMA/CD vary with increasingly heterogeneous traffic?</a:t>
            </a:r>
          </a:p>
          <a:p>
            <a:r>
              <a:rPr lang="en-US" b="1" dirty="0" smtClean="0"/>
              <a:t>Question 2</a:t>
            </a:r>
            <a:r>
              <a:rPr lang="en-US" dirty="0" smtClean="0"/>
              <a:t>: Is universal random </a:t>
            </a:r>
            <a:r>
              <a:rPr lang="en-US" dirty="0" err="1" smtClean="0"/>
              <a:t>backoff</a:t>
            </a:r>
            <a:r>
              <a:rPr lang="en-US" dirty="0" smtClean="0"/>
              <a:t> the best technique technique to handle collisions? </a:t>
            </a:r>
            <a:r>
              <a:rPr lang="en-US" dirty="0"/>
              <a:t>Would a deterministic avoidance scheme be better suited for heterogeneous traffic? Or maybe a hybrid approach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7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Markov models that represent varying types of traffic:</a:t>
            </a:r>
          </a:p>
          <a:p>
            <a:pPr lvl="1"/>
            <a:r>
              <a:rPr lang="en-US" dirty="0" smtClean="0"/>
              <a:t>Media streams</a:t>
            </a:r>
          </a:p>
          <a:p>
            <a:pPr lvl="1"/>
            <a:r>
              <a:rPr lang="en-US" dirty="0" smtClean="0"/>
              <a:t>Web browsing</a:t>
            </a:r>
          </a:p>
          <a:p>
            <a:pPr lvl="1"/>
            <a:r>
              <a:rPr lang="en-US" dirty="0" smtClean="0"/>
              <a:t>File downloads</a:t>
            </a:r>
          </a:p>
          <a:p>
            <a:r>
              <a:rPr lang="en-US" dirty="0" smtClean="0"/>
              <a:t>Compute metrics for each of these models individually, i.e., </a:t>
            </a:r>
            <a:r>
              <a:rPr lang="en-US" i="1" dirty="0" smtClean="0"/>
              <a:t>with a constant conditional collision probability</a:t>
            </a:r>
          </a:p>
          <a:p>
            <a:r>
              <a:rPr lang="en-US" dirty="0" smtClean="0"/>
              <a:t>Compute metrics when different Markov models of these types are superimposed</a:t>
            </a:r>
          </a:p>
          <a:p>
            <a:r>
              <a:rPr lang="en-US" dirty="0" smtClean="0"/>
              <a:t>Analyze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9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802.11 Distributed Control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TODO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8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195</Words>
  <Application>Microsoft Macintosh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Coexistence of Heterogeneous Traffic in CDMA/CA Networks</vt:lpstr>
      <vt:lpstr>Agenda</vt:lpstr>
      <vt:lpstr>Traffic Trends</vt:lpstr>
      <vt:lpstr>Problem Statement</vt:lpstr>
      <vt:lpstr>Problem Approach</vt:lpstr>
      <vt:lpstr>802.11 Distributed Control Function</vt:lpstr>
    </vt:vector>
  </TitlesOfParts>
  <Company>PARC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Coexistence of Heterogeneous Traffic in CDMA/CA Networks</dc:title>
  <dc:creator>Christopher Wood</dc:creator>
  <cp:lastModifiedBy>Christopher Wood</cp:lastModifiedBy>
  <cp:revision>11</cp:revision>
  <dcterms:created xsi:type="dcterms:W3CDTF">2015-02-20T00:49:42Z</dcterms:created>
  <dcterms:modified xsi:type="dcterms:W3CDTF">2015-02-20T21:43:52Z</dcterms:modified>
</cp:coreProperties>
</file>