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CDMA/CA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Coexistence of Heterogeneous Traffic in CDMA/CA Networks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1</cp:revision>
  <dcterms:created xsi:type="dcterms:W3CDTF">2015-02-20T00:49:42Z</dcterms:created>
  <dcterms:modified xsi:type="dcterms:W3CDTF">2015-02-20T00:53:10Z</dcterms:modified>
</cp:coreProperties>
</file>