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DA52-0633-4F19-B825-A12A35BB9C0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E40-BBDA-49CA-B4F5-EFD45DE6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DA52-0633-4F19-B825-A12A35BB9C0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E40-BBDA-49CA-B4F5-EFD45DE6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3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DA52-0633-4F19-B825-A12A35BB9C0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E40-BBDA-49CA-B4F5-EFD45DE6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DA52-0633-4F19-B825-A12A35BB9C0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E40-BBDA-49CA-B4F5-EFD45DE6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5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DA52-0633-4F19-B825-A12A35BB9C0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E40-BBDA-49CA-B4F5-EFD45DE6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DA52-0633-4F19-B825-A12A35BB9C0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E40-BBDA-49CA-B4F5-EFD45DE6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5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DA52-0633-4F19-B825-A12A35BB9C0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E40-BBDA-49CA-B4F5-EFD45DE6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DA52-0633-4F19-B825-A12A35BB9C0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E40-BBDA-49CA-B4F5-EFD45DE6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DA52-0633-4F19-B825-A12A35BB9C0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E40-BBDA-49CA-B4F5-EFD45DE6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5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DA52-0633-4F19-B825-A12A35BB9C0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E40-BBDA-49CA-B4F5-EFD45DE6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DA52-0633-4F19-B825-A12A35BB9C0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EE40-BBDA-49CA-B4F5-EFD45DE6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8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4DA52-0633-4F19-B825-A12A35BB9C0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EE40-BBDA-49CA-B4F5-EFD45DE6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more complex DCF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features adds new dimensions to the 2D DCF</a:t>
            </a:r>
          </a:p>
          <a:p>
            <a:pPr lvl="1"/>
            <a:r>
              <a:rPr lang="en-US" dirty="0" err="1" smtClean="0"/>
              <a:t>Packetsize</a:t>
            </a:r>
            <a:r>
              <a:rPr lang="en-US" dirty="0" smtClean="0"/>
              <a:t>, </a:t>
            </a:r>
            <a:r>
              <a:rPr lang="en-US" dirty="0" err="1" smtClean="0"/>
              <a:t>interarrival</a:t>
            </a:r>
            <a:r>
              <a:rPr lang="en-US" dirty="0" smtClean="0"/>
              <a:t>, </a:t>
            </a:r>
            <a:r>
              <a:rPr lang="en-US" dirty="0" err="1" smtClean="0"/>
              <a:t>postbackoff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Create small Markov models</a:t>
            </a:r>
          </a:p>
          <a:p>
            <a:pPr lvl="1"/>
            <a:r>
              <a:rPr lang="en-US" dirty="0" smtClean="0"/>
              <a:t>Treat each as a black box</a:t>
            </a:r>
          </a:p>
          <a:p>
            <a:pPr lvl="1"/>
            <a:r>
              <a:rPr lang="en-US" dirty="0" smtClean="0"/>
              <a:t>Connect them through instantaneous transitions</a:t>
            </a:r>
          </a:p>
          <a:p>
            <a:r>
              <a:rPr lang="en-US" dirty="0" smtClean="0"/>
              <a:t>Compressible </a:t>
            </a:r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Temporary logical states</a:t>
            </a:r>
          </a:p>
          <a:p>
            <a:pPr lvl="1"/>
            <a:r>
              <a:rPr lang="en-US" dirty="0" smtClean="0"/>
              <a:t>Probabilities distributed to real states in preprocessing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Compressible States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 flipH="1">
            <a:off x="6079524" y="1690688"/>
            <a:ext cx="16476" cy="49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48930" y="2508422"/>
            <a:ext cx="877329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48930" y="5156887"/>
            <a:ext cx="877329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139513" y="2458994"/>
            <a:ext cx="926757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182762" y="3690678"/>
            <a:ext cx="926757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82762" y="4922362"/>
            <a:ext cx="926757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821724" y="2947087"/>
            <a:ext cx="1427206" cy="120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21724" y="4154056"/>
            <a:ext cx="3361038" cy="100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1724" y="4203485"/>
            <a:ext cx="1427206" cy="139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4821" y="3681219"/>
            <a:ext cx="926757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33384" y="29470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64199" y="41631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13080" y="47376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3126259" y="2947086"/>
            <a:ext cx="10132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1" idx="2"/>
          </p:cNvCxnSpPr>
          <p:nvPr/>
        </p:nvCxnSpPr>
        <p:spPr>
          <a:xfrm>
            <a:off x="3126259" y="2947087"/>
            <a:ext cx="1056503" cy="120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65393" y="25430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96861" y="3185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3"/>
            <a:endCxn id="12" idx="2"/>
          </p:cNvCxnSpPr>
          <p:nvPr/>
        </p:nvCxnSpPr>
        <p:spPr>
          <a:xfrm flipV="1">
            <a:off x="3126259" y="5385741"/>
            <a:ext cx="1056503" cy="20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65393" y="53857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0307594" y="2452815"/>
            <a:ext cx="926757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0350843" y="3684499"/>
            <a:ext cx="926757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0350843" y="4916183"/>
            <a:ext cx="926757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989805" y="2912420"/>
            <a:ext cx="3205037" cy="123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42902" y="3675040"/>
            <a:ext cx="926757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101509" y="529071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 + 0.25 * 1.0 = 0.5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748884" y="253640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* 0.8 = 0.4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742477" y="359840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* 0.2 = 0.1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36" idx="2"/>
          </p:cNvCxnSpPr>
          <p:nvPr/>
        </p:nvCxnSpPr>
        <p:spPr>
          <a:xfrm>
            <a:off x="7066005" y="4289482"/>
            <a:ext cx="3284838" cy="109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006280" y="4138418"/>
            <a:ext cx="3301314" cy="5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Compressible DCF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15835" y="2462161"/>
            <a:ext cx="796598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11926" y="2462161"/>
            <a:ext cx="796598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15835" y="4437061"/>
            <a:ext cx="796598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11926" y="4437060"/>
            <a:ext cx="796598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308016" y="4437060"/>
            <a:ext cx="796598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004107" y="4437059"/>
            <a:ext cx="796598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16343" y="1873010"/>
            <a:ext cx="1536770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</p:cNvCxnSpPr>
          <p:nvPr/>
        </p:nvCxnSpPr>
        <p:spPr>
          <a:xfrm>
            <a:off x="6595775" y="3142101"/>
            <a:ext cx="554787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712433" y="3899011"/>
            <a:ext cx="506317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88722" y="3899011"/>
            <a:ext cx="489160" cy="53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271565" y="3815324"/>
            <a:ext cx="2168387" cy="5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18750" y="3815325"/>
            <a:ext cx="4054207" cy="5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873168" y="2860459"/>
            <a:ext cx="63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873168" y="4835358"/>
            <a:ext cx="63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564524" y="4835358"/>
            <a:ext cx="547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257294" y="4835358"/>
            <a:ext cx="527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95775" y="5233658"/>
            <a:ext cx="554787" cy="6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150561" y="5309514"/>
            <a:ext cx="770339" cy="70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192343" y="5309514"/>
            <a:ext cx="2449247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150561" y="5309514"/>
            <a:ext cx="4122396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686026" y="3511622"/>
            <a:ext cx="1065450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failure,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12433" y="1569307"/>
            <a:ext cx="1065450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0893" y="2556756"/>
            <a:ext cx="1065450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59618" y="5611556"/>
            <a:ext cx="1065450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failure,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 flipV="1">
            <a:off x="6314134" y="1873010"/>
            <a:ext cx="398299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</p:cNvCxnSpPr>
          <p:nvPr/>
        </p:nvCxnSpPr>
        <p:spPr>
          <a:xfrm flipH="1">
            <a:off x="6659618" y="2176713"/>
            <a:ext cx="585540" cy="38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</p:cNvCxnSpPr>
          <p:nvPr/>
        </p:nvCxnSpPr>
        <p:spPr>
          <a:xfrm>
            <a:off x="7245158" y="2176713"/>
            <a:ext cx="532724" cy="28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</p:cNvCxnSpPr>
          <p:nvPr/>
        </p:nvCxnSpPr>
        <p:spPr>
          <a:xfrm>
            <a:off x="5016343" y="2860459"/>
            <a:ext cx="76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4"/>
          </p:cNvCxnSpPr>
          <p:nvPr/>
        </p:nvCxnSpPr>
        <p:spPr>
          <a:xfrm>
            <a:off x="6314135" y="5233659"/>
            <a:ext cx="281640" cy="3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6" idx="2"/>
          </p:cNvCxnSpPr>
          <p:nvPr/>
        </p:nvCxnSpPr>
        <p:spPr>
          <a:xfrm flipV="1">
            <a:off x="6314134" y="2176713"/>
            <a:ext cx="931024" cy="22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8411" y="1984203"/>
            <a:ext cx="338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Yellow: Original DCF </a:t>
            </a:r>
            <a:r>
              <a:rPr lang="en-US" sz="2000" dirty="0" err="1" smtClean="0"/>
              <a:t>Backoff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Green: Compressible states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61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8411" y="1984203"/>
            <a:ext cx="338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Blue: Original DCF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Green: Compressible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Orange: </a:t>
            </a:r>
            <a:r>
              <a:rPr lang="en-US" sz="2000" dirty="0" err="1" smtClean="0"/>
              <a:t>Interarrival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978950" y="4344692"/>
            <a:ext cx="796598" cy="7965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168724" y="4328702"/>
            <a:ext cx="796598" cy="7965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358498" y="4328702"/>
            <a:ext cx="796598" cy="7965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6"/>
            <a:endCxn id="37" idx="2"/>
          </p:cNvCxnSpPr>
          <p:nvPr/>
        </p:nvCxnSpPr>
        <p:spPr>
          <a:xfrm flipV="1">
            <a:off x="1775548" y="4727001"/>
            <a:ext cx="393176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2965322" y="4727001"/>
            <a:ext cx="393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0"/>
          </p:cNvCxnSpPr>
          <p:nvPr/>
        </p:nvCxnSpPr>
        <p:spPr>
          <a:xfrm flipH="1">
            <a:off x="1377249" y="3511622"/>
            <a:ext cx="1353594" cy="8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0"/>
          </p:cNvCxnSpPr>
          <p:nvPr/>
        </p:nvCxnSpPr>
        <p:spPr>
          <a:xfrm flipH="1">
            <a:off x="2567023" y="3467867"/>
            <a:ext cx="225630" cy="86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8" idx="0"/>
          </p:cNvCxnSpPr>
          <p:nvPr/>
        </p:nvCxnSpPr>
        <p:spPr>
          <a:xfrm>
            <a:off x="2792653" y="3511622"/>
            <a:ext cx="964144" cy="81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022458" y="3304984"/>
            <a:ext cx="1336039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interarrival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792653" y="2860459"/>
            <a:ext cx="1158239" cy="3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115697" y="2860459"/>
            <a:ext cx="70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6"/>
          </p:cNvCxnSpPr>
          <p:nvPr/>
        </p:nvCxnSpPr>
        <p:spPr>
          <a:xfrm flipV="1">
            <a:off x="4155096" y="2999866"/>
            <a:ext cx="1664936" cy="172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915835" y="2462161"/>
            <a:ext cx="796598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611926" y="2462161"/>
            <a:ext cx="796598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915835" y="4437061"/>
            <a:ext cx="796598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611926" y="4437060"/>
            <a:ext cx="796598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308016" y="4437060"/>
            <a:ext cx="796598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1004107" y="4437059"/>
            <a:ext cx="796598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016343" y="1873010"/>
            <a:ext cx="1536770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5"/>
          </p:cNvCxnSpPr>
          <p:nvPr/>
        </p:nvCxnSpPr>
        <p:spPr>
          <a:xfrm>
            <a:off x="6595775" y="3142101"/>
            <a:ext cx="554787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712433" y="3899011"/>
            <a:ext cx="506317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288722" y="3899011"/>
            <a:ext cx="489160" cy="53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271565" y="3815324"/>
            <a:ext cx="2168387" cy="5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218750" y="3815325"/>
            <a:ext cx="4054207" cy="5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873168" y="2860459"/>
            <a:ext cx="63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873168" y="4835358"/>
            <a:ext cx="63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564524" y="4835358"/>
            <a:ext cx="547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0257294" y="4835358"/>
            <a:ext cx="527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595775" y="5233658"/>
            <a:ext cx="554787" cy="6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150561" y="5309514"/>
            <a:ext cx="770339" cy="70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192343" y="5309514"/>
            <a:ext cx="2449247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150561" y="5309514"/>
            <a:ext cx="4122396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86026" y="3511622"/>
            <a:ext cx="1065450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failure,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12433" y="1569307"/>
            <a:ext cx="1065450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950893" y="2556756"/>
            <a:ext cx="1065450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59618" y="5611556"/>
            <a:ext cx="1065450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failure,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 flipV="1">
            <a:off x="6314134" y="1873010"/>
            <a:ext cx="398299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2"/>
          </p:cNvCxnSpPr>
          <p:nvPr/>
        </p:nvCxnSpPr>
        <p:spPr>
          <a:xfrm flipH="1">
            <a:off x="6659618" y="2176713"/>
            <a:ext cx="585540" cy="38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</p:cNvCxnSpPr>
          <p:nvPr/>
        </p:nvCxnSpPr>
        <p:spPr>
          <a:xfrm>
            <a:off x="7245158" y="2176713"/>
            <a:ext cx="532724" cy="28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5016343" y="2860459"/>
            <a:ext cx="76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4"/>
          </p:cNvCxnSpPr>
          <p:nvPr/>
        </p:nvCxnSpPr>
        <p:spPr>
          <a:xfrm>
            <a:off x="6314135" y="5233659"/>
            <a:ext cx="281640" cy="3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6" idx="2"/>
          </p:cNvCxnSpPr>
          <p:nvPr/>
        </p:nvCxnSpPr>
        <p:spPr>
          <a:xfrm flipV="1">
            <a:off x="6314134" y="2176713"/>
            <a:ext cx="931024" cy="22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Packetsize</a:t>
            </a:r>
            <a:r>
              <a:rPr lang="en-US" dirty="0" smtClean="0"/>
              <a:t> Chains (a new dimension)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2965197" y="2107000"/>
            <a:ext cx="2073445" cy="170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9" idx="0"/>
          </p:cNvCxnSpPr>
          <p:nvPr/>
        </p:nvCxnSpPr>
        <p:spPr>
          <a:xfrm flipH="1">
            <a:off x="5159599" y="2107000"/>
            <a:ext cx="94219" cy="206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269817" y="4583972"/>
            <a:ext cx="1088144" cy="39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721990" y="1624332"/>
            <a:ext cx="1186180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34880" y="3509354"/>
            <a:ext cx="3176146" cy="1836306"/>
            <a:chOff x="978950" y="3304984"/>
            <a:chExt cx="3176146" cy="1836306"/>
          </a:xfrm>
        </p:grpSpPr>
        <p:sp>
          <p:nvSpPr>
            <p:cNvPr id="36" name="Oval 35"/>
            <p:cNvSpPr/>
            <p:nvPr/>
          </p:nvSpPr>
          <p:spPr>
            <a:xfrm>
              <a:off x="978950" y="4344692"/>
              <a:ext cx="796598" cy="79659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168724" y="4328702"/>
              <a:ext cx="796598" cy="79659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358498" y="4328702"/>
              <a:ext cx="796598" cy="79659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36" idx="6"/>
              <a:endCxn id="37" idx="2"/>
            </p:cNvCxnSpPr>
            <p:nvPr/>
          </p:nvCxnSpPr>
          <p:spPr>
            <a:xfrm flipV="1">
              <a:off x="1775548" y="4727001"/>
              <a:ext cx="393176" cy="1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7" idx="6"/>
              <a:endCxn id="38" idx="2"/>
            </p:cNvCxnSpPr>
            <p:nvPr/>
          </p:nvCxnSpPr>
          <p:spPr>
            <a:xfrm>
              <a:off x="2965322" y="4727001"/>
              <a:ext cx="393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6" idx="0"/>
            </p:cNvCxnSpPr>
            <p:nvPr/>
          </p:nvCxnSpPr>
          <p:spPr>
            <a:xfrm flipH="1">
              <a:off x="1377249" y="3511622"/>
              <a:ext cx="1353594" cy="833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7" idx="0"/>
            </p:cNvCxnSpPr>
            <p:nvPr/>
          </p:nvCxnSpPr>
          <p:spPr>
            <a:xfrm flipH="1">
              <a:off x="2567023" y="3467867"/>
              <a:ext cx="225630" cy="860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38" idx="0"/>
            </p:cNvCxnSpPr>
            <p:nvPr/>
          </p:nvCxnSpPr>
          <p:spPr>
            <a:xfrm>
              <a:off x="2792653" y="3511622"/>
              <a:ext cx="964144" cy="817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022458" y="3304984"/>
              <a:ext cx="1336039" cy="6074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interarrival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68411" y="1984203"/>
            <a:ext cx="3382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Blue: Original DCF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Green: Compressible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Orange: </a:t>
            </a:r>
            <a:r>
              <a:rPr lang="en-US" sz="2000" dirty="0" err="1" smtClean="0"/>
              <a:t>Interarrival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Red: Packet Size</a:t>
            </a:r>
            <a:endParaRPr lang="en-US" sz="20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7526452" y="4947361"/>
            <a:ext cx="3409279" cy="1479808"/>
            <a:chOff x="6127416" y="3756454"/>
            <a:chExt cx="5673289" cy="2462508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9191028" y="4440262"/>
              <a:ext cx="338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9105901" y="3756454"/>
              <a:ext cx="564274" cy="3216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27416" y="4251927"/>
              <a:ext cx="564274" cy="3216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8894957" y="3917298"/>
              <a:ext cx="210943" cy="312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</p:cNvCxnSpPr>
            <p:nvPr/>
          </p:nvCxnSpPr>
          <p:spPr>
            <a:xfrm flipH="1">
              <a:off x="9077929" y="4078143"/>
              <a:ext cx="310108" cy="201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2"/>
            </p:cNvCxnSpPr>
            <p:nvPr/>
          </p:nvCxnSpPr>
          <p:spPr>
            <a:xfrm>
              <a:off x="9388038" y="4078143"/>
              <a:ext cx="282136" cy="149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8684014" y="4229319"/>
              <a:ext cx="421887" cy="421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582282" y="4229319"/>
              <a:ext cx="421887" cy="4218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684014" y="5275248"/>
              <a:ext cx="421887" cy="421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582282" y="5275247"/>
              <a:ext cx="421887" cy="4218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80550" y="5275247"/>
              <a:ext cx="421887" cy="4218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1378818" y="5275247"/>
              <a:ext cx="421887" cy="4218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/>
            <p:cNvCxnSpPr>
              <a:stCxn id="5" idx="5"/>
            </p:cNvCxnSpPr>
            <p:nvPr/>
          </p:nvCxnSpPr>
          <p:spPr>
            <a:xfrm>
              <a:off x="9044118" y="4589423"/>
              <a:ext cx="293821" cy="172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9105901" y="4990291"/>
              <a:ext cx="268151" cy="335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411110" y="4990291"/>
              <a:ext cx="259064" cy="28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402023" y="4945969"/>
              <a:ext cx="1148401" cy="30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374052" y="4945969"/>
              <a:ext cx="2147152" cy="271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9191028" y="5486190"/>
              <a:ext cx="338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0086788" y="5486190"/>
              <a:ext cx="290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0983298" y="5486190"/>
              <a:ext cx="2795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9044118" y="5697134"/>
              <a:ext cx="293821" cy="360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9337938" y="5737308"/>
              <a:ext cx="407980" cy="37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9360066" y="5737308"/>
              <a:ext cx="1297148" cy="37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9337938" y="5737308"/>
              <a:ext cx="2183266" cy="37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9091916" y="4785125"/>
              <a:ext cx="564274" cy="3216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77930" y="5897273"/>
              <a:ext cx="564274" cy="3216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7" idx="4"/>
            </p:cNvCxnSpPr>
            <p:nvPr/>
          </p:nvCxnSpPr>
          <p:spPr>
            <a:xfrm>
              <a:off x="8894958" y="5697135"/>
              <a:ext cx="149160" cy="180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8894957" y="4178780"/>
              <a:ext cx="398078" cy="106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8048876" y="4233506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7494272" y="4233505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6927761" y="4226214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Arrow Connector 67"/>
            <p:cNvCxnSpPr>
              <a:stCxn id="63" idx="6"/>
              <a:endCxn id="62" idx="2"/>
            </p:cNvCxnSpPr>
            <p:nvPr/>
          </p:nvCxnSpPr>
          <p:spPr>
            <a:xfrm>
              <a:off x="7349648" y="4437158"/>
              <a:ext cx="144624" cy="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2" idx="6"/>
              <a:endCxn id="61" idx="2"/>
            </p:cNvCxnSpPr>
            <p:nvPr/>
          </p:nvCxnSpPr>
          <p:spPr>
            <a:xfrm>
              <a:off x="7916159" y="4444449"/>
              <a:ext cx="1327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1" idx="6"/>
              <a:endCxn id="5" idx="2"/>
            </p:cNvCxnSpPr>
            <p:nvPr/>
          </p:nvCxnSpPr>
          <p:spPr>
            <a:xfrm flipV="1">
              <a:off x="8470763" y="4440263"/>
              <a:ext cx="213251" cy="4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8052003" y="5275247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7497399" y="5275246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6930888" y="5267955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Arrow Connector 75"/>
            <p:cNvCxnSpPr>
              <a:stCxn id="75" idx="6"/>
              <a:endCxn id="74" idx="2"/>
            </p:cNvCxnSpPr>
            <p:nvPr/>
          </p:nvCxnSpPr>
          <p:spPr>
            <a:xfrm>
              <a:off x="7352775" y="5478899"/>
              <a:ext cx="144624" cy="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4" idx="6"/>
              <a:endCxn id="73" idx="2"/>
            </p:cNvCxnSpPr>
            <p:nvPr/>
          </p:nvCxnSpPr>
          <p:spPr>
            <a:xfrm>
              <a:off x="7919286" y="5486190"/>
              <a:ext cx="1327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3" idx="6"/>
            </p:cNvCxnSpPr>
            <p:nvPr/>
          </p:nvCxnSpPr>
          <p:spPr>
            <a:xfrm flipV="1">
              <a:off x="8473890" y="5482004"/>
              <a:ext cx="213251" cy="4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27" idx="3"/>
              <a:endCxn id="63" idx="2"/>
            </p:cNvCxnSpPr>
            <p:nvPr/>
          </p:nvCxnSpPr>
          <p:spPr>
            <a:xfrm>
              <a:off x="6691690" y="4412772"/>
              <a:ext cx="236071" cy="24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>
            <a:off x="7529742" y="3393607"/>
            <a:ext cx="3409279" cy="1479808"/>
            <a:chOff x="7529742" y="3393607"/>
            <a:chExt cx="3409279" cy="1479808"/>
          </a:xfrm>
        </p:grpSpPr>
        <p:cxnSp>
          <p:nvCxnSpPr>
            <p:cNvPr id="125" name="Straight Arrow Connector 124"/>
            <p:cNvCxnSpPr/>
            <p:nvPr/>
          </p:nvCxnSpPr>
          <p:spPr>
            <a:xfrm flipH="1">
              <a:off x="9370774" y="3804531"/>
              <a:ext cx="20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9319618" y="3393607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529742" y="3691354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V="1">
              <a:off x="9192855" y="3490264"/>
              <a:ext cx="126763" cy="18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6" idx="2"/>
            </p:cNvCxnSpPr>
            <p:nvPr/>
          </p:nvCxnSpPr>
          <p:spPr>
            <a:xfrm flipH="1">
              <a:off x="9302809" y="3586921"/>
              <a:ext cx="186355" cy="120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6" idx="2"/>
            </p:cNvCxnSpPr>
            <p:nvPr/>
          </p:nvCxnSpPr>
          <p:spPr>
            <a:xfrm>
              <a:off x="9489164" y="3586921"/>
              <a:ext cx="169545" cy="89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9066092" y="3677768"/>
              <a:ext cx="253527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9605893" y="3677768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9066092" y="4306304"/>
              <a:ext cx="253527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9605893" y="4306303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0145693" y="4306303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10685494" y="4306303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Arrow Connector 136"/>
            <p:cNvCxnSpPr>
              <a:stCxn id="131" idx="5"/>
            </p:cNvCxnSpPr>
            <p:nvPr/>
          </p:nvCxnSpPr>
          <p:spPr>
            <a:xfrm>
              <a:off x="9282491" y="3894167"/>
              <a:ext cx="176567" cy="10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9319618" y="4135063"/>
              <a:ext cx="161141" cy="20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9503029" y="4135063"/>
              <a:ext cx="155681" cy="17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9497569" y="4108429"/>
              <a:ext cx="690115" cy="180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9480760" y="4108429"/>
              <a:ext cx="1290299" cy="16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>
              <a:off x="9370774" y="4433066"/>
              <a:ext cx="20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>
              <a:off x="9909068" y="4433066"/>
              <a:ext cx="1742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>
              <a:off x="10447812" y="4433066"/>
              <a:ext cx="167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H="1" flipV="1">
              <a:off x="9282491" y="4559830"/>
              <a:ext cx="176567" cy="216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V="1">
              <a:off x="9459058" y="4583972"/>
              <a:ext cx="245170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9472355" y="4583972"/>
              <a:ext cx="779502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1">
              <a:off x="9459058" y="4583972"/>
              <a:ext cx="1312001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9311214" y="4011772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302810" y="4680101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Straight Arrow Connector 150"/>
            <p:cNvCxnSpPr>
              <a:stCxn id="133" idx="4"/>
            </p:cNvCxnSpPr>
            <p:nvPr/>
          </p:nvCxnSpPr>
          <p:spPr>
            <a:xfrm>
              <a:off x="9192855" y="4559831"/>
              <a:ext cx="89635" cy="108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9192855" y="3647398"/>
              <a:ext cx="239219" cy="642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8684415" y="3680284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8351134" y="3680284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7" name="Straight Arrow Connector 156"/>
            <p:cNvCxnSpPr>
              <a:stCxn id="154" idx="6"/>
              <a:endCxn id="153" idx="2"/>
            </p:cNvCxnSpPr>
            <p:nvPr/>
          </p:nvCxnSpPr>
          <p:spPr>
            <a:xfrm>
              <a:off x="8604661" y="3807047"/>
              <a:ext cx="797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3" idx="6"/>
              <a:endCxn id="131" idx="2"/>
            </p:cNvCxnSpPr>
            <p:nvPr/>
          </p:nvCxnSpPr>
          <p:spPr>
            <a:xfrm flipV="1">
              <a:off x="8937942" y="3804532"/>
              <a:ext cx="128150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8686294" y="4306303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8353013" y="4306303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3" name="Straight Arrow Connector 162"/>
            <p:cNvCxnSpPr>
              <a:stCxn id="160" idx="6"/>
              <a:endCxn id="159" idx="2"/>
            </p:cNvCxnSpPr>
            <p:nvPr/>
          </p:nvCxnSpPr>
          <p:spPr>
            <a:xfrm>
              <a:off x="8606540" y="4433066"/>
              <a:ext cx="797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59" idx="6"/>
            </p:cNvCxnSpPr>
            <p:nvPr/>
          </p:nvCxnSpPr>
          <p:spPr>
            <a:xfrm flipV="1">
              <a:off x="8939821" y="4430551"/>
              <a:ext cx="128150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127" idx="3"/>
            </p:cNvCxnSpPr>
            <p:nvPr/>
          </p:nvCxnSpPr>
          <p:spPr>
            <a:xfrm>
              <a:off x="7868834" y="3788012"/>
              <a:ext cx="141863" cy="14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7548306" y="1811480"/>
            <a:ext cx="3409279" cy="1479808"/>
            <a:chOff x="7548306" y="1811480"/>
            <a:chExt cx="3409279" cy="1479808"/>
          </a:xfrm>
        </p:grpSpPr>
        <p:cxnSp>
          <p:nvCxnSpPr>
            <p:cNvPr id="167" name="Straight Arrow Connector 166"/>
            <p:cNvCxnSpPr/>
            <p:nvPr/>
          </p:nvCxnSpPr>
          <p:spPr>
            <a:xfrm flipH="1">
              <a:off x="9389338" y="2222404"/>
              <a:ext cx="20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9338182" y="1811480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548306" y="2109227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9211419" y="1908137"/>
              <a:ext cx="126763" cy="18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8" idx="2"/>
            </p:cNvCxnSpPr>
            <p:nvPr/>
          </p:nvCxnSpPr>
          <p:spPr>
            <a:xfrm flipH="1">
              <a:off x="9321373" y="2004794"/>
              <a:ext cx="186355" cy="120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8" idx="2"/>
            </p:cNvCxnSpPr>
            <p:nvPr/>
          </p:nvCxnSpPr>
          <p:spPr>
            <a:xfrm>
              <a:off x="9507728" y="2004794"/>
              <a:ext cx="169545" cy="89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9084656" y="2095641"/>
              <a:ext cx="253527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9624457" y="2095641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084656" y="2724177"/>
              <a:ext cx="253527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624457" y="2724176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10164257" y="2724176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10704058" y="2724176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9" name="Straight Arrow Connector 178"/>
            <p:cNvCxnSpPr>
              <a:stCxn id="173" idx="5"/>
            </p:cNvCxnSpPr>
            <p:nvPr/>
          </p:nvCxnSpPr>
          <p:spPr>
            <a:xfrm>
              <a:off x="9301055" y="2312040"/>
              <a:ext cx="176567" cy="10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9338182" y="2552936"/>
              <a:ext cx="161141" cy="20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9521593" y="2552936"/>
              <a:ext cx="155681" cy="17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9516133" y="2526302"/>
              <a:ext cx="690115" cy="180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9499324" y="2526302"/>
              <a:ext cx="1290299" cy="16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1">
              <a:off x="9389338" y="2850939"/>
              <a:ext cx="20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 flipH="1">
              <a:off x="9927632" y="2850939"/>
              <a:ext cx="1742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>
              <a:off x="10466376" y="2850939"/>
              <a:ext cx="167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flipH="1" flipV="1">
              <a:off x="9301055" y="2977703"/>
              <a:ext cx="176567" cy="216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9477622" y="3001845"/>
              <a:ext cx="245170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V="1">
              <a:off x="9490919" y="3001845"/>
              <a:ext cx="779502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V="1">
              <a:off x="9477622" y="3001845"/>
              <a:ext cx="1312001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9329778" y="2429645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9321374" y="3097974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Straight Arrow Connector 192"/>
            <p:cNvCxnSpPr>
              <a:stCxn id="175" idx="4"/>
            </p:cNvCxnSpPr>
            <p:nvPr/>
          </p:nvCxnSpPr>
          <p:spPr>
            <a:xfrm>
              <a:off x="9211419" y="2977704"/>
              <a:ext cx="89635" cy="108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9211419" y="2065271"/>
              <a:ext cx="239219" cy="642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8702979" y="2098157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0" name="Straight Arrow Connector 199"/>
            <p:cNvCxnSpPr>
              <a:stCxn id="195" idx="6"/>
              <a:endCxn id="173" idx="2"/>
            </p:cNvCxnSpPr>
            <p:nvPr/>
          </p:nvCxnSpPr>
          <p:spPr>
            <a:xfrm flipV="1">
              <a:off x="8956506" y="2222405"/>
              <a:ext cx="128150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/>
            <p:nvPr/>
          </p:nvSpPr>
          <p:spPr>
            <a:xfrm>
              <a:off x="8704858" y="2724176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6" name="Straight Arrow Connector 205"/>
            <p:cNvCxnSpPr>
              <a:stCxn id="201" idx="6"/>
            </p:cNvCxnSpPr>
            <p:nvPr/>
          </p:nvCxnSpPr>
          <p:spPr>
            <a:xfrm flipV="1">
              <a:off x="8958385" y="2848424"/>
              <a:ext cx="128150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169" idx="3"/>
              <a:endCxn id="195" idx="2"/>
            </p:cNvCxnSpPr>
            <p:nvPr/>
          </p:nvCxnSpPr>
          <p:spPr>
            <a:xfrm>
              <a:off x="7887398" y="2205884"/>
              <a:ext cx="815581" cy="19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Rectangle 210"/>
          <p:cNvSpPr/>
          <p:nvPr/>
        </p:nvSpPr>
        <p:spPr>
          <a:xfrm>
            <a:off x="7526452" y="1690688"/>
            <a:ext cx="3532845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7517519" y="3302413"/>
            <a:ext cx="3532845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7518167" y="4944192"/>
            <a:ext cx="3532845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 flipV="1">
            <a:off x="5263978" y="2222404"/>
            <a:ext cx="2253541" cy="220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5239353" y="3781479"/>
            <a:ext cx="2175971" cy="69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5228672" y="4533072"/>
            <a:ext cx="2184468" cy="79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420287" y="4169351"/>
            <a:ext cx="1478623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 size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176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Creating a more complex DCF</vt:lpstr>
      <vt:lpstr>Compressible States</vt:lpstr>
      <vt:lpstr>Compressible DCF</vt:lpstr>
      <vt:lpstr>Adding Interarrival</vt:lpstr>
      <vt:lpstr>Adding Packetsize Chains (a new dimension)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more complex DCF</dc:title>
  <dc:creator>Raw kuts</dc:creator>
  <cp:lastModifiedBy>Raw kuts</cp:lastModifiedBy>
  <cp:revision>7</cp:revision>
  <dcterms:created xsi:type="dcterms:W3CDTF">2015-03-09T23:59:52Z</dcterms:created>
  <dcterms:modified xsi:type="dcterms:W3CDTF">2015-03-10T00:56:36Z</dcterms:modified>
</cp:coreProperties>
</file>