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2" r:id="rId11"/>
    <p:sldId id="264" r:id="rId12"/>
    <p:sldId id="269" r:id="rId13"/>
    <p:sldId id="271" r:id="rId14"/>
    <p:sldId id="266" r:id="rId15"/>
    <p:sldId id="273" r:id="rId16"/>
    <p:sldId id="267" r:id="rId17"/>
    <p:sldId id="274" r:id="rId18"/>
    <p:sldId id="268" r:id="rId19"/>
    <p:sldId id="275" r:id="rId20"/>
    <p:sldId id="278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</a:t>
            </a:r>
            <a:r>
              <a:rPr lang="en-US" dirty="0" smtClean="0"/>
              <a:t>CSMA</a:t>
            </a:r>
            <a:r>
              <a:rPr lang="en-US" dirty="0" smtClean="0"/>
              <a:t>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Chain </a:t>
            </a:r>
            <a:r>
              <a:rPr lang="en-US" dirty="0" err="1" smtClean="0"/>
              <a:t>Blackbox</a:t>
            </a:r>
            <a:endParaRPr lang="en-US" dirty="0"/>
          </a:p>
        </p:txBody>
      </p:sp>
      <p:pic>
        <p:nvPicPr>
          <p:cNvPr id="4" name="Picture 3" descr="size_chain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01" y="1205957"/>
            <a:ext cx="4099536" cy="5058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9138" y="1417638"/>
            <a:ext cx="282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 probability of entering each chain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4437" y="4812613"/>
            <a:ext cx="33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transition probability is a function of the chain length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665778" y="1510636"/>
            <a:ext cx="2043360" cy="230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665779" y="5135779"/>
            <a:ext cx="1908658" cy="502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84200" y="3429000"/>
            <a:ext cx="2295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P(success)  = </a:t>
            </a:r>
            <a:r>
              <a:rPr lang="en-US" dirty="0"/>
              <a:t>(1 – p)^n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01428" y="2549801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01428" y="4769358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61204" y="2549801"/>
            <a:ext cx="1" cy="221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22184" y="3429000"/>
            <a:ext cx="30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f_model_unsaturated_varpktsize_interarri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70" y="1048786"/>
            <a:ext cx="6153366" cy="5809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0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Packet types differ in size and frequency of arrival</a:t>
            </a:r>
          </a:p>
          <a:p>
            <a:pPr lvl="1"/>
            <a:r>
              <a:rPr lang="en-US" dirty="0" smtClean="0"/>
              <a:t>E.g., video I packets are larger and less frequent than smaller D packets</a:t>
            </a:r>
          </a:p>
          <a:p>
            <a:r>
              <a:rPr lang="en-US" dirty="0" smtClean="0"/>
              <a:t>Each packet type has a “fixed” packet size, decided at the beginning of the lifetime of the packet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type transitions are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  <p:pic>
        <p:nvPicPr>
          <p:cNvPr id="5" name="Picture 4" descr="browse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1" y="1600200"/>
            <a:ext cx="4140619" cy="31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pic>
        <p:nvPicPr>
          <p:cNvPr id="5" name="Picture 4" descr="browse_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5" y="1568503"/>
            <a:ext cx="8378914" cy="5045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547" y="3779549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379" y="5713848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863" y="178004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s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92" y="3473501"/>
            <a:ext cx="4838608" cy="327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pic>
        <p:nvPicPr>
          <p:cNvPr id="5" name="Picture 4" descr="file_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" y="1668840"/>
            <a:ext cx="9144000" cy="4860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89" y="3769927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653" y="5752336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790" y="186664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deo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81" y="3332284"/>
            <a:ext cx="4700954" cy="3525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pPr lvl="2"/>
            <a:r>
              <a:rPr lang="en-US" dirty="0" smtClean="0"/>
              <a:t>E.g., Big I frames (packets) and many small D packets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pic>
        <p:nvPicPr>
          <p:cNvPr id="5" name="Picture 4" descr="video_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7" y="1475890"/>
            <a:ext cx="8938341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51151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655" y="5251999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97" y="599443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280" y="1624547"/>
            <a:ext cx="143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Iframe</a:t>
            </a:r>
            <a:r>
              <a:rPr lang="en-US" dirty="0" smtClean="0"/>
              <a:t>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pic>
        <p:nvPicPr>
          <p:cNvPr id="4" name="Picture 3" descr="browse_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8" y="1645342"/>
            <a:ext cx="9355673" cy="1478792"/>
          </a:xfrm>
          <a:prstGeom prst="rect">
            <a:avLst/>
          </a:prstGeom>
        </p:spPr>
      </p:pic>
      <p:pic>
        <p:nvPicPr>
          <p:cNvPr id="5" name="Picture 4" descr="file_ti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6" y="3309929"/>
            <a:ext cx="9269079" cy="1439031"/>
          </a:xfrm>
          <a:prstGeom prst="rect">
            <a:avLst/>
          </a:prstGeom>
        </p:spPr>
      </p:pic>
      <p:pic>
        <p:nvPicPr>
          <p:cNvPr id="6" name="Picture 5" descr="video_ti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6" y="4839809"/>
            <a:ext cx="9269079" cy="1498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023" y="2068706"/>
            <a:ext cx="12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673" y="370287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023" y="527931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7292" y="6523639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144" y="6475968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8003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VoIP (e.g., Skype)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burstyness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Most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Question 1</a:t>
            </a:r>
            <a:r>
              <a:rPr lang="en-US" dirty="0" smtClean="0"/>
              <a:t>: How does the performance of CSMA/</a:t>
            </a:r>
            <a:r>
              <a:rPr lang="en-US" dirty="0" smtClean="0"/>
              <a:t>CA </a:t>
            </a:r>
            <a:r>
              <a:rPr lang="en-US" dirty="0" smtClean="0"/>
              <a:t>vary with increasingly heterogeneous traffic?</a:t>
            </a:r>
          </a:p>
          <a:p>
            <a:r>
              <a:rPr lang="en-US" b="1" dirty="0" smtClean="0"/>
              <a:t>Question 2</a:t>
            </a:r>
            <a:r>
              <a:rPr lang="en-US" dirty="0" smtClean="0"/>
              <a:t>: Is universal random </a:t>
            </a:r>
            <a:r>
              <a:rPr lang="en-US" dirty="0" err="1" smtClean="0"/>
              <a:t>backoff</a:t>
            </a:r>
            <a:r>
              <a:rPr lang="en-US" dirty="0" smtClean="0"/>
              <a:t> the best technique technique to handle collisions? </a:t>
            </a:r>
            <a:r>
              <a:rPr lang="en-US" dirty="0"/>
              <a:t>Would a deterministic avoidance scheme be better suited for heterogeneous traffic? Or maybe a hybrid approach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Question 3:</a:t>
            </a:r>
            <a:r>
              <a:rPr lang="en-US" dirty="0" smtClean="0"/>
              <a:t> Should </a:t>
            </a:r>
            <a:r>
              <a:rPr lang="en-US" dirty="0" err="1" smtClean="0"/>
              <a:t>backoffs</a:t>
            </a:r>
            <a:r>
              <a:rPr lang="en-US" dirty="0" smtClean="0"/>
              <a:t> be tailored to the type of traffic?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counter is 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is 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W</a:t>
            </a:r>
            <a:r>
              <a:rPr lang="en-US" baseline="-25000" dirty="0" err="1"/>
              <a:t>max</a:t>
            </a:r>
            <a:r>
              <a:rPr lang="en-US" dirty="0" err="1" smtClean="0"/>
              <a:t>are</a:t>
            </a:r>
            <a:r>
              <a:rPr lang="en-US" dirty="0" smtClean="0"/>
              <a:t> </a:t>
            </a:r>
            <a:r>
              <a:rPr lang="en-US" dirty="0"/>
              <a:t>dependent upon the physical layer 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focus on three types of traffic</a:t>
            </a:r>
          </a:p>
          <a:p>
            <a:pPr lvl="1"/>
            <a:r>
              <a:rPr lang="en-US" dirty="0" smtClean="0"/>
              <a:t>Multimedia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Each traffic can be characterized according to</a:t>
            </a:r>
          </a:p>
          <a:p>
            <a:pPr lvl="1"/>
            <a:r>
              <a:rPr lang="en-US" dirty="0" smtClean="0"/>
              <a:t>Packet size 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and packet queue saturation</a:t>
            </a:r>
          </a:p>
          <a:p>
            <a:pPr lvl="1"/>
            <a:r>
              <a:rPr lang="en-US" dirty="0" smtClean="0"/>
              <a:t>Type of packet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Consequence: </a:t>
            </a:r>
            <a:r>
              <a:rPr lang="en-US" dirty="0" smtClean="0"/>
              <a:t>our model needs to </a:t>
            </a:r>
            <a:r>
              <a:rPr lang="en-US" i="1" dirty="0" smtClean="0"/>
              <a:t>parameterize </a:t>
            </a:r>
            <a:r>
              <a:rPr lang="en-US" dirty="0" smtClean="0"/>
              <a:t>each of these characteristics to model each type of traffic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6602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603</Words>
  <Application>Microsoft Macintosh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Coexistence of Heterogeneous Traffic in CSMA/CA Networks</vt:lpstr>
      <vt:lpstr>Agenda</vt:lpstr>
      <vt:lpstr>Traffic Trends</vt:lpstr>
      <vt:lpstr>Problem Statement</vt:lpstr>
      <vt:lpstr>Research Approach</vt:lpstr>
      <vt:lpstr>802.11 Distributed Control Function</vt:lpstr>
      <vt:lpstr>Traffic Models</vt:lpstr>
      <vt:lpstr>The DCF Model with Saturated Traffic</vt:lpstr>
      <vt:lpstr>Supporting Unsaturated Traffic</vt:lpstr>
      <vt:lpstr>Size Chain Blackbox</vt:lpstr>
      <vt:lpstr>Variable Packet Size</vt:lpstr>
      <vt:lpstr>Interarrival Time</vt:lpstr>
      <vt:lpstr>Varying Packet Types</vt:lpstr>
      <vt:lpstr>Web Traffic</vt:lpstr>
      <vt:lpstr>Web Traffic Illustrated</vt:lpstr>
      <vt:lpstr>File Downloads</vt:lpstr>
      <vt:lpstr>File Downloads Illustrated</vt:lpstr>
      <vt:lpstr>Multimedia Traffic</vt:lpstr>
      <vt:lpstr>Multimedia Illustrated</vt:lpstr>
      <vt:lpstr>All Together</vt:lpstr>
      <vt:lpstr>Experimental Metrics</vt:lpstr>
      <vt:lpstr>PowerPoint Presentation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Christopher Wood</cp:lastModifiedBy>
  <cp:revision>55</cp:revision>
  <dcterms:created xsi:type="dcterms:W3CDTF">2015-02-20T00:49:42Z</dcterms:created>
  <dcterms:modified xsi:type="dcterms:W3CDTF">2015-03-09T16:23:38Z</dcterms:modified>
</cp:coreProperties>
</file>