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72" r:id="rId11"/>
    <p:sldId id="264" r:id="rId12"/>
    <p:sldId id="269" r:id="rId13"/>
    <p:sldId id="271" r:id="rId14"/>
    <p:sldId id="266" r:id="rId15"/>
    <p:sldId id="273" r:id="rId16"/>
    <p:sldId id="267" r:id="rId17"/>
    <p:sldId id="274" r:id="rId18"/>
    <p:sldId id="268" r:id="rId19"/>
    <p:sldId id="275" r:id="rId20"/>
    <p:sldId id="278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6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4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9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1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7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4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5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2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3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4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2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6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Coexistence of Heterogeneous Traffic in </a:t>
            </a:r>
            <a:r>
              <a:rPr lang="en-US" dirty="0" smtClean="0"/>
              <a:t>CSMA</a:t>
            </a:r>
            <a:r>
              <a:rPr lang="en-US" dirty="0" smtClean="0"/>
              <a:t>/CA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Tamir</a:t>
            </a:r>
            <a:r>
              <a:rPr lang="en-US" dirty="0" smtClean="0"/>
              <a:t> Husain </a:t>
            </a:r>
          </a:p>
          <a:p>
            <a:r>
              <a:rPr lang="en-US" dirty="0" smtClean="0"/>
              <a:t>Christopher A. Wood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0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Chain </a:t>
            </a:r>
            <a:r>
              <a:rPr lang="en-US" dirty="0" err="1" smtClean="0"/>
              <a:t>Blackbox</a:t>
            </a:r>
            <a:endParaRPr lang="en-US" dirty="0"/>
          </a:p>
        </p:txBody>
      </p:sp>
      <p:pic>
        <p:nvPicPr>
          <p:cNvPr id="4" name="Picture 3" descr="size_chain_ol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901" y="1205957"/>
            <a:ext cx="4099536" cy="50587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09138" y="1417638"/>
            <a:ext cx="282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Equal probability of entering each chain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74437" y="4812613"/>
            <a:ext cx="333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 transition probability is a function of the chain length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 flipV="1">
            <a:off x="3665778" y="1510636"/>
            <a:ext cx="2043360" cy="230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3665779" y="5135779"/>
            <a:ext cx="1908658" cy="502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84200" y="3429000"/>
            <a:ext cx="2295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P(success)  = </a:t>
            </a:r>
            <a:r>
              <a:rPr lang="en-US" dirty="0"/>
              <a:t>(1 – p)^n 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01428" y="2549801"/>
            <a:ext cx="398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01428" y="4769358"/>
            <a:ext cx="398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561204" y="2549801"/>
            <a:ext cx="1" cy="22195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522184" y="3429000"/>
            <a:ext cx="30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07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Packet Size</a:t>
            </a:r>
            <a:endParaRPr lang="en-US" dirty="0"/>
          </a:p>
        </p:txBody>
      </p:sp>
      <p:pic>
        <p:nvPicPr>
          <p:cNvPr id="4" name="Picture 3" descr="dcf_model_unsaturated_varpktsiz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93" y="1337442"/>
            <a:ext cx="6869881" cy="531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49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cf_model_unsaturated_varpktsize_interarriv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970" y="1048786"/>
            <a:ext cx="6153366" cy="5809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Interarrival</a:t>
            </a:r>
            <a:r>
              <a:rPr lang="en-US" dirty="0" smtClean="0"/>
              <a:t>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502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Packet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Packet types differ in size and frequency of arrival</a:t>
            </a:r>
          </a:p>
          <a:p>
            <a:pPr lvl="1"/>
            <a:r>
              <a:rPr lang="en-US" dirty="0" smtClean="0"/>
              <a:t>E.g., video I packets are larger and less frequent than smaller D packets</a:t>
            </a:r>
          </a:p>
          <a:p>
            <a:r>
              <a:rPr lang="en-US" dirty="0" smtClean="0"/>
              <a:t>Each packet type has a “fixed” packet size, decided at the beginning of the lifetime of the packet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Packet type transitions are deterministic</a:t>
            </a:r>
          </a:p>
        </p:txBody>
      </p:sp>
    </p:spTree>
    <p:extLst>
      <p:ext uri="{BB962C8B-B14F-4D97-AF65-F5344CB8AC3E}">
        <p14:creationId xmlns:p14="http://schemas.microsoft.com/office/powerpoint/2010/main" val="1552303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characteristics</a:t>
            </a:r>
          </a:p>
          <a:p>
            <a:pPr lvl="1"/>
            <a:r>
              <a:rPr lang="en-US" dirty="0" smtClean="0"/>
              <a:t>Randomly sized packets</a:t>
            </a:r>
          </a:p>
          <a:p>
            <a:pPr lvl="1"/>
            <a:r>
              <a:rPr lang="en-US" dirty="0" smtClean="0"/>
              <a:t>Random </a:t>
            </a:r>
            <a:r>
              <a:rPr lang="en-US" dirty="0" err="1" smtClean="0"/>
              <a:t>interarrival</a:t>
            </a:r>
            <a:r>
              <a:rPr lang="en-US" dirty="0" smtClean="0"/>
              <a:t> time</a:t>
            </a:r>
          </a:p>
          <a:p>
            <a:r>
              <a:rPr lang="en-US" dirty="0" smtClean="0"/>
              <a:t>Parameters to tune:</a:t>
            </a:r>
          </a:p>
          <a:p>
            <a:pPr lvl="1"/>
            <a:r>
              <a:rPr lang="en-US" dirty="0" smtClean="0"/>
              <a:t>Packet size (random)</a:t>
            </a:r>
          </a:p>
          <a:p>
            <a:pPr lvl="1"/>
            <a:r>
              <a:rPr lang="en-US" dirty="0" err="1" smtClean="0"/>
              <a:t>Interarrival</a:t>
            </a:r>
            <a:r>
              <a:rPr lang="en-US" dirty="0" smtClean="0"/>
              <a:t> time (random)</a:t>
            </a:r>
            <a:endParaRPr lang="en-US" dirty="0"/>
          </a:p>
        </p:txBody>
      </p:sp>
      <p:pic>
        <p:nvPicPr>
          <p:cNvPr id="5" name="Picture 4" descr="browse_hist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381" y="1600200"/>
            <a:ext cx="4140619" cy="310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1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Traffic Illustrated</a:t>
            </a:r>
            <a:endParaRPr lang="en-US" dirty="0"/>
          </a:p>
        </p:txBody>
      </p:sp>
      <p:pic>
        <p:nvPicPr>
          <p:cNvPr id="5" name="Picture 4" descr="browse_ti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65" y="1568503"/>
            <a:ext cx="8378914" cy="50452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4547" y="3779549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9379" y="5713848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Transmit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7863" y="1780046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57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s_hist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92" y="3473501"/>
            <a:ext cx="4838608" cy="32786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Downloads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characteristics:</a:t>
            </a:r>
          </a:p>
          <a:p>
            <a:pPr lvl="1"/>
            <a:r>
              <a:rPr lang="en-US" dirty="0" smtClean="0"/>
              <a:t>Long periods of activity and long inter-burst time</a:t>
            </a:r>
          </a:p>
          <a:p>
            <a:pPr lvl="1"/>
            <a:r>
              <a:rPr lang="en-US" dirty="0" smtClean="0"/>
              <a:t>Usually large packet sizes</a:t>
            </a:r>
          </a:p>
          <a:p>
            <a:r>
              <a:rPr lang="en-US" dirty="0" smtClean="0"/>
              <a:t>Parameters to tune:</a:t>
            </a:r>
          </a:p>
          <a:p>
            <a:pPr lvl="1"/>
            <a:r>
              <a:rPr lang="en-US" dirty="0" smtClean="0"/>
              <a:t>Packet size (high)</a:t>
            </a:r>
          </a:p>
          <a:p>
            <a:pPr lvl="1"/>
            <a:r>
              <a:rPr lang="en-US" dirty="0" smtClean="0"/>
              <a:t>Queue arrival time (long)</a:t>
            </a:r>
          </a:p>
          <a:p>
            <a:pPr lvl="1"/>
            <a:r>
              <a:rPr lang="en-US" dirty="0" err="1" smtClean="0"/>
              <a:t>Interarrival</a:t>
            </a:r>
            <a:r>
              <a:rPr lang="en-US" dirty="0" smtClean="0"/>
              <a:t> time (short)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76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Downloads Illustrated</a:t>
            </a:r>
            <a:endParaRPr lang="en-US" dirty="0"/>
          </a:p>
        </p:txBody>
      </p:sp>
      <p:pic>
        <p:nvPicPr>
          <p:cNvPr id="5" name="Picture 4" descr="file_ti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" y="1668840"/>
            <a:ext cx="9144000" cy="48601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3989" y="3769927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3169" y="5742714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Transmit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580" y="1866644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54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deo_hist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281" y="3332284"/>
            <a:ext cx="4700954" cy="3525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characteristics:</a:t>
            </a:r>
          </a:p>
          <a:p>
            <a:pPr lvl="1"/>
            <a:r>
              <a:rPr lang="en-US" dirty="0" smtClean="0"/>
              <a:t>Streams of different types of packets, each of a different length</a:t>
            </a:r>
          </a:p>
          <a:p>
            <a:pPr lvl="2"/>
            <a:r>
              <a:rPr lang="en-US" dirty="0" smtClean="0"/>
              <a:t>E.g., Big I frames (packets) and many small D packets</a:t>
            </a:r>
          </a:p>
          <a:p>
            <a:r>
              <a:rPr lang="en-US" dirty="0" smtClean="0"/>
              <a:t>Parameters to tune:</a:t>
            </a:r>
          </a:p>
          <a:p>
            <a:pPr lvl="1"/>
            <a:r>
              <a:rPr lang="en-US" dirty="0" smtClean="0"/>
              <a:t>Packet size</a:t>
            </a:r>
          </a:p>
          <a:p>
            <a:pPr lvl="1"/>
            <a:r>
              <a:rPr lang="en-US" dirty="0" smtClean="0"/>
              <a:t>Packet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96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Illustrated</a:t>
            </a:r>
            <a:endParaRPr lang="en-US" dirty="0"/>
          </a:p>
        </p:txBody>
      </p:sp>
      <p:pic>
        <p:nvPicPr>
          <p:cNvPr id="5" name="Picture 4" descr="video_ti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7" y="1475890"/>
            <a:ext cx="8938341" cy="533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4551151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0655" y="5251999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9897" y="5994434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5280" y="1624547"/>
            <a:ext cx="1433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Iframe</a:t>
            </a:r>
            <a:r>
              <a:rPr lang="en-US" dirty="0" smtClean="0"/>
              <a:t>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1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Markov model 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Simulation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Experimental results and observations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62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Together</a:t>
            </a:r>
            <a:endParaRPr lang="en-US" dirty="0"/>
          </a:p>
        </p:txBody>
      </p:sp>
      <p:pic>
        <p:nvPicPr>
          <p:cNvPr id="4" name="Picture 3" descr="browse_ti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88" y="1645342"/>
            <a:ext cx="9355673" cy="1478792"/>
          </a:xfrm>
          <a:prstGeom prst="rect">
            <a:avLst/>
          </a:prstGeom>
        </p:spPr>
      </p:pic>
      <p:pic>
        <p:nvPicPr>
          <p:cNvPr id="5" name="Picture 4" descr="file_tim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76" y="3309929"/>
            <a:ext cx="9269079" cy="1439031"/>
          </a:xfrm>
          <a:prstGeom prst="rect">
            <a:avLst/>
          </a:prstGeom>
        </p:spPr>
      </p:pic>
      <p:pic>
        <p:nvPicPr>
          <p:cNvPr id="6" name="Picture 5" descr="video_tim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76" y="4839809"/>
            <a:ext cx="9269079" cy="14986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9023" y="2068706"/>
            <a:ext cx="120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</a:t>
            </a:r>
          </a:p>
          <a:p>
            <a:r>
              <a:rPr lang="en-US" dirty="0" smtClean="0"/>
              <a:t>Browsing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1673" y="3702877"/>
            <a:ext cx="1528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Downloads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9023" y="5279317"/>
            <a:ext cx="1528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Multimedia</a:t>
            </a:r>
          </a:p>
          <a:p>
            <a:r>
              <a:rPr lang="en-US" dirty="0" smtClean="0"/>
              <a:t>Streaming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807292" y="6523639"/>
            <a:ext cx="7188778" cy="9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64144" y="6475968"/>
            <a:ext cx="2034127" cy="27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180034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and individual node:</a:t>
            </a:r>
          </a:p>
          <a:p>
            <a:pPr lvl="1"/>
            <a:r>
              <a:rPr lang="en-US" dirty="0" smtClean="0"/>
              <a:t>Throughput (cumulative and variance)</a:t>
            </a:r>
          </a:p>
          <a:p>
            <a:pPr lvl="1"/>
            <a:r>
              <a:rPr lang="en-US" dirty="0" smtClean="0"/>
              <a:t>Idle time (</a:t>
            </a:r>
            <a:r>
              <a:rPr lang="en-US" dirty="0" err="1" smtClean="0"/>
              <a:t>backoff</a:t>
            </a:r>
            <a:r>
              <a:rPr lang="en-US" dirty="0" smtClean="0"/>
              <a:t>, post-</a:t>
            </a:r>
            <a:r>
              <a:rPr lang="en-US" dirty="0" err="1" smtClean="0"/>
              <a:t>backoff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Packet transmit probability</a:t>
            </a:r>
          </a:p>
          <a:p>
            <a:pPr lvl="1"/>
            <a:r>
              <a:rPr lang="en-US" dirty="0" smtClean="0"/>
              <a:t>Packet loss probability</a:t>
            </a:r>
          </a:p>
        </p:txBody>
      </p:sp>
    </p:spTree>
    <p:extLst>
      <p:ext uri="{BB962C8B-B14F-4D97-AF65-F5344CB8AC3E}">
        <p14:creationId xmlns:p14="http://schemas.microsoft.com/office/powerpoint/2010/main" val="2065468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7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Application traffic is becoming increasingly heterogeneous:</a:t>
            </a:r>
          </a:p>
          <a:p>
            <a:pPr lvl="1"/>
            <a:r>
              <a:rPr lang="en-US" dirty="0" smtClean="0"/>
              <a:t>Real-time video streaming (e.g., Netflix)</a:t>
            </a:r>
          </a:p>
          <a:p>
            <a:pPr lvl="1"/>
            <a:r>
              <a:rPr lang="en-US" dirty="0" smtClean="0"/>
              <a:t>Web </a:t>
            </a:r>
            <a:r>
              <a:rPr lang="en-US" dirty="0" smtClean="0"/>
              <a:t>browsing</a:t>
            </a:r>
          </a:p>
          <a:p>
            <a:pPr lvl="1"/>
            <a:r>
              <a:rPr lang="en-US" dirty="0" smtClean="0"/>
              <a:t>File </a:t>
            </a:r>
            <a:r>
              <a:rPr lang="en-US" dirty="0" smtClean="0"/>
              <a:t>downloads</a:t>
            </a:r>
          </a:p>
          <a:p>
            <a:pPr lvl="1"/>
            <a:r>
              <a:rPr lang="en-US" dirty="0" smtClean="0"/>
              <a:t>VoIP (e.g., Skype)</a:t>
            </a:r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 smtClean="0"/>
              <a:t>traffic types vary in packet size, </a:t>
            </a:r>
            <a:r>
              <a:rPr lang="en-US" dirty="0" err="1" smtClean="0"/>
              <a:t>interarrival</a:t>
            </a:r>
            <a:r>
              <a:rPr lang="en-US" dirty="0" smtClean="0"/>
              <a:t> times, </a:t>
            </a:r>
            <a:r>
              <a:rPr lang="en-US" dirty="0" err="1" smtClean="0"/>
              <a:t>burstyness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Most applications send and receive traffic over wireless PHY mediums – </a:t>
            </a:r>
            <a:r>
              <a:rPr lang="en-US" dirty="0" err="1" smtClean="0"/>
              <a:t>WiFi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533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Question 1</a:t>
            </a:r>
            <a:r>
              <a:rPr lang="en-US" dirty="0" smtClean="0"/>
              <a:t>: How does the performance of CSMA/</a:t>
            </a:r>
            <a:r>
              <a:rPr lang="en-US" dirty="0" smtClean="0"/>
              <a:t>CA </a:t>
            </a:r>
            <a:r>
              <a:rPr lang="en-US" dirty="0" smtClean="0"/>
              <a:t>vary with increasingly heterogeneous traffic?</a:t>
            </a:r>
          </a:p>
          <a:p>
            <a:r>
              <a:rPr lang="en-US" b="1" dirty="0" smtClean="0"/>
              <a:t>Question 2</a:t>
            </a:r>
            <a:r>
              <a:rPr lang="en-US" dirty="0" smtClean="0"/>
              <a:t>: Is universal random </a:t>
            </a:r>
            <a:r>
              <a:rPr lang="en-US" dirty="0" err="1" smtClean="0"/>
              <a:t>backoff</a:t>
            </a:r>
            <a:r>
              <a:rPr lang="en-US" dirty="0" smtClean="0"/>
              <a:t> the best technique technique to handle collisions? </a:t>
            </a:r>
            <a:r>
              <a:rPr lang="en-US" dirty="0"/>
              <a:t>Would a deterministic avoidance scheme be better suited for heterogeneous traffic? Or maybe a hybrid approach</a:t>
            </a:r>
            <a:r>
              <a:rPr lang="en-US" dirty="0" smtClean="0"/>
              <a:t>?</a:t>
            </a:r>
          </a:p>
          <a:p>
            <a:r>
              <a:rPr lang="en-US" b="1" dirty="0" smtClean="0"/>
              <a:t>Question 3:</a:t>
            </a:r>
            <a:r>
              <a:rPr lang="en-US" dirty="0" smtClean="0"/>
              <a:t> Should </a:t>
            </a:r>
            <a:r>
              <a:rPr lang="en-US" dirty="0" err="1" smtClean="0"/>
              <a:t>backoffs</a:t>
            </a:r>
            <a:r>
              <a:rPr lang="en-US" dirty="0" smtClean="0"/>
              <a:t> be tailored to the type of traffic?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477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Markov models that represent varying types of traffic:</a:t>
            </a:r>
          </a:p>
          <a:p>
            <a:pPr lvl="1"/>
            <a:r>
              <a:rPr lang="en-US" dirty="0" smtClean="0"/>
              <a:t>Media streams</a:t>
            </a:r>
          </a:p>
          <a:p>
            <a:pPr lvl="1"/>
            <a:r>
              <a:rPr lang="en-US" dirty="0" smtClean="0"/>
              <a:t>Web browsing</a:t>
            </a:r>
          </a:p>
          <a:p>
            <a:pPr lvl="1"/>
            <a:r>
              <a:rPr lang="en-US" dirty="0" smtClean="0"/>
              <a:t>File downloads</a:t>
            </a:r>
          </a:p>
          <a:p>
            <a:r>
              <a:rPr lang="en-US" dirty="0" smtClean="0"/>
              <a:t>Compute metrics for each of these models individually, i.e., </a:t>
            </a:r>
            <a:r>
              <a:rPr lang="en-US" i="1" dirty="0" smtClean="0"/>
              <a:t>with a constant conditional collision probability</a:t>
            </a:r>
          </a:p>
          <a:p>
            <a:r>
              <a:rPr lang="en-US" dirty="0" smtClean="0"/>
              <a:t>Compute metrics when different Markov models of these types are superimposed</a:t>
            </a:r>
          </a:p>
          <a:p>
            <a:r>
              <a:rPr lang="en-US" dirty="0" smtClean="0"/>
              <a:t>Analyze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9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802.11 Distributed Control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simplistic </a:t>
            </a:r>
            <a:r>
              <a:rPr lang="en-US" dirty="0"/>
              <a:t>random access scheme based on the </a:t>
            </a:r>
            <a:r>
              <a:rPr lang="en-US" dirty="0" smtClean="0"/>
              <a:t>CSMA</a:t>
            </a:r>
            <a:r>
              <a:rPr lang="en-US" dirty="0"/>
              <a:t>/</a:t>
            </a:r>
            <a:r>
              <a:rPr lang="en-US" dirty="0" smtClean="0"/>
              <a:t>CA </a:t>
            </a:r>
            <a:r>
              <a:rPr lang="en-US" dirty="0"/>
              <a:t>protocol. </a:t>
            </a:r>
            <a:endParaRPr lang="en-US" dirty="0" smtClean="0"/>
          </a:p>
          <a:p>
            <a:r>
              <a:rPr lang="en-US" dirty="0" smtClean="0"/>
              <a:t>Failed </a:t>
            </a:r>
            <a:r>
              <a:rPr lang="en-US" dirty="0"/>
              <a:t>packets are retried according to a binary exponential </a:t>
            </a:r>
            <a:r>
              <a:rPr lang="en-US" dirty="0" err="1"/>
              <a:t>backoff</a:t>
            </a:r>
            <a:r>
              <a:rPr lang="en-US" dirty="0"/>
              <a:t> rule. </a:t>
            </a:r>
            <a:endParaRPr lang="en-US" dirty="0" smtClean="0"/>
          </a:p>
          <a:p>
            <a:pPr lvl="1"/>
            <a:r>
              <a:rPr lang="en-US" dirty="0" smtClean="0"/>
              <a:t>At </a:t>
            </a:r>
            <a:r>
              <a:rPr lang="en-US" dirty="0"/>
              <a:t>each packet transmission, the </a:t>
            </a:r>
            <a:r>
              <a:rPr lang="en-US" dirty="0" err="1"/>
              <a:t>backoff</a:t>
            </a:r>
            <a:r>
              <a:rPr lang="en-US" dirty="0"/>
              <a:t> is uniformly in the range </a:t>
            </a:r>
            <a:r>
              <a:rPr lang="en-US" dirty="0" smtClean="0"/>
              <a:t>(0</a:t>
            </a:r>
            <a:r>
              <a:rPr lang="en-US" dirty="0"/>
              <a:t>, w-</a:t>
            </a:r>
            <a:r>
              <a:rPr lang="en-US" dirty="0" smtClean="0"/>
              <a:t>1)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window </a:t>
            </a:r>
            <a:r>
              <a:rPr lang="en-US" dirty="0" smtClean="0"/>
              <a:t>w </a:t>
            </a:r>
            <a:r>
              <a:rPr lang="en-US" dirty="0"/>
              <a:t>is set to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min</a:t>
            </a:r>
            <a:r>
              <a:rPr lang="en-US" dirty="0" smtClean="0"/>
              <a:t> </a:t>
            </a:r>
            <a:r>
              <a:rPr lang="en-US" dirty="0"/>
              <a:t>to begin, and upon every failure, the </a:t>
            </a:r>
            <a:r>
              <a:rPr lang="en-US" dirty="0" err="1"/>
              <a:t>backoff</a:t>
            </a:r>
            <a:r>
              <a:rPr lang="en-US" dirty="0"/>
              <a:t> counter is doubled.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maximum </a:t>
            </a:r>
            <a:r>
              <a:rPr lang="en-US" dirty="0" err="1"/>
              <a:t>backoff</a:t>
            </a:r>
            <a:r>
              <a:rPr lang="en-US" dirty="0"/>
              <a:t> is bounded by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max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2</a:t>
            </a:r>
            <a:r>
              <a:rPr lang="en-US" baseline="30000" dirty="0" smtClean="0"/>
              <a:t>m</a:t>
            </a:r>
            <a:r>
              <a:rPr lang="en-US" dirty="0" smtClean="0"/>
              <a:t>W</a:t>
            </a:r>
            <a:r>
              <a:rPr lang="en-US" baseline="-25000" dirty="0" smtClean="0"/>
              <a:t>min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Selections </a:t>
            </a:r>
            <a:r>
              <a:rPr lang="en-US" dirty="0"/>
              <a:t>of </a:t>
            </a:r>
            <a:r>
              <a:rPr lang="en-US" dirty="0" err="1"/>
              <a:t>W</a:t>
            </a:r>
            <a:r>
              <a:rPr lang="en-US" baseline="-25000" dirty="0" err="1"/>
              <a:t>min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/>
              <a:t>W</a:t>
            </a:r>
            <a:r>
              <a:rPr lang="en-US" baseline="-25000" dirty="0" err="1"/>
              <a:t>max</a:t>
            </a:r>
            <a:r>
              <a:rPr lang="en-US" dirty="0" err="1" smtClean="0"/>
              <a:t>are</a:t>
            </a:r>
            <a:r>
              <a:rPr lang="en-US" dirty="0" smtClean="0"/>
              <a:t> </a:t>
            </a:r>
            <a:r>
              <a:rPr lang="en-US" dirty="0"/>
              <a:t>dependent upon the physical layer specifications in the 802.11 </a:t>
            </a:r>
            <a:r>
              <a:rPr lang="en-US" dirty="0" smtClean="0"/>
              <a:t>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focus on three types of traffic</a:t>
            </a:r>
          </a:p>
          <a:p>
            <a:pPr lvl="1"/>
            <a:r>
              <a:rPr lang="en-US" dirty="0" smtClean="0"/>
              <a:t>Multimedia</a:t>
            </a:r>
          </a:p>
          <a:p>
            <a:pPr lvl="1"/>
            <a:r>
              <a:rPr lang="en-US" dirty="0" smtClean="0"/>
              <a:t>Web browsing</a:t>
            </a:r>
          </a:p>
          <a:p>
            <a:pPr lvl="1"/>
            <a:r>
              <a:rPr lang="en-US" dirty="0" smtClean="0"/>
              <a:t>File downloads</a:t>
            </a:r>
          </a:p>
          <a:p>
            <a:r>
              <a:rPr lang="en-US" dirty="0" smtClean="0"/>
              <a:t>Each traffic can be characterized according to</a:t>
            </a:r>
          </a:p>
          <a:p>
            <a:pPr lvl="1"/>
            <a:r>
              <a:rPr lang="en-US" dirty="0" smtClean="0"/>
              <a:t>Packet size </a:t>
            </a:r>
          </a:p>
          <a:p>
            <a:pPr lvl="1"/>
            <a:r>
              <a:rPr lang="en-US" dirty="0" err="1" smtClean="0"/>
              <a:t>Interarrival</a:t>
            </a:r>
            <a:r>
              <a:rPr lang="en-US" dirty="0" smtClean="0"/>
              <a:t> time and packet queue saturation</a:t>
            </a:r>
          </a:p>
          <a:p>
            <a:pPr lvl="1"/>
            <a:r>
              <a:rPr lang="en-US" dirty="0" smtClean="0"/>
              <a:t>Type of packet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Consequence: </a:t>
            </a:r>
            <a:r>
              <a:rPr lang="en-US" dirty="0" smtClean="0"/>
              <a:t>our model needs to </a:t>
            </a:r>
            <a:r>
              <a:rPr lang="en-US" i="1" dirty="0" smtClean="0"/>
              <a:t>parameterize </a:t>
            </a:r>
            <a:r>
              <a:rPr lang="en-US" dirty="0" smtClean="0"/>
              <a:t>each of these characteristics to model each type of traffic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566023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DCF Model with Saturated Traffic</a:t>
            </a:r>
            <a:endParaRPr lang="en-US" dirty="0"/>
          </a:p>
        </p:txBody>
      </p:sp>
      <p:pic>
        <p:nvPicPr>
          <p:cNvPr id="5" name="Picture 4" descr="dcf_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40" y="1417638"/>
            <a:ext cx="7562472" cy="521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4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Unsaturated Traffic</a:t>
            </a:r>
            <a:endParaRPr lang="en-US" dirty="0"/>
          </a:p>
        </p:txBody>
      </p:sp>
      <p:pic>
        <p:nvPicPr>
          <p:cNvPr id="4" name="Picture 3" descr="dcf_model_nonsatura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96" y="1173870"/>
            <a:ext cx="6079859" cy="559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3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5469</TotalTime>
  <Words>605</Words>
  <Application>Microsoft Macintosh PowerPoint</Application>
  <PresentationFormat>On-screen Show (4:3)</PresentationFormat>
  <Paragraphs>111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Coexistence of Heterogeneous Traffic in CSMA/CA Networks</vt:lpstr>
      <vt:lpstr>Agenda</vt:lpstr>
      <vt:lpstr>Traffic Trends</vt:lpstr>
      <vt:lpstr>Problem Statement</vt:lpstr>
      <vt:lpstr>Research Approach</vt:lpstr>
      <vt:lpstr>802.11 Distributed Control Function</vt:lpstr>
      <vt:lpstr>Traffic Models</vt:lpstr>
      <vt:lpstr>The DCF Model with Saturated Traffic</vt:lpstr>
      <vt:lpstr>Supporting Unsaturated Traffic</vt:lpstr>
      <vt:lpstr>Size Chain Blackbox</vt:lpstr>
      <vt:lpstr>Variable Packet Size</vt:lpstr>
      <vt:lpstr>Interarrival Time</vt:lpstr>
      <vt:lpstr>Varying Packet Types</vt:lpstr>
      <vt:lpstr>Web Traffic</vt:lpstr>
      <vt:lpstr>Web Traffic Illustrated</vt:lpstr>
      <vt:lpstr>File Downloads</vt:lpstr>
      <vt:lpstr>File Downloads Illustrated</vt:lpstr>
      <vt:lpstr>Multimedia Traffic</vt:lpstr>
      <vt:lpstr>Multimedia Illustrated</vt:lpstr>
      <vt:lpstr>All Together</vt:lpstr>
      <vt:lpstr>Experimental Metrics</vt:lpstr>
      <vt:lpstr>PowerPoint Presentation</vt:lpstr>
    </vt:vector>
  </TitlesOfParts>
  <Company>PARC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Coexistence of Heterogeneous Traffic in CDMA/CA Networks</dc:title>
  <dc:creator>Christopher Wood</dc:creator>
  <cp:lastModifiedBy>Christopher Wood</cp:lastModifiedBy>
  <cp:revision>60</cp:revision>
  <dcterms:created xsi:type="dcterms:W3CDTF">2015-02-20T00:49:42Z</dcterms:created>
  <dcterms:modified xsi:type="dcterms:W3CDTF">2015-03-09T16:24:59Z</dcterms:modified>
</cp:coreProperties>
</file>