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4D8C8-5CC4-9944-8204-477BA87F5E05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C255-559E-984E-9176-B62E62AF4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4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FC6D4-CEE0-C542-BF0A-78910C4C2A6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A9573-E2D2-7341-B348-41951F1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B99FEF3-0CD3-004D-BA56-AE28429FF52E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CB07-DF3F-B542-9460-F801E5DFBBAC}" type="datetime1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C11B-3437-7B40-9F38-C85628200311}" type="datetime1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27D2446-A914-8E44-8E1C-FDA9D4B6C68A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1CD9D1E-2ECD-354D-BEFF-4328F78C9E69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B7C6-C5D0-1143-81E4-7FC3537C5290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D861-5174-7D4D-A1F2-DA7E1D9D44A2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3EF5-0D25-D547-824B-148240E75420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056BB87-AB9A-B949-8919-0737C313C3C3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9F1-4341-9C4E-8F9E-4C29EA2D841F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3BE4-1F29-A546-A5C6-B48A5DFDC9D8}" type="datetime1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4CC5C8-B41A-B442-BB30-65164493E69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Dagstuhl 16251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C6096F1B-5DCC-F148-BD98-FF62FCDEC5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 Privacy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(Routing on encrypted names)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4725" y="5648325"/>
            <a:ext cx="549275" cy="396875"/>
          </a:xfrm>
        </p:spPr>
        <p:txBody>
          <a:bodyPr/>
          <a:lstStyle/>
          <a:p>
            <a:fld id="{C6096F1B-5DCC-F148-BD98-FF62FCDEC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discovery, e.g., a search engine</a:t>
            </a:r>
          </a:p>
          <a:p>
            <a:r>
              <a:rPr lang="en-US" dirty="0" smtClean="0"/>
              <a:t>Content can be requested by an identifier, e.g., it’s cryptographic hash digest</a:t>
            </a:r>
          </a:p>
          <a:p>
            <a:r>
              <a:rPr lang="en-US" dirty="0" smtClean="0"/>
              <a:t>Consumers know public key of producers</a:t>
            </a:r>
          </a:p>
          <a:p>
            <a:r>
              <a:rPr lang="en-US" dirty="0" smtClean="0"/>
              <a:t>Names are composed of a routable prefix, application-specific suffix, and possibly other identifiers</a:t>
            </a:r>
          </a:p>
          <a:p>
            <a:pPr lvl="1"/>
            <a:r>
              <a:rPr lang="en-US" dirty="0" smtClean="0"/>
              <a:t>Key ID</a:t>
            </a:r>
          </a:p>
          <a:p>
            <a:pPr lvl="1"/>
            <a:r>
              <a:rPr lang="en-US" dirty="0" smtClean="0"/>
              <a:t>Content ID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privacy:</a:t>
            </a:r>
          </a:p>
          <a:p>
            <a:pPr lvl="1"/>
            <a:r>
              <a:rPr lang="en-US" dirty="0" smtClean="0"/>
              <a:t>Goal: routable prefixes reveal no more than IP address and port</a:t>
            </a:r>
          </a:p>
          <a:p>
            <a:pPr lvl="1"/>
            <a:r>
              <a:rPr lang="en-US" dirty="0" smtClean="0"/>
              <a:t>Application-specific suffix reveals nothing about the content</a:t>
            </a:r>
          </a:p>
          <a:p>
            <a:r>
              <a:rPr lang="en-US" dirty="0" smtClean="0"/>
              <a:t>Assume that revealing the content ID is not a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with Content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have a locator and a content ID</a:t>
            </a:r>
          </a:p>
          <a:p>
            <a:r>
              <a:rPr lang="en-US" dirty="0" smtClean="0"/>
              <a:t>Locator can be uncorrelated to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Locator: /</a:t>
            </a:r>
            <a:r>
              <a:rPr lang="en-US" dirty="0" err="1" smtClean="0"/>
              <a:t>akamai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Content ID: 0x1231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without a Content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Routable prefix must meet our definition</a:t>
            </a:r>
          </a:p>
          <a:p>
            <a:r>
              <a:rPr lang="en-US" dirty="0" smtClean="0"/>
              <a:t>Application-specific suffix must not reveal any information about the content. How?</a:t>
            </a:r>
          </a:p>
          <a:p>
            <a:pPr lvl="1"/>
            <a:r>
              <a:rPr lang="en-US" dirty="0" smtClean="0"/>
              <a:t>Encrypt it.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routable prefix? How does a consumer learn this? </a:t>
            </a:r>
          </a:p>
          <a:p>
            <a:pPr lvl="1"/>
            <a:r>
              <a:rPr lang="en-US" dirty="0" smtClean="0"/>
              <a:t>Assume it does for now.</a:t>
            </a:r>
          </a:p>
          <a:p>
            <a:r>
              <a:rPr lang="en-US" dirty="0" smtClean="0"/>
              <a:t>What key is used to encrypt the suffix?</a:t>
            </a:r>
          </a:p>
          <a:p>
            <a:pPr lvl="1"/>
            <a:r>
              <a:rPr lang="en-US" dirty="0" smtClean="0"/>
              <a:t>Producer public key (forget </a:t>
            </a:r>
            <a:r>
              <a:rPr lang="en-US" dirty="0" err="1" smtClean="0"/>
              <a:t>DoS</a:t>
            </a:r>
            <a:r>
              <a:rPr lang="en-US" dirty="0" smtClean="0"/>
              <a:t> attacks now)</a:t>
            </a:r>
          </a:p>
          <a:p>
            <a:r>
              <a:rPr lang="en-US" dirty="0" smtClean="0"/>
              <a:t>What if the result is not encrypted?</a:t>
            </a:r>
          </a:p>
          <a:p>
            <a:pPr lvl="1"/>
            <a:r>
              <a:rPr lang="en-US" dirty="0" smtClean="0"/>
              <a:t>Possible to infer name from the data</a:t>
            </a:r>
          </a:p>
          <a:p>
            <a:r>
              <a:rPr lang="en-US" dirty="0" smtClean="0"/>
              <a:t>Outcome: result must be encrypted</a:t>
            </a:r>
          </a:p>
          <a:p>
            <a:pPr lvl="1"/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consumer-supplied key:</a:t>
            </a:r>
          </a:p>
          <a:p>
            <a:pPr lvl="1"/>
            <a:r>
              <a:rPr lang="en-US" dirty="0" smtClean="0"/>
              <a:t>Eavesdroppers can use the same technique to replay the name</a:t>
            </a:r>
          </a:p>
          <a:p>
            <a:pPr lvl="2"/>
            <a:r>
              <a:rPr lang="is-IS" dirty="0" smtClean="0"/>
              <a:t>Not true if we use CCA-secure encryption</a:t>
            </a:r>
          </a:p>
          <a:p>
            <a:pPr lvl="3"/>
            <a:r>
              <a:rPr lang="is-IS" dirty="0" smtClean="0"/>
              <a:t>… but we still must learn the routable prefix.</a:t>
            </a:r>
          </a:p>
          <a:p>
            <a:r>
              <a:rPr lang="is-IS" dirty="0" smtClean="0"/>
              <a:t>Anything else: eavesdroppers can use the same thing. (?)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1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dirty="0" smtClean="0"/>
              <a:t>We need a way to discover the routable prefix.</a:t>
            </a:r>
          </a:p>
          <a:p>
            <a:pPr marL="914400" lvl="1" indent="-514350"/>
            <a:r>
              <a:rPr lang="is-IS" dirty="0" smtClean="0"/>
              <a:t>Upper-layer service...</a:t>
            </a:r>
            <a:endParaRPr lang="is-IS" dirty="0" smtClean="0"/>
          </a:p>
          <a:p>
            <a:pPr marL="514350" indent="-514350">
              <a:buFont typeface="+mj-lt"/>
              <a:buAutoNum type="arabicPeriod"/>
            </a:pPr>
            <a:r>
              <a:rPr lang="is-IS" dirty="0" smtClean="0"/>
              <a:t>Response needs some form of access control</a:t>
            </a:r>
          </a:p>
          <a:p>
            <a:pPr lvl="1"/>
            <a:r>
              <a:rPr lang="en-US" dirty="0" smtClean="0"/>
              <a:t>  Upper-layer service</a:t>
            </a:r>
            <a:r>
              <a:rPr lang="is-IS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Locator and Content ID are obtained via some other means</a:t>
            </a:r>
          </a:p>
          <a:p>
            <a:pPr marL="914400" lvl="1" indent="-514350"/>
            <a:r>
              <a:rPr lang="en-US" dirty="0" smtClean="0"/>
              <a:t>Upper-layer service</a:t>
            </a:r>
            <a:r>
              <a:rPr lang="is-IS" dirty="0" smtClean="0"/>
              <a:t>…</a:t>
            </a:r>
            <a:endParaRPr lang="en-US" dirty="0" smtClean="0"/>
          </a:p>
          <a:p>
            <a:pPr marL="1314450" lvl="2" indent="-514350"/>
            <a:r>
              <a:rPr lang="en-US" dirty="0" smtClean="0"/>
              <a:t>Search engine</a:t>
            </a:r>
          </a:p>
          <a:p>
            <a:pPr marL="1314450" lvl="2" indent="-514350"/>
            <a:r>
              <a:rPr lang="en-US" dirty="0" smtClean="0"/>
              <a:t>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16251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6F1B-5DCC-F148-BD98-FF62FCDEC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227</TotalTime>
  <Words>337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Advantage</vt:lpstr>
      <vt:lpstr>Name Privacy</vt:lpstr>
      <vt:lpstr>Assumptions</vt:lpstr>
      <vt:lpstr>Terms</vt:lpstr>
      <vt:lpstr>Requests with Content ID</vt:lpstr>
      <vt:lpstr>Requests without a Content ID</vt:lpstr>
      <vt:lpstr>Name Encryption</vt:lpstr>
      <vt:lpstr>Response Encryption</vt:lpstr>
      <vt:lpstr>Outcome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Privacy</dc:title>
  <dc:creator>cwood</dc:creator>
  <cp:lastModifiedBy>cwood</cp:lastModifiedBy>
  <cp:revision>29</cp:revision>
  <dcterms:created xsi:type="dcterms:W3CDTF">2016-06-21T07:30:40Z</dcterms:created>
  <dcterms:modified xsi:type="dcterms:W3CDTF">2016-06-21T11:18:29Z</dcterms:modified>
</cp:coreProperties>
</file>