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9C6FC-8A67-C64C-9EA5-49B4961C6E59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7C00B-65B1-9946-9668-88DFE5795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7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F38E-372D-374F-949A-93BAFE2E2E4B}" type="datetimeFigureOut">
              <a:rPr lang="en-US" smtClean="0"/>
              <a:t>5/31/16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9B32-A8E4-E843-A3A3-85B818FB9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DD5C28A2-967B-2A44-B1CA-1A3CE16A83A1}" type="datetime1">
              <a:rPr lang="en-US" smtClean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C2C992D-A3D2-C54B-923A-3B2BDA9E71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93A4-F5F5-1A4C-98E5-64ED191D6F0C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C65-BF86-8743-B8F9-31C714769B4E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734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782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127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782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12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1553-22F8-294C-A5EA-DFE177D072CA}" type="datetime1">
              <a:rPr lang="en-US" smtClean="0"/>
              <a:t>5/31/16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7503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708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C0AF-4645-1245-A2A8-80FE4C463D94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57F3-5645-B540-AEF5-75249652EE33}" type="datetime1">
              <a:rPr lang="en-US" smtClean="0"/>
              <a:t>5/31/16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807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5189-E7F6-4940-83A1-D08C7666959D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1CD1-3A45-484A-A21D-596ED07CB159}" type="datetime1">
              <a:rPr lang="en-US" smtClean="0"/>
              <a:t>5/31/16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5B64-243B-AC41-AF55-A7B0E9BF0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A1A08D25-AB20-A344-A108-3A8DA3FC0496}" type="datetime1">
              <a:rPr lang="en-US" smtClean="0"/>
              <a:t>5/31/16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5EB5B64-243B-AC41-AF55-A7B0E9BF08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5" r:id="rId4"/>
    <p:sldLayoutId id="2147483668" r:id="rId5"/>
    <p:sldLayoutId id="2147483669" r:id="rId6"/>
    <p:sldLayoutId id="2147483670" r:id="rId7"/>
    <p:sldLayoutId id="2147483671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992D-A3D2-C54B-923A-3B2BDA9E71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McGill</dc:creator>
  <cp:lastModifiedBy>cwood</cp:lastModifiedBy>
  <cp:revision>8</cp:revision>
  <dcterms:created xsi:type="dcterms:W3CDTF">2014-08-21T20:51:42Z</dcterms:created>
  <dcterms:modified xsi:type="dcterms:W3CDTF">2016-05-31T20:01:43Z</dcterms:modified>
</cp:coreProperties>
</file>