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70" r:id="rId9"/>
    <p:sldId id="272" r:id="rId10"/>
    <p:sldId id="261" r:id="rId11"/>
    <p:sldId id="274" r:id="rId12"/>
    <p:sldId id="276" r:id="rId13"/>
    <p:sldId id="277" r:id="rId14"/>
    <p:sldId id="275" r:id="rId15"/>
    <p:sldId id="295" r:id="rId16"/>
    <p:sldId id="296" r:id="rId17"/>
    <p:sldId id="279" r:id="rId18"/>
    <p:sldId id="287" r:id="rId19"/>
    <p:sldId id="290" r:id="rId20"/>
    <p:sldId id="291" r:id="rId21"/>
    <p:sldId id="292" r:id="rId22"/>
    <p:sldId id="293" r:id="rId23"/>
    <p:sldId id="294" r:id="rId24"/>
    <p:sldId id="298" r:id="rId25"/>
    <p:sldId id="299" r:id="rId26"/>
    <p:sldId id="264" r:id="rId27"/>
    <p:sldId id="282" r:id="rId28"/>
    <p:sldId id="283" r:id="rId29"/>
    <p:sldId id="297" r:id="rId30"/>
    <p:sldId id="265" r:id="rId31"/>
    <p:sldId id="271" r:id="rId32"/>
    <p:sldId id="281" r:id="rId33"/>
    <p:sldId id="273" r:id="rId34"/>
    <p:sldId id="284" r:id="rId35"/>
    <p:sldId id="285" r:id="rId36"/>
    <p:sldId id="300" r:id="rId37"/>
    <p:sldId id="286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23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caw/dev/pdns/batch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caw/dev/pdns/batch_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caw/dev/pdns/batch_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centaurus:Users:cwood:Projects:pdns:delay_times_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batch!$B$1</c:f>
              <c:strCache>
                <c:ptCount val="1"/>
                <c:pt idx="0">
                  <c:v>Batch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batch!$B$2:$B$111</c:f>
              <c:numCache>
                <c:formatCode>General</c:formatCode>
                <c:ptCount val="110"/>
                <c:pt idx="0">
                  <c:v>1.31967959404</c:v>
                </c:pt>
                <c:pt idx="1">
                  <c:v>0.76418337822</c:v>
                </c:pt>
                <c:pt idx="2">
                  <c:v>1.03840079308</c:v>
                </c:pt>
                <c:pt idx="3">
                  <c:v>1.02013697624</c:v>
                </c:pt>
                <c:pt idx="4">
                  <c:v>1.33438439369</c:v>
                </c:pt>
                <c:pt idx="5">
                  <c:v>1.29182624817</c:v>
                </c:pt>
                <c:pt idx="6">
                  <c:v>0.947010231018</c:v>
                </c:pt>
                <c:pt idx="7">
                  <c:v>1.24444599152</c:v>
                </c:pt>
                <c:pt idx="8">
                  <c:v>0.686706352234</c:v>
                </c:pt>
                <c:pt idx="9">
                  <c:v>0.865580749512</c:v>
                </c:pt>
                <c:pt idx="10">
                  <c:v>1.57821059227</c:v>
                </c:pt>
                <c:pt idx="11">
                  <c:v>1.41408376694</c:v>
                </c:pt>
                <c:pt idx="12">
                  <c:v>1.06114172935</c:v>
                </c:pt>
                <c:pt idx="13">
                  <c:v>1.39219212532</c:v>
                </c:pt>
                <c:pt idx="14">
                  <c:v>1.16360654831</c:v>
                </c:pt>
                <c:pt idx="15">
                  <c:v>0.461294984818</c:v>
                </c:pt>
                <c:pt idx="16">
                  <c:v>1.11341934204</c:v>
                </c:pt>
                <c:pt idx="17">
                  <c:v>1.47908835411</c:v>
                </c:pt>
                <c:pt idx="18">
                  <c:v>1.35394062996</c:v>
                </c:pt>
                <c:pt idx="19">
                  <c:v>1.5773692131</c:v>
                </c:pt>
                <c:pt idx="20">
                  <c:v>0.906412792206</c:v>
                </c:pt>
                <c:pt idx="21">
                  <c:v>0.720945549011</c:v>
                </c:pt>
                <c:pt idx="22">
                  <c:v>0.960040044785</c:v>
                </c:pt>
                <c:pt idx="23">
                  <c:v>0.820461034775</c:v>
                </c:pt>
                <c:pt idx="24">
                  <c:v>0.930690956116</c:v>
                </c:pt>
                <c:pt idx="25">
                  <c:v>0.973642635345</c:v>
                </c:pt>
                <c:pt idx="26">
                  <c:v>1.37855482101</c:v>
                </c:pt>
                <c:pt idx="27">
                  <c:v>1.2804751873</c:v>
                </c:pt>
                <c:pt idx="28">
                  <c:v>1.0124601841</c:v>
                </c:pt>
                <c:pt idx="29">
                  <c:v>1.14658503532</c:v>
                </c:pt>
                <c:pt idx="30">
                  <c:v>1.35387020111</c:v>
                </c:pt>
                <c:pt idx="31">
                  <c:v>1.03470058441</c:v>
                </c:pt>
                <c:pt idx="32">
                  <c:v>1.2125752449</c:v>
                </c:pt>
                <c:pt idx="33">
                  <c:v>1.22174477577</c:v>
                </c:pt>
                <c:pt idx="34">
                  <c:v>1.15629277229</c:v>
                </c:pt>
                <c:pt idx="35">
                  <c:v>1.1177883625</c:v>
                </c:pt>
                <c:pt idx="36">
                  <c:v>0.990121173859</c:v>
                </c:pt>
                <c:pt idx="37">
                  <c:v>1.2890185833</c:v>
                </c:pt>
                <c:pt idx="38">
                  <c:v>1.45240421295</c:v>
                </c:pt>
                <c:pt idx="39">
                  <c:v>1.08641619682</c:v>
                </c:pt>
                <c:pt idx="40">
                  <c:v>1.20929203033</c:v>
                </c:pt>
                <c:pt idx="41">
                  <c:v>0.901869773865</c:v>
                </c:pt>
                <c:pt idx="42">
                  <c:v>1.26103997231</c:v>
                </c:pt>
                <c:pt idx="43">
                  <c:v>1.44151339531</c:v>
                </c:pt>
                <c:pt idx="44">
                  <c:v>0.487016391754</c:v>
                </c:pt>
                <c:pt idx="45">
                  <c:v>1.61632356644</c:v>
                </c:pt>
                <c:pt idx="46">
                  <c:v>0.701659393311</c:v>
                </c:pt>
                <c:pt idx="47">
                  <c:v>1.10093579292</c:v>
                </c:pt>
                <c:pt idx="48">
                  <c:v>0.699050188065</c:v>
                </c:pt>
                <c:pt idx="49">
                  <c:v>1.01033654213</c:v>
                </c:pt>
                <c:pt idx="50">
                  <c:v>1.46907162666</c:v>
                </c:pt>
                <c:pt idx="51">
                  <c:v>1.23637671471</c:v>
                </c:pt>
                <c:pt idx="52">
                  <c:v>0.840452384949</c:v>
                </c:pt>
                <c:pt idx="53">
                  <c:v>1.54166502953</c:v>
                </c:pt>
                <c:pt idx="54">
                  <c:v>1.25493097305</c:v>
                </c:pt>
                <c:pt idx="55">
                  <c:v>1.32413034439</c:v>
                </c:pt>
                <c:pt idx="56">
                  <c:v>1.07685618401</c:v>
                </c:pt>
                <c:pt idx="57">
                  <c:v>0.882382583618</c:v>
                </c:pt>
                <c:pt idx="58">
                  <c:v>0.926076984406</c:v>
                </c:pt>
                <c:pt idx="59">
                  <c:v>1.47545032501</c:v>
                </c:pt>
                <c:pt idx="60">
                  <c:v>1.07746415138</c:v>
                </c:pt>
                <c:pt idx="61">
                  <c:v>0.999607515335</c:v>
                </c:pt>
                <c:pt idx="62">
                  <c:v>1.01481781006</c:v>
                </c:pt>
                <c:pt idx="63">
                  <c:v>0.631791353226</c:v>
                </c:pt>
                <c:pt idx="64">
                  <c:v>0.930111169815</c:v>
                </c:pt>
                <c:pt idx="65">
                  <c:v>1.36121177673</c:v>
                </c:pt>
                <c:pt idx="66">
                  <c:v>1.33846082687</c:v>
                </c:pt>
                <c:pt idx="67">
                  <c:v>1.51105136871</c:v>
                </c:pt>
                <c:pt idx="68">
                  <c:v>1.40697479248</c:v>
                </c:pt>
                <c:pt idx="69">
                  <c:v>1.32550997734</c:v>
                </c:pt>
                <c:pt idx="70">
                  <c:v>1.46296334267</c:v>
                </c:pt>
                <c:pt idx="71">
                  <c:v>1.59019680023</c:v>
                </c:pt>
                <c:pt idx="72">
                  <c:v>0.848932170868</c:v>
                </c:pt>
                <c:pt idx="73">
                  <c:v>1.43342957497</c:v>
                </c:pt>
                <c:pt idx="74">
                  <c:v>1.44087157249</c:v>
                </c:pt>
                <c:pt idx="75">
                  <c:v>1.36116838455</c:v>
                </c:pt>
                <c:pt idx="76">
                  <c:v>0.93419752121</c:v>
                </c:pt>
                <c:pt idx="77">
                  <c:v>1.01922998428</c:v>
                </c:pt>
                <c:pt idx="78">
                  <c:v>0.910577201843</c:v>
                </c:pt>
                <c:pt idx="79">
                  <c:v>0.827279424667</c:v>
                </c:pt>
                <c:pt idx="80">
                  <c:v>1.52909216881</c:v>
                </c:pt>
                <c:pt idx="81">
                  <c:v>0.910806417465</c:v>
                </c:pt>
                <c:pt idx="82">
                  <c:v>1.27229580879</c:v>
                </c:pt>
                <c:pt idx="83">
                  <c:v>1.31853852272</c:v>
                </c:pt>
                <c:pt idx="84">
                  <c:v>1.15100636482</c:v>
                </c:pt>
                <c:pt idx="85">
                  <c:v>0.781169986725</c:v>
                </c:pt>
                <c:pt idx="86">
                  <c:v>1.52218561172</c:v>
                </c:pt>
                <c:pt idx="87">
                  <c:v>1.35837240219</c:v>
                </c:pt>
                <c:pt idx="88">
                  <c:v>1.46630806923</c:v>
                </c:pt>
                <c:pt idx="89">
                  <c:v>0.904648399353</c:v>
                </c:pt>
                <c:pt idx="90">
                  <c:v>1.120515728</c:v>
                </c:pt>
                <c:pt idx="91">
                  <c:v>0.652511978149</c:v>
                </c:pt>
                <c:pt idx="92">
                  <c:v>1.1532971859</c:v>
                </c:pt>
                <c:pt idx="93">
                  <c:v>1.59716935158</c:v>
                </c:pt>
                <c:pt idx="94">
                  <c:v>1.61465759277</c:v>
                </c:pt>
                <c:pt idx="95">
                  <c:v>1.19405755997</c:v>
                </c:pt>
                <c:pt idx="96">
                  <c:v>1.09067296982</c:v>
                </c:pt>
                <c:pt idx="97">
                  <c:v>1.20462117195</c:v>
                </c:pt>
                <c:pt idx="98">
                  <c:v>1.12879261971</c:v>
                </c:pt>
                <c:pt idx="99">
                  <c:v>1.25202636719</c:v>
                </c:pt>
                <c:pt idx="100">
                  <c:v>1.38000302315</c:v>
                </c:pt>
                <c:pt idx="101">
                  <c:v>0.992397022247</c:v>
                </c:pt>
                <c:pt idx="102">
                  <c:v>1.05714921951</c:v>
                </c:pt>
                <c:pt idx="103">
                  <c:v>1.27861437798</c:v>
                </c:pt>
                <c:pt idx="104">
                  <c:v>1.31361060143</c:v>
                </c:pt>
                <c:pt idx="105">
                  <c:v>0.855525350571</c:v>
                </c:pt>
                <c:pt idx="106">
                  <c:v>1.05640082359</c:v>
                </c:pt>
                <c:pt idx="107">
                  <c:v>0.780408620834</c:v>
                </c:pt>
                <c:pt idx="108">
                  <c:v>0.907680749893</c:v>
                </c:pt>
                <c:pt idx="109">
                  <c:v>1.13672738075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batch!$C$1</c:f>
              <c:strCache>
                <c:ptCount val="1"/>
                <c:pt idx="0">
                  <c:v>No Batch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batch!$C$2:$C$111</c:f>
              <c:numCache>
                <c:formatCode>General</c:formatCode>
                <c:ptCount val="110"/>
                <c:pt idx="0">
                  <c:v>0.579968452454</c:v>
                </c:pt>
                <c:pt idx="1">
                  <c:v>0.704342603683</c:v>
                </c:pt>
                <c:pt idx="2">
                  <c:v>0.675801038742</c:v>
                </c:pt>
                <c:pt idx="3">
                  <c:v>1.06001801491</c:v>
                </c:pt>
                <c:pt idx="4">
                  <c:v>0.547209644318</c:v>
                </c:pt>
                <c:pt idx="5">
                  <c:v>0.649879646301</c:v>
                </c:pt>
                <c:pt idx="6">
                  <c:v>0.825664806366</c:v>
                </c:pt>
                <c:pt idx="7">
                  <c:v>0.730675983429</c:v>
                </c:pt>
                <c:pt idx="8">
                  <c:v>0.65274143219</c:v>
                </c:pt>
                <c:pt idx="9">
                  <c:v>1.10724282265</c:v>
                </c:pt>
                <c:pt idx="10">
                  <c:v>0.934057855606</c:v>
                </c:pt>
                <c:pt idx="11">
                  <c:v>0.944457674026</c:v>
                </c:pt>
                <c:pt idx="12">
                  <c:v>1.14723901749</c:v>
                </c:pt>
                <c:pt idx="13">
                  <c:v>0.899612617493</c:v>
                </c:pt>
                <c:pt idx="14">
                  <c:v>0.856398963928</c:v>
                </c:pt>
                <c:pt idx="15">
                  <c:v>1.18140282631</c:v>
                </c:pt>
                <c:pt idx="16">
                  <c:v>1.12672100067</c:v>
                </c:pt>
                <c:pt idx="17">
                  <c:v>1.00586385727</c:v>
                </c:pt>
                <c:pt idx="18">
                  <c:v>1.21204280853</c:v>
                </c:pt>
                <c:pt idx="19">
                  <c:v>0.652605009079</c:v>
                </c:pt>
                <c:pt idx="20">
                  <c:v>1.09776425362</c:v>
                </c:pt>
                <c:pt idx="21">
                  <c:v>0.975348234177</c:v>
                </c:pt>
                <c:pt idx="22">
                  <c:v>0.964556217194</c:v>
                </c:pt>
                <c:pt idx="23">
                  <c:v>0.493120384216</c:v>
                </c:pt>
                <c:pt idx="24">
                  <c:v>0.618142032623</c:v>
                </c:pt>
                <c:pt idx="25">
                  <c:v>0.689462423325</c:v>
                </c:pt>
                <c:pt idx="26">
                  <c:v>1.09221940041</c:v>
                </c:pt>
                <c:pt idx="27">
                  <c:v>0.697304010391</c:v>
                </c:pt>
                <c:pt idx="28">
                  <c:v>0.562744235992</c:v>
                </c:pt>
                <c:pt idx="29">
                  <c:v>0.738120603561</c:v>
                </c:pt>
                <c:pt idx="30">
                  <c:v>0.62201461792</c:v>
                </c:pt>
                <c:pt idx="31">
                  <c:v>1.13324184418</c:v>
                </c:pt>
                <c:pt idx="32">
                  <c:v>0.592483234406</c:v>
                </c:pt>
                <c:pt idx="33">
                  <c:v>0.964641475677</c:v>
                </c:pt>
                <c:pt idx="34">
                  <c:v>1.20182700157</c:v>
                </c:pt>
                <c:pt idx="35">
                  <c:v>1.0825056076</c:v>
                </c:pt>
                <c:pt idx="36">
                  <c:v>0.876461791992</c:v>
                </c:pt>
                <c:pt idx="37">
                  <c:v>1.02168226242</c:v>
                </c:pt>
                <c:pt idx="38">
                  <c:v>0.857184171677</c:v>
                </c:pt>
                <c:pt idx="39">
                  <c:v>0.897416448593</c:v>
                </c:pt>
                <c:pt idx="40">
                  <c:v>1.02985982895</c:v>
                </c:pt>
                <c:pt idx="41">
                  <c:v>0.847032594681</c:v>
                </c:pt>
                <c:pt idx="42">
                  <c:v>1.12345137596</c:v>
                </c:pt>
                <c:pt idx="43">
                  <c:v>0.672581863403</c:v>
                </c:pt>
                <c:pt idx="44">
                  <c:v>0.904901456833</c:v>
                </c:pt>
                <c:pt idx="45">
                  <c:v>1.31036124229</c:v>
                </c:pt>
                <c:pt idx="46">
                  <c:v>0.896039056778</c:v>
                </c:pt>
                <c:pt idx="47">
                  <c:v>0.821249198914</c:v>
                </c:pt>
                <c:pt idx="48">
                  <c:v>0.785299634933</c:v>
                </c:pt>
                <c:pt idx="49">
                  <c:v>0.685512399673</c:v>
                </c:pt>
                <c:pt idx="50">
                  <c:v>0.942381811142</c:v>
                </c:pt>
                <c:pt idx="51">
                  <c:v>0.583667612076</c:v>
                </c:pt>
                <c:pt idx="52">
                  <c:v>0.836762237549</c:v>
                </c:pt>
                <c:pt idx="53">
                  <c:v>0.857076263428</c:v>
                </c:pt>
                <c:pt idx="54">
                  <c:v>0.693458795547</c:v>
                </c:pt>
                <c:pt idx="55">
                  <c:v>0.81849822998</c:v>
                </c:pt>
                <c:pt idx="56">
                  <c:v>0.836895990372</c:v>
                </c:pt>
                <c:pt idx="57">
                  <c:v>1.19494805336</c:v>
                </c:pt>
                <c:pt idx="58">
                  <c:v>1.00864624977</c:v>
                </c:pt>
                <c:pt idx="59">
                  <c:v>1.26604342461</c:v>
                </c:pt>
                <c:pt idx="60">
                  <c:v>1.07738819122</c:v>
                </c:pt>
                <c:pt idx="61">
                  <c:v>1.0165512085</c:v>
                </c:pt>
                <c:pt idx="62">
                  <c:v>1.10822062492</c:v>
                </c:pt>
                <c:pt idx="63">
                  <c:v>0.657880401611</c:v>
                </c:pt>
                <c:pt idx="64">
                  <c:v>0.944056224823</c:v>
                </c:pt>
                <c:pt idx="65">
                  <c:v>0.611534643173</c:v>
                </c:pt>
                <c:pt idx="66">
                  <c:v>0.355995988846</c:v>
                </c:pt>
                <c:pt idx="67">
                  <c:v>1.19891762733</c:v>
                </c:pt>
                <c:pt idx="68">
                  <c:v>0.939024019241</c:v>
                </c:pt>
                <c:pt idx="69">
                  <c:v>1.62575645447</c:v>
                </c:pt>
                <c:pt idx="70">
                  <c:v>0.882644796371</c:v>
                </c:pt>
                <c:pt idx="71">
                  <c:v>0.846868371964</c:v>
                </c:pt>
                <c:pt idx="72">
                  <c:v>0.9338722229</c:v>
                </c:pt>
                <c:pt idx="73">
                  <c:v>1.39141860008</c:v>
                </c:pt>
                <c:pt idx="74">
                  <c:v>0.76620516777</c:v>
                </c:pt>
                <c:pt idx="75">
                  <c:v>1.39804024696</c:v>
                </c:pt>
                <c:pt idx="76">
                  <c:v>0.680561447144</c:v>
                </c:pt>
                <c:pt idx="77">
                  <c:v>0.925005865097</c:v>
                </c:pt>
                <c:pt idx="78">
                  <c:v>1.20496463776</c:v>
                </c:pt>
                <c:pt idx="79">
                  <c:v>0.787927818298</c:v>
                </c:pt>
                <c:pt idx="80">
                  <c:v>0.552447795868</c:v>
                </c:pt>
                <c:pt idx="81">
                  <c:v>0.700752210617</c:v>
                </c:pt>
                <c:pt idx="82">
                  <c:v>1.29124922752</c:v>
                </c:pt>
                <c:pt idx="83">
                  <c:v>0.914929819107</c:v>
                </c:pt>
                <c:pt idx="84">
                  <c:v>1.0413752079</c:v>
                </c:pt>
                <c:pt idx="85">
                  <c:v>1.00411887169</c:v>
                </c:pt>
                <c:pt idx="86">
                  <c:v>1.02255086899</c:v>
                </c:pt>
                <c:pt idx="87">
                  <c:v>0.881345844269</c:v>
                </c:pt>
                <c:pt idx="88">
                  <c:v>1.10578422546</c:v>
                </c:pt>
                <c:pt idx="89">
                  <c:v>0.803685379028</c:v>
                </c:pt>
                <c:pt idx="90">
                  <c:v>0.919695854187</c:v>
                </c:pt>
                <c:pt idx="91">
                  <c:v>0.967888212204</c:v>
                </c:pt>
                <c:pt idx="92">
                  <c:v>0.776679229736</c:v>
                </c:pt>
                <c:pt idx="93">
                  <c:v>0.700922679901</c:v>
                </c:pt>
                <c:pt idx="94">
                  <c:v>1.3180325985</c:v>
                </c:pt>
                <c:pt idx="95">
                  <c:v>0.671845579147</c:v>
                </c:pt>
                <c:pt idx="96">
                  <c:v>0.794076013565</c:v>
                </c:pt>
                <c:pt idx="97">
                  <c:v>1.14356880188</c:v>
                </c:pt>
                <c:pt idx="98">
                  <c:v>0.599258852005</c:v>
                </c:pt>
                <c:pt idx="99">
                  <c:v>1.0271944046</c:v>
                </c:pt>
                <c:pt idx="100">
                  <c:v>0.796903419495</c:v>
                </c:pt>
                <c:pt idx="101">
                  <c:v>0.966306972504</c:v>
                </c:pt>
                <c:pt idx="102">
                  <c:v>0.601480007172</c:v>
                </c:pt>
                <c:pt idx="103">
                  <c:v>1.09481701851</c:v>
                </c:pt>
                <c:pt idx="104">
                  <c:v>0.84893579483</c:v>
                </c:pt>
                <c:pt idx="105">
                  <c:v>0.546793079376</c:v>
                </c:pt>
                <c:pt idx="106">
                  <c:v>1.04206123352</c:v>
                </c:pt>
                <c:pt idx="107">
                  <c:v>0.824519443512</c:v>
                </c:pt>
                <c:pt idx="108">
                  <c:v>1.0194170475</c:v>
                </c:pt>
                <c:pt idx="109">
                  <c:v>0.606035804749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0303040"/>
        <c:axId val="370268560"/>
      </c:lineChart>
      <c:catAx>
        <c:axId val="370303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Query Index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268560"/>
        <c:crosses val="autoZero"/>
        <c:auto val="1"/>
        <c:lblAlgn val="ctr"/>
        <c:lblOffset val="100"/>
        <c:noMultiLvlLbl val="0"/>
      </c:catAx>
      <c:valAx>
        <c:axId val="37026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Query</a:t>
                </a:r>
                <a:r>
                  <a:rPr lang="en-US" baseline="0"/>
                  <a:t> Response Time [s]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30304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783454420546425"/>
          <c:y val="0.0440322669456528"/>
          <c:w val="0.0877114622417164"/>
          <c:h val="0.08799588862580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batch!$B$1</c:f>
              <c:strCache>
                <c:ptCount val="1"/>
                <c:pt idx="0">
                  <c:v>Batch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val>
            <c:numRef>
              <c:f>batch!$B$2:$B$111</c:f>
              <c:numCache>
                <c:formatCode>General</c:formatCode>
                <c:ptCount val="110"/>
                <c:pt idx="0">
                  <c:v>1.31967959404</c:v>
                </c:pt>
                <c:pt idx="1">
                  <c:v>0.76418337822</c:v>
                </c:pt>
                <c:pt idx="2">
                  <c:v>1.03840079308</c:v>
                </c:pt>
                <c:pt idx="3">
                  <c:v>1.02013697624</c:v>
                </c:pt>
                <c:pt idx="4">
                  <c:v>1.33438439369</c:v>
                </c:pt>
                <c:pt idx="5">
                  <c:v>1.29182624817</c:v>
                </c:pt>
                <c:pt idx="6">
                  <c:v>0.947010231018</c:v>
                </c:pt>
                <c:pt idx="7">
                  <c:v>1.24444599152</c:v>
                </c:pt>
                <c:pt idx="8">
                  <c:v>0.686706352234</c:v>
                </c:pt>
                <c:pt idx="9">
                  <c:v>0.865580749512</c:v>
                </c:pt>
                <c:pt idx="10">
                  <c:v>1.57821059227</c:v>
                </c:pt>
                <c:pt idx="11">
                  <c:v>1.41408376694</c:v>
                </c:pt>
                <c:pt idx="12">
                  <c:v>1.06114172935</c:v>
                </c:pt>
                <c:pt idx="13">
                  <c:v>1.39219212532</c:v>
                </c:pt>
                <c:pt idx="14">
                  <c:v>1.16360654831</c:v>
                </c:pt>
                <c:pt idx="15">
                  <c:v>0.461294984818</c:v>
                </c:pt>
                <c:pt idx="16">
                  <c:v>1.11341934204</c:v>
                </c:pt>
                <c:pt idx="17">
                  <c:v>1.47908835411</c:v>
                </c:pt>
                <c:pt idx="18">
                  <c:v>1.35394062996</c:v>
                </c:pt>
                <c:pt idx="19">
                  <c:v>1.5773692131</c:v>
                </c:pt>
                <c:pt idx="20">
                  <c:v>0.906412792206</c:v>
                </c:pt>
                <c:pt idx="21">
                  <c:v>0.720945549011</c:v>
                </c:pt>
                <c:pt idx="22">
                  <c:v>0.960040044785</c:v>
                </c:pt>
                <c:pt idx="23">
                  <c:v>0.820461034775</c:v>
                </c:pt>
                <c:pt idx="24">
                  <c:v>0.930690956116</c:v>
                </c:pt>
                <c:pt idx="25">
                  <c:v>0.973642635345</c:v>
                </c:pt>
                <c:pt idx="26">
                  <c:v>1.37855482101</c:v>
                </c:pt>
                <c:pt idx="27">
                  <c:v>1.2804751873</c:v>
                </c:pt>
                <c:pt idx="28">
                  <c:v>1.0124601841</c:v>
                </c:pt>
                <c:pt idx="29">
                  <c:v>1.14658503532</c:v>
                </c:pt>
                <c:pt idx="30">
                  <c:v>1.35387020111</c:v>
                </c:pt>
                <c:pt idx="31">
                  <c:v>1.03470058441</c:v>
                </c:pt>
                <c:pt idx="32">
                  <c:v>1.2125752449</c:v>
                </c:pt>
                <c:pt idx="33">
                  <c:v>1.22174477577</c:v>
                </c:pt>
                <c:pt idx="34">
                  <c:v>1.15629277229</c:v>
                </c:pt>
                <c:pt idx="35">
                  <c:v>1.1177883625</c:v>
                </c:pt>
                <c:pt idx="36">
                  <c:v>0.990121173859</c:v>
                </c:pt>
                <c:pt idx="37">
                  <c:v>1.2890185833</c:v>
                </c:pt>
                <c:pt idx="38">
                  <c:v>1.45240421295</c:v>
                </c:pt>
                <c:pt idx="39">
                  <c:v>1.08641619682</c:v>
                </c:pt>
                <c:pt idx="40">
                  <c:v>1.20929203033</c:v>
                </c:pt>
                <c:pt idx="41">
                  <c:v>0.901869773865</c:v>
                </c:pt>
                <c:pt idx="42">
                  <c:v>1.26103997231</c:v>
                </c:pt>
                <c:pt idx="43">
                  <c:v>1.44151339531</c:v>
                </c:pt>
                <c:pt idx="44">
                  <c:v>0.487016391754</c:v>
                </c:pt>
                <c:pt idx="45">
                  <c:v>1.61632356644</c:v>
                </c:pt>
                <c:pt idx="46">
                  <c:v>0.701659393311</c:v>
                </c:pt>
                <c:pt idx="47">
                  <c:v>1.10093579292</c:v>
                </c:pt>
                <c:pt idx="48">
                  <c:v>0.699050188065</c:v>
                </c:pt>
                <c:pt idx="49">
                  <c:v>1.01033654213</c:v>
                </c:pt>
                <c:pt idx="50">
                  <c:v>1.46907162666</c:v>
                </c:pt>
                <c:pt idx="51">
                  <c:v>1.23637671471</c:v>
                </c:pt>
                <c:pt idx="52">
                  <c:v>0.840452384949</c:v>
                </c:pt>
                <c:pt idx="53">
                  <c:v>1.54166502953</c:v>
                </c:pt>
                <c:pt idx="54">
                  <c:v>1.25493097305</c:v>
                </c:pt>
                <c:pt idx="55">
                  <c:v>1.32413034439</c:v>
                </c:pt>
                <c:pt idx="56">
                  <c:v>1.07685618401</c:v>
                </c:pt>
                <c:pt idx="57">
                  <c:v>0.882382583618</c:v>
                </c:pt>
                <c:pt idx="58">
                  <c:v>0.926076984406</c:v>
                </c:pt>
                <c:pt idx="59">
                  <c:v>1.47545032501</c:v>
                </c:pt>
                <c:pt idx="60">
                  <c:v>1.07746415138</c:v>
                </c:pt>
                <c:pt idx="61">
                  <c:v>0.999607515335</c:v>
                </c:pt>
                <c:pt idx="62">
                  <c:v>1.01481781006</c:v>
                </c:pt>
                <c:pt idx="63">
                  <c:v>0.631791353226</c:v>
                </c:pt>
                <c:pt idx="64">
                  <c:v>0.930111169815</c:v>
                </c:pt>
                <c:pt idx="65">
                  <c:v>1.36121177673</c:v>
                </c:pt>
                <c:pt idx="66">
                  <c:v>1.33846082687</c:v>
                </c:pt>
                <c:pt idx="67">
                  <c:v>1.51105136871</c:v>
                </c:pt>
                <c:pt idx="68">
                  <c:v>1.40697479248</c:v>
                </c:pt>
                <c:pt idx="69">
                  <c:v>1.32550997734</c:v>
                </c:pt>
                <c:pt idx="70">
                  <c:v>1.46296334267</c:v>
                </c:pt>
                <c:pt idx="71">
                  <c:v>1.59019680023</c:v>
                </c:pt>
                <c:pt idx="72">
                  <c:v>0.848932170868</c:v>
                </c:pt>
                <c:pt idx="73">
                  <c:v>1.43342957497</c:v>
                </c:pt>
                <c:pt idx="74">
                  <c:v>1.44087157249</c:v>
                </c:pt>
                <c:pt idx="75">
                  <c:v>1.36116838455</c:v>
                </c:pt>
                <c:pt idx="76">
                  <c:v>0.93419752121</c:v>
                </c:pt>
                <c:pt idx="77">
                  <c:v>1.01922998428</c:v>
                </c:pt>
                <c:pt idx="78">
                  <c:v>0.910577201843</c:v>
                </c:pt>
                <c:pt idx="79">
                  <c:v>0.827279424667</c:v>
                </c:pt>
                <c:pt idx="80">
                  <c:v>1.52909216881</c:v>
                </c:pt>
                <c:pt idx="81">
                  <c:v>0.910806417465</c:v>
                </c:pt>
                <c:pt idx="82">
                  <c:v>1.27229580879</c:v>
                </c:pt>
                <c:pt idx="83">
                  <c:v>1.31853852272</c:v>
                </c:pt>
                <c:pt idx="84">
                  <c:v>1.15100636482</c:v>
                </c:pt>
                <c:pt idx="85">
                  <c:v>0.781169986725</c:v>
                </c:pt>
                <c:pt idx="86">
                  <c:v>1.52218561172</c:v>
                </c:pt>
                <c:pt idx="87">
                  <c:v>1.35837240219</c:v>
                </c:pt>
                <c:pt idx="88">
                  <c:v>1.46630806923</c:v>
                </c:pt>
                <c:pt idx="89">
                  <c:v>0.904648399353</c:v>
                </c:pt>
                <c:pt idx="90">
                  <c:v>1.120515728</c:v>
                </c:pt>
                <c:pt idx="91">
                  <c:v>0.652511978149</c:v>
                </c:pt>
                <c:pt idx="92">
                  <c:v>1.1532971859</c:v>
                </c:pt>
                <c:pt idx="93">
                  <c:v>1.59716935158</c:v>
                </c:pt>
                <c:pt idx="94">
                  <c:v>1.61465759277</c:v>
                </c:pt>
                <c:pt idx="95">
                  <c:v>1.19405755997</c:v>
                </c:pt>
                <c:pt idx="96">
                  <c:v>1.09067296982</c:v>
                </c:pt>
                <c:pt idx="97">
                  <c:v>1.20462117195</c:v>
                </c:pt>
                <c:pt idx="98">
                  <c:v>1.12879261971</c:v>
                </c:pt>
                <c:pt idx="99">
                  <c:v>1.25202636719</c:v>
                </c:pt>
                <c:pt idx="100">
                  <c:v>1.38000302315</c:v>
                </c:pt>
                <c:pt idx="101">
                  <c:v>0.992397022247</c:v>
                </c:pt>
                <c:pt idx="102">
                  <c:v>1.05714921951</c:v>
                </c:pt>
                <c:pt idx="103">
                  <c:v>1.27861437798</c:v>
                </c:pt>
                <c:pt idx="104">
                  <c:v>1.31361060143</c:v>
                </c:pt>
                <c:pt idx="105">
                  <c:v>0.855525350571</c:v>
                </c:pt>
                <c:pt idx="106">
                  <c:v>1.05640082359</c:v>
                </c:pt>
                <c:pt idx="107">
                  <c:v>0.780408620834</c:v>
                </c:pt>
                <c:pt idx="108">
                  <c:v>0.907680749893</c:v>
                </c:pt>
                <c:pt idx="109">
                  <c:v>1.13672738075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batch!$C$1</c:f>
              <c:strCache>
                <c:ptCount val="1"/>
                <c:pt idx="0">
                  <c:v>No Batch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val>
            <c:numRef>
              <c:f>batch!$C$2:$C$111</c:f>
              <c:numCache>
                <c:formatCode>General</c:formatCode>
                <c:ptCount val="110"/>
                <c:pt idx="0">
                  <c:v>0.579968452454</c:v>
                </c:pt>
                <c:pt idx="1">
                  <c:v>0.704342603683</c:v>
                </c:pt>
                <c:pt idx="2">
                  <c:v>0.675801038742</c:v>
                </c:pt>
                <c:pt idx="3">
                  <c:v>1.06001801491</c:v>
                </c:pt>
                <c:pt idx="4">
                  <c:v>0.547209644318</c:v>
                </c:pt>
                <c:pt idx="5">
                  <c:v>0.649879646301</c:v>
                </c:pt>
                <c:pt idx="6">
                  <c:v>0.825664806366</c:v>
                </c:pt>
                <c:pt idx="7">
                  <c:v>0.730675983429</c:v>
                </c:pt>
                <c:pt idx="8">
                  <c:v>0.65274143219</c:v>
                </c:pt>
                <c:pt idx="9">
                  <c:v>1.10724282265</c:v>
                </c:pt>
                <c:pt idx="10">
                  <c:v>0.934057855606</c:v>
                </c:pt>
                <c:pt idx="11">
                  <c:v>0.944457674026</c:v>
                </c:pt>
                <c:pt idx="12">
                  <c:v>1.14723901749</c:v>
                </c:pt>
                <c:pt idx="13">
                  <c:v>0.899612617493</c:v>
                </c:pt>
                <c:pt idx="14">
                  <c:v>0.856398963928</c:v>
                </c:pt>
                <c:pt idx="15">
                  <c:v>1.18140282631</c:v>
                </c:pt>
                <c:pt idx="16">
                  <c:v>1.12672100067</c:v>
                </c:pt>
                <c:pt idx="17">
                  <c:v>1.00586385727</c:v>
                </c:pt>
                <c:pt idx="18">
                  <c:v>1.21204280853</c:v>
                </c:pt>
                <c:pt idx="19">
                  <c:v>0.652605009079</c:v>
                </c:pt>
                <c:pt idx="20">
                  <c:v>1.09776425362</c:v>
                </c:pt>
                <c:pt idx="21">
                  <c:v>0.975348234177</c:v>
                </c:pt>
                <c:pt idx="22">
                  <c:v>0.964556217194</c:v>
                </c:pt>
                <c:pt idx="23">
                  <c:v>0.493120384216</c:v>
                </c:pt>
                <c:pt idx="24">
                  <c:v>0.618142032623</c:v>
                </c:pt>
                <c:pt idx="25">
                  <c:v>0.689462423325</c:v>
                </c:pt>
                <c:pt idx="26">
                  <c:v>1.09221940041</c:v>
                </c:pt>
                <c:pt idx="27">
                  <c:v>0.697304010391</c:v>
                </c:pt>
                <c:pt idx="28">
                  <c:v>0.562744235992</c:v>
                </c:pt>
                <c:pt idx="29">
                  <c:v>0.738120603561</c:v>
                </c:pt>
                <c:pt idx="30">
                  <c:v>0.62201461792</c:v>
                </c:pt>
                <c:pt idx="31">
                  <c:v>1.13324184418</c:v>
                </c:pt>
                <c:pt idx="32">
                  <c:v>0.592483234406</c:v>
                </c:pt>
                <c:pt idx="33">
                  <c:v>0.964641475677</c:v>
                </c:pt>
                <c:pt idx="34">
                  <c:v>1.20182700157</c:v>
                </c:pt>
                <c:pt idx="35">
                  <c:v>1.0825056076</c:v>
                </c:pt>
                <c:pt idx="36">
                  <c:v>0.876461791992</c:v>
                </c:pt>
                <c:pt idx="37">
                  <c:v>1.02168226242</c:v>
                </c:pt>
                <c:pt idx="38">
                  <c:v>0.857184171677</c:v>
                </c:pt>
                <c:pt idx="39">
                  <c:v>0.897416448593</c:v>
                </c:pt>
                <c:pt idx="40">
                  <c:v>1.02985982895</c:v>
                </c:pt>
                <c:pt idx="41">
                  <c:v>0.847032594681</c:v>
                </c:pt>
                <c:pt idx="42">
                  <c:v>1.12345137596</c:v>
                </c:pt>
                <c:pt idx="43">
                  <c:v>0.672581863403</c:v>
                </c:pt>
                <c:pt idx="44">
                  <c:v>0.904901456833</c:v>
                </c:pt>
                <c:pt idx="45">
                  <c:v>1.31036124229</c:v>
                </c:pt>
                <c:pt idx="46">
                  <c:v>0.896039056778</c:v>
                </c:pt>
                <c:pt idx="47">
                  <c:v>0.821249198914</c:v>
                </c:pt>
                <c:pt idx="48">
                  <c:v>0.785299634933</c:v>
                </c:pt>
                <c:pt idx="49">
                  <c:v>0.685512399673</c:v>
                </c:pt>
                <c:pt idx="50">
                  <c:v>0.942381811142</c:v>
                </c:pt>
                <c:pt idx="51">
                  <c:v>0.583667612076</c:v>
                </c:pt>
                <c:pt idx="52">
                  <c:v>0.836762237549</c:v>
                </c:pt>
                <c:pt idx="53">
                  <c:v>0.857076263428</c:v>
                </c:pt>
                <c:pt idx="54">
                  <c:v>0.693458795547</c:v>
                </c:pt>
                <c:pt idx="55">
                  <c:v>0.81849822998</c:v>
                </c:pt>
                <c:pt idx="56">
                  <c:v>0.836895990372</c:v>
                </c:pt>
                <c:pt idx="57">
                  <c:v>1.19494805336</c:v>
                </c:pt>
                <c:pt idx="58">
                  <c:v>1.00864624977</c:v>
                </c:pt>
                <c:pt idx="59">
                  <c:v>1.26604342461</c:v>
                </c:pt>
                <c:pt idx="60">
                  <c:v>1.07738819122</c:v>
                </c:pt>
                <c:pt idx="61">
                  <c:v>1.0165512085</c:v>
                </c:pt>
                <c:pt idx="62">
                  <c:v>1.10822062492</c:v>
                </c:pt>
                <c:pt idx="63">
                  <c:v>0.657880401611</c:v>
                </c:pt>
                <c:pt idx="64">
                  <c:v>0.944056224823</c:v>
                </c:pt>
                <c:pt idx="65">
                  <c:v>0.611534643173</c:v>
                </c:pt>
                <c:pt idx="66">
                  <c:v>0.355995988846</c:v>
                </c:pt>
                <c:pt idx="67">
                  <c:v>1.19891762733</c:v>
                </c:pt>
                <c:pt idx="68">
                  <c:v>0.939024019241</c:v>
                </c:pt>
                <c:pt idx="69">
                  <c:v>1.62575645447</c:v>
                </c:pt>
                <c:pt idx="70">
                  <c:v>0.882644796371</c:v>
                </c:pt>
                <c:pt idx="71">
                  <c:v>0.846868371964</c:v>
                </c:pt>
                <c:pt idx="72">
                  <c:v>0.9338722229</c:v>
                </c:pt>
                <c:pt idx="73">
                  <c:v>1.39141860008</c:v>
                </c:pt>
                <c:pt idx="74">
                  <c:v>0.76620516777</c:v>
                </c:pt>
                <c:pt idx="75">
                  <c:v>1.39804024696</c:v>
                </c:pt>
                <c:pt idx="76">
                  <c:v>0.680561447144</c:v>
                </c:pt>
                <c:pt idx="77">
                  <c:v>0.925005865097</c:v>
                </c:pt>
                <c:pt idx="78">
                  <c:v>1.20496463776</c:v>
                </c:pt>
                <c:pt idx="79">
                  <c:v>0.787927818298</c:v>
                </c:pt>
                <c:pt idx="80">
                  <c:v>0.552447795868</c:v>
                </c:pt>
                <c:pt idx="81">
                  <c:v>0.700752210617</c:v>
                </c:pt>
                <c:pt idx="82">
                  <c:v>1.29124922752</c:v>
                </c:pt>
                <c:pt idx="83">
                  <c:v>0.914929819107</c:v>
                </c:pt>
                <c:pt idx="84">
                  <c:v>1.0413752079</c:v>
                </c:pt>
                <c:pt idx="85">
                  <c:v>1.00411887169</c:v>
                </c:pt>
                <c:pt idx="86">
                  <c:v>1.02255086899</c:v>
                </c:pt>
                <c:pt idx="87">
                  <c:v>0.881345844269</c:v>
                </c:pt>
                <c:pt idx="88">
                  <c:v>1.10578422546</c:v>
                </c:pt>
                <c:pt idx="89">
                  <c:v>0.803685379028</c:v>
                </c:pt>
                <c:pt idx="90">
                  <c:v>0.919695854187</c:v>
                </c:pt>
                <c:pt idx="91">
                  <c:v>0.967888212204</c:v>
                </c:pt>
                <c:pt idx="92">
                  <c:v>0.776679229736</c:v>
                </c:pt>
                <c:pt idx="93">
                  <c:v>0.700922679901</c:v>
                </c:pt>
                <c:pt idx="94">
                  <c:v>1.3180325985</c:v>
                </c:pt>
                <c:pt idx="95">
                  <c:v>0.671845579147</c:v>
                </c:pt>
                <c:pt idx="96">
                  <c:v>0.794076013565</c:v>
                </c:pt>
                <c:pt idx="97">
                  <c:v>1.14356880188</c:v>
                </c:pt>
                <c:pt idx="98">
                  <c:v>0.599258852005</c:v>
                </c:pt>
                <c:pt idx="99">
                  <c:v>1.0271944046</c:v>
                </c:pt>
                <c:pt idx="100">
                  <c:v>0.796903419495</c:v>
                </c:pt>
                <c:pt idx="101">
                  <c:v>0.966306972504</c:v>
                </c:pt>
                <c:pt idx="102">
                  <c:v>0.601480007172</c:v>
                </c:pt>
                <c:pt idx="103">
                  <c:v>1.09481701851</c:v>
                </c:pt>
                <c:pt idx="104">
                  <c:v>0.84893579483</c:v>
                </c:pt>
                <c:pt idx="105">
                  <c:v>0.546793079376</c:v>
                </c:pt>
                <c:pt idx="106">
                  <c:v>1.04206123352</c:v>
                </c:pt>
                <c:pt idx="107">
                  <c:v>0.824519443512</c:v>
                </c:pt>
                <c:pt idx="108">
                  <c:v>1.0194170475</c:v>
                </c:pt>
                <c:pt idx="109">
                  <c:v>0.606035804749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9392192"/>
        <c:axId val="399395360"/>
      </c:lineChart>
      <c:catAx>
        <c:axId val="399392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Query Index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395360"/>
        <c:crosses val="autoZero"/>
        <c:auto val="1"/>
        <c:lblAlgn val="ctr"/>
        <c:lblOffset val="100"/>
        <c:noMultiLvlLbl val="0"/>
      </c:catAx>
      <c:valAx>
        <c:axId val="39939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Query</a:t>
                </a:r>
                <a:r>
                  <a:rPr lang="en-US" baseline="0"/>
                  <a:t> Response Time [s]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39219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740501400412197"/>
          <c:y val="0.0626802855936714"/>
          <c:w val="0.140785287745072"/>
          <c:h val="0.175991777251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batch!$B$1</c:f>
              <c:strCache>
                <c:ptCount val="1"/>
                <c:pt idx="0">
                  <c:v>Batch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val>
            <c:numRef>
              <c:f>batch!$B$2:$B$111</c:f>
              <c:numCache>
                <c:formatCode>General</c:formatCode>
                <c:ptCount val="110"/>
                <c:pt idx="0">
                  <c:v>1.31967959404</c:v>
                </c:pt>
                <c:pt idx="1">
                  <c:v>0.76418337822</c:v>
                </c:pt>
                <c:pt idx="2">
                  <c:v>1.03840079308</c:v>
                </c:pt>
                <c:pt idx="3">
                  <c:v>1.02013697624</c:v>
                </c:pt>
                <c:pt idx="4">
                  <c:v>1.33438439369</c:v>
                </c:pt>
                <c:pt idx="5">
                  <c:v>1.29182624817</c:v>
                </c:pt>
                <c:pt idx="6">
                  <c:v>0.947010231018</c:v>
                </c:pt>
                <c:pt idx="7">
                  <c:v>1.24444599152</c:v>
                </c:pt>
                <c:pt idx="8">
                  <c:v>0.686706352234</c:v>
                </c:pt>
                <c:pt idx="9">
                  <c:v>0.865580749512</c:v>
                </c:pt>
                <c:pt idx="10">
                  <c:v>1.57821059227</c:v>
                </c:pt>
                <c:pt idx="11">
                  <c:v>1.41408376694</c:v>
                </c:pt>
                <c:pt idx="12">
                  <c:v>1.06114172935</c:v>
                </c:pt>
                <c:pt idx="13">
                  <c:v>1.39219212532</c:v>
                </c:pt>
                <c:pt idx="14">
                  <c:v>1.16360654831</c:v>
                </c:pt>
                <c:pt idx="15">
                  <c:v>0.461294984818</c:v>
                </c:pt>
                <c:pt idx="16">
                  <c:v>1.11341934204</c:v>
                </c:pt>
                <c:pt idx="17">
                  <c:v>1.47908835411</c:v>
                </c:pt>
                <c:pt idx="18">
                  <c:v>1.35394062996</c:v>
                </c:pt>
                <c:pt idx="19">
                  <c:v>1.5773692131</c:v>
                </c:pt>
                <c:pt idx="20">
                  <c:v>0.906412792206</c:v>
                </c:pt>
                <c:pt idx="21">
                  <c:v>0.720945549011</c:v>
                </c:pt>
                <c:pt idx="22">
                  <c:v>0.960040044785</c:v>
                </c:pt>
                <c:pt idx="23">
                  <c:v>0.820461034775</c:v>
                </c:pt>
                <c:pt idx="24">
                  <c:v>0.930690956116</c:v>
                </c:pt>
                <c:pt idx="25">
                  <c:v>0.973642635345</c:v>
                </c:pt>
                <c:pt idx="26">
                  <c:v>1.37855482101</c:v>
                </c:pt>
                <c:pt idx="27">
                  <c:v>1.2804751873</c:v>
                </c:pt>
                <c:pt idx="28">
                  <c:v>1.0124601841</c:v>
                </c:pt>
                <c:pt idx="29">
                  <c:v>1.14658503532</c:v>
                </c:pt>
                <c:pt idx="30">
                  <c:v>1.35387020111</c:v>
                </c:pt>
                <c:pt idx="31">
                  <c:v>1.03470058441</c:v>
                </c:pt>
                <c:pt idx="32">
                  <c:v>1.2125752449</c:v>
                </c:pt>
                <c:pt idx="33">
                  <c:v>1.22174477577</c:v>
                </c:pt>
                <c:pt idx="34">
                  <c:v>1.15629277229</c:v>
                </c:pt>
                <c:pt idx="35">
                  <c:v>1.1177883625</c:v>
                </c:pt>
                <c:pt idx="36">
                  <c:v>0.990121173859</c:v>
                </c:pt>
                <c:pt idx="37">
                  <c:v>1.2890185833</c:v>
                </c:pt>
                <c:pt idx="38">
                  <c:v>1.45240421295</c:v>
                </c:pt>
                <c:pt idx="39">
                  <c:v>1.08641619682</c:v>
                </c:pt>
                <c:pt idx="40">
                  <c:v>1.20929203033</c:v>
                </c:pt>
                <c:pt idx="41">
                  <c:v>0.901869773865</c:v>
                </c:pt>
                <c:pt idx="42">
                  <c:v>1.26103997231</c:v>
                </c:pt>
                <c:pt idx="43">
                  <c:v>1.44151339531</c:v>
                </c:pt>
                <c:pt idx="44">
                  <c:v>0.487016391754</c:v>
                </c:pt>
                <c:pt idx="45">
                  <c:v>1.61632356644</c:v>
                </c:pt>
                <c:pt idx="46">
                  <c:v>0.701659393311</c:v>
                </c:pt>
                <c:pt idx="47">
                  <c:v>1.10093579292</c:v>
                </c:pt>
                <c:pt idx="48">
                  <c:v>0.699050188065</c:v>
                </c:pt>
                <c:pt idx="49">
                  <c:v>1.01033654213</c:v>
                </c:pt>
                <c:pt idx="50">
                  <c:v>1.46907162666</c:v>
                </c:pt>
                <c:pt idx="51">
                  <c:v>1.23637671471</c:v>
                </c:pt>
                <c:pt idx="52">
                  <c:v>0.840452384949</c:v>
                </c:pt>
                <c:pt idx="53">
                  <c:v>1.54166502953</c:v>
                </c:pt>
                <c:pt idx="54">
                  <c:v>1.25493097305</c:v>
                </c:pt>
                <c:pt idx="55">
                  <c:v>1.32413034439</c:v>
                </c:pt>
                <c:pt idx="56">
                  <c:v>1.07685618401</c:v>
                </c:pt>
                <c:pt idx="57">
                  <c:v>0.882382583618</c:v>
                </c:pt>
                <c:pt idx="58">
                  <c:v>0.926076984406</c:v>
                </c:pt>
                <c:pt idx="59">
                  <c:v>1.47545032501</c:v>
                </c:pt>
                <c:pt idx="60">
                  <c:v>1.07746415138</c:v>
                </c:pt>
                <c:pt idx="61">
                  <c:v>0.999607515335</c:v>
                </c:pt>
                <c:pt idx="62">
                  <c:v>1.01481781006</c:v>
                </c:pt>
                <c:pt idx="63">
                  <c:v>0.631791353226</c:v>
                </c:pt>
                <c:pt idx="64">
                  <c:v>0.930111169815</c:v>
                </c:pt>
                <c:pt idx="65">
                  <c:v>1.36121177673</c:v>
                </c:pt>
                <c:pt idx="66">
                  <c:v>1.33846082687</c:v>
                </c:pt>
                <c:pt idx="67">
                  <c:v>1.51105136871</c:v>
                </c:pt>
                <c:pt idx="68">
                  <c:v>1.40697479248</c:v>
                </c:pt>
                <c:pt idx="69">
                  <c:v>1.32550997734</c:v>
                </c:pt>
                <c:pt idx="70">
                  <c:v>1.46296334267</c:v>
                </c:pt>
                <c:pt idx="71">
                  <c:v>1.59019680023</c:v>
                </c:pt>
                <c:pt idx="72">
                  <c:v>0.848932170868</c:v>
                </c:pt>
                <c:pt idx="73">
                  <c:v>1.43342957497</c:v>
                </c:pt>
                <c:pt idx="74">
                  <c:v>1.44087157249</c:v>
                </c:pt>
                <c:pt idx="75">
                  <c:v>1.36116838455</c:v>
                </c:pt>
                <c:pt idx="76">
                  <c:v>0.93419752121</c:v>
                </c:pt>
                <c:pt idx="77">
                  <c:v>1.01922998428</c:v>
                </c:pt>
                <c:pt idx="78">
                  <c:v>0.910577201843</c:v>
                </c:pt>
                <c:pt idx="79">
                  <c:v>0.827279424667</c:v>
                </c:pt>
                <c:pt idx="80">
                  <c:v>1.52909216881</c:v>
                </c:pt>
                <c:pt idx="81">
                  <c:v>0.910806417465</c:v>
                </c:pt>
                <c:pt idx="82">
                  <c:v>1.27229580879</c:v>
                </c:pt>
                <c:pt idx="83">
                  <c:v>1.31853852272</c:v>
                </c:pt>
                <c:pt idx="84">
                  <c:v>1.15100636482</c:v>
                </c:pt>
                <c:pt idx="85">
                  <c:v>0.781169986725</c:v>
                </c:pt>
                <c:pt idx="86">
                  <c:v>1.52218561172</c:v>
                </c:pt>
                <c:pt idx="87">
                  <c:v>1.35837240219</c:v>
                </c:pt>
                <c:pt idx="88">
                  <c:v>1.46630806923</c:v>
                </c:pt>
                <c:pt idx="89">
                  <c:v>0.904648399353</c:v>
                </c:pt>
                <c:pt idx="90">
                  <c:v>1.120515728</c:v>
                </c:pt>
                <c:pt idx="91">
                  <c:v>0.652511978149</c:v>
                </c:pt>
                <c:pt idx="92">
                  <c:v>1.1532971859</c:v>
                </c:pt>
                <c:pt idx="93">
                  <c:v>1.59716935158</c:v>
                </c:pt>
                <c:pt idx="94">
                  <c:v>1.61465759277</c:v>
                </c:pt>
                <c:pt idx="95">
                  <c:v>1.19405755997</c:v>
                </c:pt>
                <c:pt idx="96">
                  <c:v>1.09067296982</c:v>
                </c:pt>
                <c:pt idx="97">
                  <c:v>1.20462117195</c:v>
                </c:pt>
                <c:pt idx="98">
                  <c:v>1.12879261971</c:v>
                </c:pt>
                <c:pt idx="99">
                  <c:v>1.25202636719</c:v>
                </c:pt>
                <c:pt idx="100">
                  <c:v>1.38000302315</c:v>
                </c:pt>
                <c:pt idx="101">
                  <c:v>0.992397022247</c:v>
                </c:pt>
                <c:pt idx="102">
                  <c:v>1.05714921951</c:v>
                </c:pt>
                <c:pt idx="103">
                  <c:v>1.27861437798</c:v>
                </c:pt>
                <c:pt idx="104">
                  <c:v>1.31361060143</c:v>
                </c:pt>
                <c:pt idx="105">
                  <c:v>0.855525350571</c:v>
                </c:pt>
                <c:pt idx="106">
                  <c:v>1.05640082359</c:v>
                </c:pt>
                <c:pt idx="107">
                  <c:v>0.780408620834</c:v>
                </c:pt>
                <c:pt idx="108">
                  <c:v>0.907680749893</c:v>
                </c:pt>
                <c:pt idx="109">
                  <c:v>1.13672738075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batch!$C$1</c:f>
              <c:strCache>
                <c:ptCount val="1"/>
                <c:pt idx="0">
                  <c:v>No Batch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val>
            <c:numRef>
              <c:f>batch!$C$2:$C$111</c:f>
              <c:numCache>
                <c:formatCode>General</c:formatCode>
                <c:ptCount val="110"/>
                <c:pt idx="0">
                  <c:v>0.579968452454</c:v>
                </c:pt>
                <c:pt idx="1">
                  <c:v>0.704342603683</c:v>
                </c:pt>
                <c:pt idx="2">
                  <c:v>0.675801038742</c:v>
                </c:pt>
                <c:pt idx="3">
                  <c:v>1.06001801491</c:v>
                </c:pt>
                <c:pt idx="4">
                  <c:v>0.547209644318</c:v>
                </c:pt>
                <c:pt idx="5">
                  <c:v>0.649879646301</c:v>
                </c:pt>
                <c:pt idx="6">
                  <c:v>0.825664806366</c:v>
                </c:pt>
                <c:pt idx="7">
                  <c:v>0.730675983429</c:v>
                </c:pt>
                <c:pt idx="8">
                  <c:v>0.65274143219</c:v>
                </c:pt>
                <c:pt idx="9">
                  <c:v>1.10724282265</c:v>
                </c:pt>
                <c:pt idx="10">
                  <c:v>0.934057855606</c:v>
                </c:pt>
                <c:pt idx="11">
                  <c:v>0.944457674026</c:v>
                </c:pt>
                <c:pt idx="12">
                  <c:v>1.14723901749</c:v>
                </c:pt>
                <c:pt idx="13">
                  <c:v>0.899612617493</c:v>
                </c:pt>
                <c:pt idx="14">
                  <c:v>0.856398963928</c:v>
                </c:pt>
                <c:pt idx="15">
                  <c:v>1.18140282631</c:v>
                </c:pt>
                <c:pt idx="16">
                  <c:v>1.12672100067</c:v>
                </c:pt>
                <c:pt idx="17">
                  <c:v>1.00586385727</c:v>
                </c:pt>
                <c:pt idx="18">
                  <c:v>1.21204280853</c:v>
                </c:pt>
                <c:pt idx="19">
                  <c:v>0.652605009079</c:v>
                </c:pt>
                <c:pt idx="20">
                  <c:v>1.09776425362</c:v>
                </c:pt>
                <c:pt idx="21">
                  <c:v>0.975348234177</c:v>
                </c:pt>
                <c:pt idx="22">
                  <c:v>0.964556217194</c:v>
                </c:pt>
                <c:pt idx="23">
                  <c:v>0.493120384216</c:v>
                </c:pt>
                <c:pt idx="24">
                  <c:v>0.618142032623</c:v>
                </c:pt>
                <c:pt idx="25">
                  <c:v>0.689462423325</c:v>
                </c:pt>
                <c:pt idx="26">
                  <c:v>1.09221940041</c:v>
                </c:pt>
                <c:pt idx="27">
                  <c:v>0.697304010391</c:v>
                </c:pt>
                <c:pt idx="28">
                  <c:v>0.562744235992</c:v>
                </c:pt>
                <c:pt idx="29">
                  <c:v>0.738120603561</c:v>
                </c:pt>
                <c:pt idx="30">
                  <c:v>0.62201461792</c:v>
                </c:pt>
                <c:pt idx="31">
                  <c:v>1.13324184418</c:v>
                </c:pt>
                <c:pt idx="32">
                  <c:v>0.592483234406</c:v>
                </c:pt>
                <c:pt idx="33">
                  <c:v>0.964641475677</c:v>
                </c:pt>
                <c:pt idx="34">
                  <c:v>1.20182700157</c:v>
                </c:pt>
                <c:pt idx="35">
                  <c:v>1.0825056076</c:v>
                </c:pt>
                <c:pt idx="36">
                  <c:v>0.876461791992</c:v>
                </c:pt>
                <c:pt idx="37">
                  <c:v>1.02168226242</c:v>
                </c:pt>
                <c:pt idx="38">
                  <c:v>0.857184171677</c:v>
                </c:pt>
                <c:pt idx="39">
                  <c:v>0.897416448593</c:v>
                </c:pt>
                <c:pt idx="40">
                  <c:v>1.02985982895</c:v>
                </c:pt>
                <c:pt idx="41">
                  <c:v>0.847032594681</c:v>
                </c:pt>
                <c:pt idx="42">
                  <c:v>1.12345137596</c:v>
                </c:pt>
                <c:pt idx="43">
                  <c:v>0.672581863403</c:v>
                </c:pt>
                <c:pt idx="44">
                  <c:v>0.904901456833</c:v>
                </c:pt>
                <c:pt idx="45">
                  <c:v>1.31036124229</c:v>
                </c:pt>
                <c:pt idx="46">
                  <c:v>0.896039056778</c:v>
                </c:pt>
                <c:pt idx="47">
                  <c:v>0.821249198914</c:v>
                </c:pt>
                <c:pt idx="48">
                  <c:v>0.785299634933</c:v>
                </c:pt>
                <c:pt idx="49">
                  <c:v>0.685512399673</c:v>
                </c:pt>
                <c:pt idx="50">
                  <c:v>0.942381811142</c:v>
                </c:pt>
                <c:pt idx="51">
                  <c:v>0.583667612076</c:v>
                </c:pt>
                <c:pt idx="52">
                  <c:v>0.836762237549</c:v>
                </c:pt>
                <c:pt idx="53">
                  <c:v>0.857076263428</c:v>
                </c:pt>
                <c:pt idx="54">
                  <c:v>0.693458795547</c:v>
                </c:pt>
                <c:pt idx="55">
                  <c:v>0.81849822998</c:v>
                </c:pt>
                <c:pt idx="56">
                  <c:v>0.836895990372</c:v>
                </c:pt>
                <c:pt idx="57">
                  <c:v>1.19494805336</c:v>
                </c:pt>
                <c:pt idx="58">
                  <c:v>1.00864624977</c:v>
                </c:pt>
                <c:pt idx="59">
                  <c:v>1.26604342461</c:v>
                </c:pt>
                <c:pt idx="60">
                  <c:v>1.07738819122</c:v>
                </c:pt>
                <c:pt idx="61">
                  <c:v>1.0165512085</c:v>
                </c:pt>
                <c:pt idx="62">
                  <c:v>1.10822062492</c:v>
                </c:pt>
                <c:pt idx="63">
                  <c:v>0.657880401611</c:v>
                </c:pt>
                <c:pt idx="64">
                  <c:v>0.944056224823</c:v>
                </c:pt>
                <c:pt idx="65">
                  <c:v>0.611534643173</c:v>
                </c:pt>
                <c:pt idx="66">
                  <c:v>0.355995988846</c:v>
                </c:pt>
                <c:pt idx="67">
                  <c:v>1.19891762733</c:v>
                </c:pt>
                <c:pt idx="68">
                  <c:v>0.939024019241</c:v>
                </c:pt>
                <c:pt idx="69">
                  <c:v>1.62575645447</c:v>
                </c:pt>
                <c:pt idx="70">
                  <c:v>0.882644796371</c:v>
                </c:pt>
                <c:pt idx="71">
                  <c:v>0.846868371964</c:v>
                </c:pt>
                <c:pt idx="72">
                  <c:v>0.9338722229</c:v>
                </c:pt>
                <c:pt idx="73">
                  <c:v>1.39141860008</c:v>
                </c:pt>
                <c:pt idx="74">
                  <c:v>0.76620516777</c:v>
                </c:pt>
                <c:pt idx="75">
                  <c:v>1.39804024696</c:v>
                </c:pt>
                <c:pt idx="76">
                  <c:v>0.680561447144</c:v>
                </c:pt>
                <c:pt idx="77">
                  <c:v>0.925005865097</c:v>
                </c:pt>
                <c:pt idx="78">
                  <c:v>1.20496463776</c:v>
                </c:pt>
                <c:pt idx="79">
                  <c:v>0.787927818298</c:v>
                </c:pt>
                <c:pt idx="80">
                  <c:v>0.552447795868</c:v>
                </c:pt>
                <c:pt idx="81">
                  <c:v>0.700752210617</c:v>
                </c:pt>
                <c:pt idx="82">
                  <c:v>1.29124922752</c:v>
                </c:pt>
                <c:pt idx="83">
                  <c:v>0.914929819107</c:v>
                </c:pt>
                <c:pt idx="84">
                  <c:v>1.0413752079</c:v>
                </c:pt>
                <c:pt idx="85">
                  <c:v>1.00411887169</c:v>
                </c:pt>
                <c:pt idx="86">
                  <c:v>1.02255086899</c:v>
                </c:pt>
                <c:pt idx="87">
                  <c:v>0.881345844269</c:v>
                </c:pt>
                <c:pt idx="88">
                  <c:v>1.10578422546</c:v>
                </c:pt>
                <c:pt idx="89">
                  <c:v>0.803685379028</c:v>
                </c:pt>
                <c:pt idx="90">
                  <c:v>0.919695854187</c:v>
                </c:pt>
                <c:pt idx="91">
                  <c:v>0.967888212204</c:v>
                </c:pt>
                <c:pt idx="92">
                  <c:v>0.776679229736</c:v>
                </c:pt>
                <c:pt idx="93">
                  <c:v>0.700922679901</c:v>
                </c:pt>
                <c:pt idx="94">
                  <c:v>1.3180325985</c:v>
                </c:pt>
                <c:pt idx="95">
                  <c:v>0.671845579147</c:v>
                </c:pt>
                <c:pt idx="96">
                  <c:v>0.794076013565</c:v>
                </c:pt>
                <c:pt idx="97">
                  <c:v>1.14356880188</c:v>
                </c:pt>
                <c:pt idx="98">
                  <c:v>0.599258852005</c:v>
                </c:pt>
                <c:pt idx="99">
                  <c:v>1.0271944046</c:v>
                </c:pt>
                <c:pt idx="100">
                  <c:v>0.796903419495</c:v>
                </c:pt>
                <c:pt idx="101">
                  <c:v>0.966306972504</c:v>
                </c:pt>
                <c:pt idx="102">
                  <c:v>0.601480007172</c:v>
                </c:pt>
                <c:pt idx="103">
                  <c:v>1.09481701851</c:v>
                </c:pt>
                <c:pt idx="104">
                  <c:v>0.84893579483</c:v>
                </c:pt>
                <c:pt idx="105">
                  <c:v>0.546793079376</c:v>
                </c:pt>
                <c:pt idx="106">
                  <c:v>1.04206123352</c:v>
                </c:pt>
                <c:pt idx="107">
                  <c:v>0.824519443512</c:v>
                </c:pt>
                <c:pt idx="108">
                  <c:v>1.0194170475</c:v>
                </c:pt>
                <c:pt idx="109">
                  <c:v>0.606035804749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6819504"/>
        <c:axId val="398595040"/>
      </c:lineChart>
      <c:catAx>
        <c:axId val="396819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Query Index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595040"/>
        <c:crosses val="autoZero"/>
        <c:auto val="1"/>
        <c:lblAlgn val="ctr"/>
        <c:lblOffset val="100"/>
        <c:noMultiLvlLbl val="0"/>
      </c:catAx>
      <c:valAx>
        <c:axId val="39859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Query</a:t>
                </a:r>
                <a:r>
                  <a:rPr lang="en-US" baseline="0"/>
                  <a:t> Response Time [s]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8195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740501400412197"/>
          <c:y val="0.0626802855936714"/>
          <c:w val="0.140785287745072"/>
          <c:h val="0.175991777251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normal.csv!$B$1</c:f>
              <c:strCache>
                <c:ptCount val="1"/>
                <c:pt idx="0">
                  <c:v>No Delay</c:v>
                </c:pt>
              </c:strCache>
            </c:strRef>
          </c:tx>
          <c:marker>
            <c:symbol val="none"/>
          </c:marker>
          <c:val>
            <c:numRef>
              <c:f>normal.csv!$B$2:$B$112</c:f>
              <c:numCache>
                <c:formatCode>General</c:formatCode>
                <c:ptCount val="111"/>
                <c:pt idx="0">
                  <c:v>0.00813932418823</c:v>
                </c:pt>
                <c:pt idx="1">
                  <c:v>0.00496163368225</c:v>
                </c:pt>
                <c:pt idx="2">
                  <c:v>0.00579857826233</c:v>
                </c:pt>
                <c:pt idx="3">
                  <c:v>0.00480003356934</c:v>
                </c:pt>
                <c:pt idx="4">
                  <c:v>0.00498962402344</c:v>
                </c:pt>
                <c:pt idx="5">
                  <c:v>0.00468745231628</c:v>
                </c:pt>
                <c:pt idx="6">
                  <c:v>0.00486240386963</c:v>
                </c:pt>
                <c:pt idx="7">
                  <c:v>0.00512237548828</c:v>
                </c:pt>
                <c:pt idx="8">
                  <c:v>0.00489978790283</c:v>
                </c:pt>
                <c:pt idx="9">
                  <c:v>0.00501737594604</c:v>
                </c:pt>
                <c:pt idx="10">
                  <c:v>0.00472741127014</c:v>
                </c:pt>
                <c:pt idx="11">
                  <c:v>0.00507960319519</c:v>
                </c:pt>
                <c:pt idx="12">
                  <c:v>0.00519604682922</c:v>
                </c:pt>
                <c:pt idx="13">
                  <c:v>0.00489354133606</c:v>
                </c:pt>
                <c:pt idx="14">
                  <c:v>0.00477304458618</c:v>
                </c:pt>
                <c:pt idx="15">
                  <c:v>0.00493316650391</c:v>
                </c:pt>
                <c:pt idx="16">
                  <c:v>0.00520601272583</c:v>
                </c:pt>
                <c:pt idx="17">
                  <c:v>0.00505261421204</c:v>
                </c:pt>
                <c:pt idx="18">
                  <c:v>0.00516395568848</c:v>
                </c:pt>
                <c:pt idx="19">
                  <c:v>0.00505905151367</c:v>
                </c:pt>
                <c:pt idx="20">
                  <c:v>0.00800304412842</c:v>
                </c:pt>
                <c:pt idx="21">
                  <c:v>0.00488362312317</c:v>
                </c:pt>
                <c:pt idx="22">
                  <c:v>0.00474333763123</c:v>
                </c:pt>
                <c:pt idx="23">
                  <c:v>0.00494198799133</c:v>
                </c:pt>
                <c:pt idx="24">
                  <c:v>0.00790600776672</c:v>
                </c:pt>
                <c:pt idx="25">
                  <c:v>0.00505261421204</c:v>
                </c:pt>
                <c:pt idx="26">
                  <c:v>0.00477204322815</c:v>
                </c:pt>
                <c:pt idx="27">
                  <c:v>0.00497808456421</c:v>
                </c:pt>
                <c:pt idx="28">
                  <c:v>0.00517115592957</c:v>
                </c:pt>
                <c:pt idx="29">
                  <c:v>0.00526123046875</c:v>
                </c:pt>
                <c:pt idx="30">
                  <c:v>0.00505862236023</c:v>
                </c:pt>
                <c:pt idx="31">
                  <c:v>0.0049280166626</c:v>
                </c:pt>
                <c:pt idx="32">
                  <c:v>0.00693407058716</c:v>
                </c:pt>
                <c:pt idx="33">
                  <c:v>0.00761504173279</c:v>
                </c:pt>
                <c:pt idx="34">
                  <c:v>0.00545663833618</c:v>
                </c:pt>
                <c:pt idx="35">
                  <c:v>0.00480380058289</c:v>
                </c:pt>
                <c:pt idx="36">
                  <c:v>0.00428042411804</c:v>
                </c:pt>
                <c:pt idx="37">
                  <c:v>0.00492787361145</c:v>
                </c:pt>
                <c:pt idx="38">
                  <c:v>0.00626378059387</c:v>
                </c:pt>
                <c:pt idx="39">
                  <c:v>0.004692029953</c:v>
                </c:pt>
                <c:pt idx="40">
                  <c:v>0.00486373901367</c:v>
                </c:pt>
                <c:pt idx="41">
                  <c:v>0.00510196685791</c:v>
                </c:pt>
                <c:pt idx="42">
                  <c:v>0.00500655174255</c:v>
                </c:pt>
                <c:pt idx="43">
                  <c:v>0.00501999855042</c:v>
                </c:pt>
                <c:pt idx="44">
                  <c:v>0.00539536476135</c:v>
                </c:pt>
                <c:pt idx="45">
                  <c:v>0.00702376365662</c:v>
                </c:pt>
                <c:pt idx="46">
                  <c:v>0.00482697486877</c:v>
                </c:pt>
                <c:pt idx="47">
                  <c:v>0.00484743118286</c:v>
                </c:pt>
                <c:pt idx="48">
                  <c:v>0.00460934638977</c:v>
                </c:pt>
                <c:pt idx="49">
                  <c:v>0.00612421035767</c:v>
                </c:pt>
                <c:pt idx="50">
                  <c:v>0.00688033103943</c:v>
                </c:pt>
                <c:pt idx="51">
                  <c:v>0.00469088554382</c:v>
                </c:pt>
                <c:pt idx="52">
                  <c:v>0.00525918006897</c:v>
                </c:pt>
                <c:pt idx="53">
                  <c:v>0.00528535842896</c:v>
                </c:pt>
                <c:pt idx="54">
                  <c:v>0.00482349395752</c:v>
                </c:pt>
                <c:pt idx="55">
                  <c:v>0.00542373657227</c:v>
                </c:pt>
                <c:pt idx="56">
                  <c:v>0.0246347904205</c:v>
                </c:pt>
                <c:pt idx="57">
                  <c:v>0.00493974685669</c:v>
                </c:pt>
                <c:pt idx="58">
                  <c:v>0.00486721992493</c:v>
                </c:pt>
                <c:pt idx="59">
                  <c:v>0.00750398635864</c:v>
                </c:pt>
                <c:pt idx="60">
                  <c:v>0.00795578956604</c:v>
                </c:pt>
                <c:pt idx="61">
                  <c:v>0.00995316505432</c:v>
                </c:pt>
                <c:pt idx="62">
                  <c:v>0.00589594841003</c:v>
                </c:pt>
                <c:pt idx="63">
                  <c:v>0.00505523681641</c:v>
                </c:pt>
                <c:pt idx="64">
                  <c:v>0.00512399673462</c:v>
                </c:pt>
                <c:pt idx="65">
                  <c:v>0.00470933914185</c:v>
                </c:pt>
                <c:pt idx="66">
                  <c:v>0.0051362991333</c:v>
                </c:pt>
                <c:pt idx="67">
                  <c:v>0.00524682998657</c:v>
                </c:pt>
                <c:pt idx="68">
                  <c:v>0.00874447822571</c:v>
                </c:pt>
                <c:pt idx="69">
                  <c:v>0.00512909889221</c:v>
                </c:pt>
                <c:pt idx="70">
                  <c:v>0.00477104187012</c:v>
                </c:pt>
                <c:pt idx="71">
                  <c:v>0.00488500595093</c:v>
                </c:pt>
                <c:pt idx="72">
                  <c:v>0.00499863624573</c:v>
                </c:pt>
                <c:pt idx="73">
                  <c:v>0.00526056289673</c:v>
                </c:pt>
                <c:pt idx="74">
                  <c:v>0.00489077568054</c:v>
                </c:pt>
                <c:pt idx="75">
                  <c:v>0.00504512786865</c:v>
                </c:pt>
                <c:pt idx="76">
                  <c:v>0.00504040718079</c:v>
                </c:pt>
                <c:pt idx="77">
                  <c:v>0.0048406124115</c:v>
                </c:pt>
                <c:pt idx="78">
                  <c:v>0.00490026473999</c:v>
                </c:pt>
                <c:pt idx="79">
                  <c:v>0.00456204414368</c:v>
                </c:pt>
                <c:pt idx="80">
                  <c:v>0.00510058403015</c:v>
                </c:pt>
                <c:pt idx="81">
                  <c:v>0.00523319244385</c:v>
                </c:pt>
                <c:pt idx="82">
                  <c:v>0.00665736198425</c:v>
                </c:pt>
                <c:pt idx="83">
                  <c:v>0.00472526550293</c:v>
                </c:pt>
                <c:pt idx="84">
                  <c:v>0.00503668785095</c:v>
                </c:pt>
                <c:pt idx="85">
                  <c:v>0.0045355796814</c:v>
                </c:pt>
                <c:pt idx="86">
                  <c:v>0.00503940582275</c:v>
                </c:pt>
                <c:pt idx="87">
                  <c:v>0.00496845245361</c:v>
                </c:pt>
                <c:pt idx="88">
                  <c:v>0.00477848052979</c:v>
                </c:pt>
                <c:pt idx="89">
                  <c:v>0.00606694221497</c:v>
                </c:pt>
                <c:pt idx="90">
                  <c:v>0.00489611625671</c:v>
                </c:pt>
                <c:pt idx="91">
                  <c:v>0.00530333518982</c:v>
                </c:pt>
                <c:pt idx="92">
                  <c:v>0.00518622398376</c:v>
                </c:pt>
                <c:pt idx="93">
                  <c:v>0.00546226501465</c:v>
                </c:pt>
                <c:pt idx="94">
                  <c:v>0.00512022972107</c:v>
                </c:pt>
                <c:pt idx="95">
                  <c:v>0.00524158477783</c:v>
                </c:pt>
                <c:pt idx="96">
                  <c:v>0.00547647476196</c:v>
                </c:pt>
                <c:pt idx="97">
                  <c:v>0.0049994468689</c:v>
                </c:pt>
                <c:pt idx="98">
                  <c:v>0.00543899536133</c:v>
                </c:pt>
                <c:pt idx="99">
                  <c:v>0.00513195991516</c:v>
                </c:pt>
                <c:pt idx="100">
                  <c:v>0.00513377189636</c:v>
                </c:pt>
                <c:pt idx="101">
                  <c:v>0.00485978126526</c:v>
                </c:pt>
                <c:pt idx="102">
                  <c:v>0.00776643753052</c:v>
                </c:pt>
                <c:pt idx="103">
                  <c:v>0.00471739768982</c:v>
                </c:pt>
                <c:pt idx="104">
                  <c:v>0.00488214492798</c:v>
                </c:pt>
                <c:pt idx="105">
                  <c:v>0.00518417358398</c:v>
                </c:pt>
                <c:pt idx="106">
                  <c:v>0.00512766838074</c:v>
                </c:pt>
                <c:pt idx="107">
                  <c:v>0.0128833770752</c:v>
                </c:pt>
                <c:pt idx="108">
                  <c:v>0.00579104423523</c:v>
                </c:pt>
                <c:pt idx="109">
                  <c:v>0.00494651794434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normal.csv!$C$1</c:f>
              <c:strCache>
                <c:ptCount val="1"/>
                <c:pt idx="0">
                  <c:v>RTT Delay</c:v>
                </c:pt>
              </c:strCache>
            </c:strRef>
          </c:tx>
          <c:marker>
            <c:symbol val="none"/>
          </c:marker>
          <c:val>
            <c:numRef>
              <c:f>normal.csv!$C$2:$C$112</c:f>
              <c:numCache>
                <c:formatCode>General</c:formatCode>
                <c:ptCount val="111"/>
                <c:pt idx="0">
                  <c:v>0.0494575500488</c:v>
                </c:pt>
                <c:pt idx="1">
                  <c:v>0.0453789234161</c:v>
                </c:pt>
                <c:pt idx="2">
                  <c:v>0.047394990921</c:v>
                </c:pt>
                <c:pt idx="3">
                  <c:v>0.0510246753693</c:v>
                </c:pt>
                <c:pt idx="4">
                  <c:v>0.0499558448792</c:v>
                </c:pt>
                <c:pt idx="5">
                  <c:v>0.0510642528534</c:v>
                </c:pt>
                <c:pt idx="6">
                  <c:v>0.0495431423187</c:v>
                </c:pt>
                <c:pt idx="7">
                  <c:v>0.049617767334</c:v>
                </c:pt>
                <c:pt idx="8">
                  <c:v>0.0495889186859</c:v>
                </c:pt>
                <c:pt idx="9">
                  <c:v>0.049222946167</c:v>
                </c:pt>
                <c:pt idx="10">
                  <c:v>0.0505609512329</c:v>
                </c:pt>
                <c:pt idx="11">
                  <c:v>0.0476410388947</c:v>
                </c:pt>
                <c:pt idx="12">
                  <c:v>0.0465867519379</c:v>
                </c:pt>
                <c:pt idx="13">
                  <c:v>0.0492904186249</c:v>
                </c:pt>
                <c:pt idx="14">
                  <c:v>0.0535516738892</c:v>
                </c:pt>
                <c:pt idx="15">
                  <c:v>0.0506510734558</c:v>
                </c:pt>
                <c:pt idx="16">
                  <c:v>0.0501208305359</c:v>
                </c:pt>
                <c:pt idx="17">
                  <c:v>0.0493597984314</c:v>
                </c:pt>
                <c:pt idx="18">
                  <c:v>0.0525989532471</c:v>
                </c:pt>
                <c:pt idx="19">
                  <c:v>0.0484609603882</c:v>
                </c:pt>
                <c:pt idx="20">
                  <c:v>0.0497028827667</c:v>
                </c:pt>
                <c:pt idx="21">
                  <c:v>0.0501070022583</c:v>
                </c:pt>
                <c:pt idx="22">
                  <c:v>0.048437833786</c:v>
                </c:pt>
                <c:pt idx="23">
                  <c:v>0.0503039360046</c:v>
                </c:pt>
                <c:pt idx="24">
                  <c:v>0.0828926563263</c:v>
                </c:pt>
                <c:pt idx="25">
                  <c:v>0.0511782169342</c:v>
                </c:pt>
                <c:pt idx="26">
                  <c:v>0.0536096096039</c:v>
                </c:pt>
                <c:pt idx="27">
                  <c:v>0.0492668151855</c:v>
                </c:pt>
                <c:pt idx="28">
                  <c:v>0.0508618354797</c:v>
                </c:pt>
                <c:pt idx="29">
                  <c:v>0.0495622158051</c:v>
                </c:pt>
                <c:pt idx="30">
                  <c:v>0.0496101379395</c:v>
                </c:pt>
                <c:pt idx="31">
                  <c:v>0.0493762493134</c:v>
                </c:pt>
                <c:pt idx="32">
                  <c:v>0.0507488250732</c:v>
                </c:pt>
                <c:pt idx="33">
                  <c:v>0.0486626625061</c:v>
                </c:pt>
                <c:pt idx="34">
                  <c:v>0.0534019470215</c:v>
                </c:pt>
                <c:pt idx="35">
                  <c:v>0.0471131801605</c:v>
                </c:pt>
                <c:pt idx="36">
                  <c:v>0.0483629703522</c:v>
                </c:pt>
                <c:pt idx="37">
                  <c:v>0.0514097213745</c:v>
                </c:pt>
                <c:pt idx="38">
                  <c:v>0.051037311554</c:v>
                </c:pt>
                <c:pt idx="39">
                  <c:v>0.0505800247192</c:v>
                </c:pt>
                <c:pt idx="40">
                  <c:v>0.0507500171661</c:v>
                </c:pt>
                <c:pt idx="41">
                  <c:v>0.0474791526794</c:v>
                </c:pt>
                <c:pt idx="42">
                  <c:v>0.0528688430786</c:v>
                </c:pt>
                <c:pt idx="43">
                  <c:v>0.051687002182</c:v>
                </c:pt>
                <c:pt idx="44">
                  <c:v>0.0507256984711</c:v>
                </c:pt>
                <c:pt idx="45">
                  <c:v>0.051707983017</c:v>
                </c:pt>
                <c:pt idx="46">
                  <c:v>0.048476934433</c:v>
                </c:pt>
                <c:pt idx="47">
                  <c:v>0.0508739948273</c:v>
                </c:pt>
                <c:pt idx="48">
                  <c:v>0.050333738327</c:v>
                </c:pt>
                <c:pt idx="49">
                  <c:v>0.0498969554901</c:v>
                </c:pt>
                <c:pt idx="50">
                  <c:v>0.0485119819641</c:v>
                </c:pt>
                <c:pt idx="51">
                  <c:v>0.0508177280426</c:v>
                </c:pt>
                <c:pt idx="52">
                  <c:v>0.0507183074951</c:v>
                </c:pt>
                <c:pt idx="53">
                  <c:v>0.0485789775848</c:v>
                </c:pt>
                <c:pt idx="54">
                  <c:v>0.0513083934784</c:v>
                </c:pt>
                <c:pt idx="55">
                  <c:v>0.0494270324707</c:v>
                </c:pt>
                <c:pt idx="56">
                  <c:v>0.0500748157501</c:v>
                </c:pt>
                <c:pt idx="57">
                  <c:v>0.0531377792358</c:v>
                </c:pt>
                <c:pt idx="58">
                  <c:v>0.0493316650391</c:v>
                </c:pt>
                <c:pt idx="59">
                  <c:v>0.0503489971161</c:v>
                </c:pt>
                <c:pt idx="60">
                  <c:v>0.0502276420593</c:v>
                </c:pt>
                <c:pt idx="61">
                  <c:v>0.0484821796417</c:v>
                </c:pt>
                <c:pt idx="62">
                  <c:v>0.0515851974487</c:v>
                </c:pt>
                <c:pt idx="63">
                  <c:v>0.0484428405762</c:v>
                </c:pt>
                <c:pt idx="64">
                  <c:v>0.0501804351807</c:v>
                </c:pt>
                <c:pt idx="65">
                  <c:v>0.0520098209381</c:v>
                </c:pt>
                <c:pt idx="66">
                  <c:v>0.0487496852875</c:v>
                </c:pt>
                <c:pt idx="67">
                  <c:v>0.0490930080414</c:v>
                </c:pt>
                <c:pt idx="68">
                  <c:v>0.0479378700256</c:v>
                </c:pt>
                <c:pt idx="69">
                  <c:v>0.0508272647858</c:v>
                </c:pt>
                <c:pt idx="70">
                  <c:v>0.0494780540466</c:v>
                </c:pt>
                <c:pt idx="71">
                  <c:v>0.0495455265045</c:v>
                </c:pt>
                <c:pt idx="72">
                  <c:v>0.0521149635315</c:v>
                </c:pt>
                <c:pt idx="73">
                  <c:v>0.0531840324402</c:v>
                </c:pt>
                <c:pt idx="74">
                  <c:v>0.0500440597534</c:v>
                </c:pt>
                <c:pt idx="75">
                  <c:v>0.0488302707672</c:v>
                </c:pt>
                <c:pt idx="76">
                  <c:v>0.0527610778809</c:v>
                </c:pt>
                <c:pt idx="77">
                  <c:v>0.0499980449677</c:v>
                </c:pt>
                <c:pt idx="78">
                  <c:v>0.0512609481812</c:v>
                </c:pt>
                <c:pt idx="79">
                  <c:v>0.11140871048</c:v>
                </c:pt>
                <c:pt idx="80">
                  <c:v>0.0528421401978</c:v>
                </c:pt>
                <c:pt idx="81">
                  <c:v>0.0520761013031</c:v>
                </c:pt>
                <c:pt idx="82">
                  <c:v>0.0524938106537</c:v>
                </c:pt>
                <c:pt idx="83">
                  <c:v>0.0507771968842</c:v>
                </c:pt>
                <c:pt idx="84">
                  <c:v>0.0493221282959</c:v>
                </c:pt>
                <c:pt idx="85">
                  <c:v>0.0527348518372</c:v>
                </c:pt>
                <c:pt idx="86">
                  <c:v>0.0515286922455</c:v>
                </c:pt>
                <c:pt idx="87">
                  <c:v>0.0483901500702</c:v>
                </c:pt>
                <c:pt idx="88">
                  <c:v>0.0504710674286</c:v>
                </c:pt>
                <c:pt idx="89">
                  <c:v>0.0515570640564</c:v>
                </c:pt>
                <c:pt idx="90">
                  <c:v>0.0538828372955</c:v>
                </c:pt>
                <c:pt idx="91">
                  <c:v>0.0500156879425</c:v>
                </c:pt>
                <c:pt idx="92">
                  <c:v>0.052610874176</c:v>
                </c:pt>
                <c:pt idx="93">
                  <c:v>0.0479669570923</c:v>
                </c:pt>
                <c:pt idx="94">
                  <c:v>0.0480449199677</c:v>
                </c:pt>
                <c:pt idx="95">
                  <c:v>0.052670955658</c:v>
                </c:pt>
                <c:pt idx="96">
                  <c:v>0.0504019260406</c:v>
                </c:pt>
                <c:pt idx="97">
                  <c:v>0.0475990772247</c:v>
                </c:pt>
                <c:pt idx="98">
                  <c:v>0.0492587089539</c:v>
                </c:pt>
                <c:pt idx="99">
                  <c:v>0.048681974411</c:v>
                </c:pt>
                <c:pt idx="100">
                  <c:v>0.0497341156006</c:v>
                </c:pt>
                <c:pt idx="101">
                  <c:v>0.0519289970398</c:v>
                </c:pt>
                <c:pt idx="102">
                  <c:v>0.0480923652649</c:v>
                </c:pt>
                <c:pt idx="103">
                  <c:v>0.0515010356903</c:v>
                </c:pt>
                <c:pt idx="104">
                  <c:v>0.0483539104462</c:v>
                </c:pt>
                <c:pt idx="105">
                  <c:v>0.0495326519012</c:v>
                </c:pt>
                <c:pt idx="106">
                  <c:v>0.0508871078491</c:v>
                </c:pt>
                <c:pt idx="107">
                  <c:v>0.0509822368622</c:v>
                </c:pt>
                <c:pt idx="108">
                  <c:v>0.0497622489929</c:v>
                </c:pt>
                <c:pt idx="109">
                  <c:v>0.0513601303101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normal.csv!$D$1</c:f>
              <c:strCache>
                <c:ptCount val="1"/>
                <c:pt idx="0">
                  <c:v>Delta</c:v>
                </c:pt>
              </c:strCache>
            </c:strRef>
          </c:tx>
          <c:marker>
            <c:symbol val="none"/>
          </c:marker>
          <c:val>
            <c:numRef>
              <c:f>normal.csv!$D$2:$D$112</c:f>
              <c:numCache>
                <c:formatCode>General</c:formatCode>
                <c:ptCount val="111"/>
                <c:pt idx="0">
                  <c:v>0.04131822586057</c:v>
                </c:pt>
                <c:pt idx="1">
                  <c:v>0.04041728973385</c:v>
                </c:pt>
                <c:pt idx="2">
                  <c:v>0.04159641265867</c:v>
                </c:pt>
                <c:pt idx="3">
                  <c:v>0.04622464179996</c:v>
                </c:pt>
                <c:pt idx="4">
                  <c:v>0.04496622085576</c:v>
                </c:pt>
                <c:pt idx="5">
                  <c:v>0.04637680053712</c:v>
                </c:pt>
                <c:pt idx="6">
                  <c:v>0.04468073844907</c:v>
                </c:pt>
                <c:pt idx="7">
                  <c:v>0.04449539184572</c:v>
                </c:pt>
                <c:pt idx="8">
                  <c:v>0.04468913078307</c:v>
                </c:pt>
                <c:pt idx="9">
                  <c:v>0.04420557022096</c:v>
                </c:pt>
                <c:pt idx="10">
                  <c:v>0.04583353996276</c:v>
                </c:pt>
                <c:pt idx="11">
                  <c:v>0.04256143569951</c:v>
                </c:pt>
                <c:pt idx="12">
                  <c:v>0.04139070510868</c:v>
                </c:pt>
                <c:pt idx="13">
                  <c:v>0.04439687728884</c:v>
                </c:pt>
                <c:pt idx="14">
                  <c:v>0.04877862930302</c:v>
                </c:pt>
                <c:pt idx="15">
                  <c:v>0.04571790695189</c:v>
                </c:pt>
                <c:pt idx="16">
                  <c:v>0.04491481781007</c:v>
                </c:pt>
                <c:pt idx="17">
                  <c:v>0.04430718421936</c:v>
                </c:pt>
                <c:pt idx="18">
                  <c:v>0.04743499755862</c:v>
                </c:pt>
                <c:pt idx="19">
                  <c:v>0.04340190887453</c:v>
                </c:pt>
                <c:pt idx="20">
                  <c:v>0.04169983863828</c:v>
                </c:pt>
                <c:pt idx="21">
                  <c:v>0.04522337913513</c:v>
                </c:pt>
                <c:pt idx="22">
                  <c:v>0.04369449615477</c:v>
                </c:pt>
                <c:pt idx="23">
                  <c:v>0.04536194801327</c:v>
                </c:pt>
                <c:pt idx="24">
                  <c:v>0.07498664855958</c:v>
                </c:pt>
                <c:pt idx="25">
                  <c:v>0.04612560272216</c:v>
                </c:pt>
                <c:pt idx="26">
                  <c:v>0.04883756637575</c:v>
                </c:pt>
                <c:pt idx="27">
                  <c:v>0.04428873062129</c:v>
                </c:pt>
                <c:pt idx="28">
                  <c:v>0.04569067955013</c:v>
                </c:pt>
                <c:pt idx="29">
                  <c:v>0.04430098533635</c:v>
                </c:pt>
                <c:pt idx="30">
                  <c:v>0.04455151557927</c:v>
                </c:pt>
                <c:pt idx="31">
                  <c:v>0.0444482326508</c:v>
                </c:pt>
                <c:pt idx="32">
                  <c:v>0.04381475448604</c:v>
                </c:pt>
                <c:pt idx="33">
                  <c:v>0.04104762077331</c:v>
                </c:pt>
                <c:pt idx="34">
                  <c:v>0.04794530868532</c:v>
                </c:pt>
                <c:pt idx="35">
                  <c:v>0.04230937957761</c:v>
                </c:pt>
                <c:pt idx="36">
                  <c:v>0.04408254623416</c:v>
                </c:pt>
                <c:pt idx="37">
                  <c:v>0.04648184776305</c:v>
                </c:pt>
                <c:pt idx="38">
                  <c:v>0.04477353096013</c:v>
                </c:pt>
                <c:pt idx="39">
                  <c:v>0.0458879947662</c:v>
                </c:pt>
                <c:pt idx="40">
                  <c:v>0.04588627815243</c:v>
                </c:pt>
                <c:pt idx="41">
                  <c:v>0.04237718582149</c:v>
                </c:pt>
                <c:pt idx="42">
                  <c:v>0.04786229133605</c:v>
                </c:pt>
                <c:pt idx="43">
                  <c:v>0.04666700363158</c:v>
                </c:pt>
                <c:pt idx="44">
                  <c:v>0.04533033370975</c:v>
                </c:pt>
                <c:pt idx="45">
                  <c:v>0.04468421936038</c:v>
                </c:pt>
                <c:pt idx="46">
                  <c:v>0.04364995956423</c:v>
                </c:pt>
                <c:pt idx="47">
                  <c:v>0.04602656364444</c:v>
                </c:pt>
                <c:pt idx="48">
                  <c:v>0.04572439193723</c:v>
                </c:pt>
                <c:pt idx="49">
                  <c:v>0.04377274513243</c:v>
                </c:pt>
                <c:pt idx="50">
                  <c:v>0.04163165092467</c:v>
                </c:pt>
                <c:pt idx="51">
                  <c:v>0.04612684249878</c:v>
                </c:pt>
                <c:pt idx="52">
                  <c:v>0.04545912742613</c:v>
                </c:pt>
                <c:pt idx="53">
                  <c:v>0.04329361915584</c:v>
                </c:pt>
                <c:pt idx="54">
                  <c:v>0.04648489952088</c:v>
                </c:pt>
                <c:pt idx="55">
                  <c:v>0.04400329589843</c:v>
                </c:pt>
                <c:pt idx="56">
                  <c:v>0.0254400253296</c:v>
                </c:pt>
                <c:pt idx="57">
                  <c:v>0.04819803237911</c:v>
                </c:pt>
                <c:pt idx="58">
                  <c:v>0.04446444511417</c:v>
                </c:pt>
                <c:pt idx="59">
                  <c:v>0.04284501075746</c:v>
                </c:pt>
                <c:pt idx="60">
                  <c:v>0.04227185249326</c:v>
                </c:pt>
                <c:pt idx="61">
                  <c:v>0.03852901458738</c:v>
                </c:pt>
                <c:pt idx="62">
                  <c:v>0.04568924903867</c:v>
                </c:pt>
                <c:pt idx="63">
                  <c:v>0.04338760375979</c:v>
                </c:pt>
                <c:pt idx="64">
                  <c:v>0.04505643844608</c:v>
                </c:pt>
                <c:pt idx="65">
                  <c:v>0.04730048179625</c:v>
                </c:pt>
                <c:pt idx="66">
                  <c:v>0.0436133861542</c:v>
                </c:pt>
                <c:pt idx="67">
                  <c:v>0.04384617805483</c:v>
                </c:pt>
                <c:pt idx="68">
                  <c:v>0.03919339179989</c:v>
                </c:pt>
                <c:pt idx="69">
                  <c:v>0.04569816589359</c:v>
                </c:pt>
                <c:pt idx="70">
                  <c:v>0.04470701217648</c:v>
                </c:pt>
                <c:pt idx="71">
                  <c:v>0.04466052055357</c:v>
                </c:pt>
                <c:pt idx="72">
                  <c:v>0.04711632728577</c:v>
                </c:pt>
                <c:pt idx="73">
                  <c:v>0.04792346954347</c:v>
                </c:pt>
                <c:pt idx="74">
                  <c:v>0.04515328407286</c:v>
                </c:pt>
                <c:pt idx="75">
                  <c:v>0.04378514289855</c:v>
                </c:pt>
                <c:pt idx="76">
                  <c:v>0.04772067070011</c:v>
                </c:pt>
                <c:pt idx="77">
                  <c:v>0.0451574325562</c:v>
                </c:pt>
                <c:pt idx="78">
                  <c:v>0.04636068344121</c:v>
                </c:pt>
                <c:pt idx="79">
                  <c:v>0.10684666633632</c:v>
                </c:pt>
                <c:pt idx="80">
                  <c:v>0.04774155616765</c:v>
                </c:pt>
                <c:pt idx="81">
                  <c:v>0.04684290885925</c:v>
                </c:pt>
                <c:pt idx="82">
                  <c:v>0.04583644866945</c:v>
                </c:pt>
                <c:pt idx="83">
                  <c:v>0.04605193138127</c:v>
                </c:pt>
                <c:pt idx="84">
                  <c:v>0.04428544044495</c:v>
                </c:pt>
                <c:pt idx="85">
                  <c:v>0.0481992721558</c:v>
                </c:pt>
                <c:pt idx="86">
                  <c:v>0.04648928642275</c:v>
                </c:pt>
                <c:pt idx="87">
                  <c:v>0.04342169761659</c:v>
                </c:pt>
                <c:pt idx="88">
                  <c:v>0.04569258689881</c:v>
                </c:pt>
                <c:pt idx="89">
                  <c:v>0.04549012184143</c:v>
                </c:pt>
                <c:pt idx="90">
                  <c:v>0.04898672103879</c:v>
                </c:pt>
                <c:pt idx="91">
                  <c:v>0.04471235275268</c:v>
                </c:pt>
                <c:pt idx="92">
                  <c:v>0.04742465019224</c:v>
                </c:pt>
                <c:pt idx="93">
                  <c:v>0.04250469207765</c:v>
                </c:pt>
                <c:pt idx="94">
                  <c:v>0.04292469024663</c:v>
                </c:pt>
                <c:pt idx="95">
                  <c:v>0.04742937088017</c:v>
                </c:pt>
                <c:pt idx="96">
                  <c:v>0.04492545127864</c:v>
                </c:pt>
                <c:pt idx="97">
                  <c:v>0.0425996303558</c:v>
                </c:pt>
                <c:pt idx="98">
                  <c:v>0.04381971359257</c:v>
                </c:pt>
                <c:pt idx="99">
                  <c:v>0.04355001449584</c:v>
                </c:pt>
                <c:pt idx="100">
                  <c:v>0.04460034370424</c:v>
                </c:pt>
                <c:pt idx="101">
                  <c:v>0.04706921577454</c:v>
                </c:pt>
                <c:pt idx="102">
                  <c:v>0.04032592773438</c:v>
                </c:pt>
                <c:pt idx="103">
                  <c:v>0.04678363800048</c:v>
                </c:pt>
                <c:pt idx="104">
                  <c:v>0.04347176551822</c:v>
                </c:pt>
                <c:pt idx="105">
                  <c:v>0.04434847831722</c:v>
                </c:pt>
                <c:pt idx="106">
                  <c:v>0.04575943946836</c:v>
                </c:pt>
                <c:pt idx="107">
                  <c:v>0.038098859787</c:v>
                </c:pt>
                <c:pt idx="108">
                  <c:v>0.04397120475767</c:v>
                </c:pt>
                <c:pt idx="109">
                  <c:v>0.04641361236576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4669136"/>
        <c:axId val="334670912"/>
      </c:lineChart>
      <c:catAx>
        <c:axId val="334669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Domain Index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334670912"/>
        <c:crosses val="autoZero"/>
        <c:auto val="1"/>
        <c:lblAlgn val="ctr"/>
        <c:lblOffset val="100"/>
        <c:noMultiLvlLbl val="0"/>
      </c:catAx>
      <c:valAx>
        <c:axId val="3346709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 Response Time [s]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346691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54101403886622"/>
          <c:y val="0.0600973268899327"/>
          <c:w val="0.134847592580339"/>
          <c:h val="0.194287420233608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DFC3-C08C-BA4C-8C47-0D201B205A87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FAD3-7DA7-8D49-AA35-C3AAB1D5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1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DFC3-C08C-BA4C-8C47-0D201B205A87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FAD3-7DA7-8D49-AA35-C3AAB1D5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5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DFC3-C08C-BA4C-8C47-0D201B205A87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FAD3-7DA7-8D49-AA35-C3AAB1D5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DFC3-C08C-BA4C-8C47-0D201B205A87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FAD3-7DA7-8D49-AA35-C3AAB1D5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3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DFC3-C08C-BA4C-8C47-0D201B205A87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FAD3-7DA7-8D49-AA35-C3AAB1D5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DFC3-C08C-BA4C-8C47-0D201B205A87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FAD3-7DA7-8D49-AA35-C3AAB1D5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7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DFC3-C08C-BA4C-8C47-0D201B205A87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FAD3-7DA7-8D49-AA35-C3AAB1D5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7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DFC3-C08C-BA4C-8C47-0D201B205A87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FAD3-7DA7-8D49-AA35-C3AAB1D5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8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DFC3-C08C-BA4C-8C47-0D201B205A87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FAD3-7DA7-8D49-AA35-C3AAB1D5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8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DFC3-C08C-BA4C-8C47-0D201B205A87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FAD3-7DA7-8D49-AA35-C3AAB1D5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9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DFC3-C08C-BA4C-8C47-0D201B205A87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FAD3-7DA7-8D49-AA35-C3AAB1D5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4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0DFC3-C08C-BA4C-8C47-0D201B205A87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FAD3-7DA7-8D49-AA35-C3AAB1D5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7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speed/public-dns/docs/dns-over-http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Study of Privacy and Anonymity in the DNS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433" y="3886200"/>
            <a:ext cx="8494727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Cesar </a:t>
            </a:r>
            <a:r>
              <a:rPr lang="en-US" dirty="0" err="1" smtClean="0"/>
              <a:t>Ghali</a:t>
            </a:r>
            <a:r>
              <a:rPr lang="en-US" dirty="0" smtClean="0"/>
              <a:t>, </a:t>
            </a:r>
            <a:r>
              <a:rPr lang="en-US" dirty="0" smtClean="0"/>
              <a:t>Gene </a:t>
            </a:r>
            <a:r>
              <a:rPr lang="en-US" dirty="0" err="1" smtClean="0"/>
              <a:t>Tsudik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Christopher A. </a:t>
            </a:r>
            <a:r>
              <a:rPr lang="en-US" b="1" dirty="0" smtClean="0">
                <a:solidFill>
                  <a:srgbClr val="FF0000"/>
                </a:solidFill>
              </a:rPr>
              <a:t>Wood</a:t>
            </a:r>
            <a:endParaRPr lang="en-US" b="1" baseline="30000" dirty="0" smtClean="0"/>
          </a:p>
          <a:p>
            <a:r>
              <a:rPr lang="en-US" dirty="0" smtClean="0"/>
              <a:t>University of California Irvine</a:t>
            </a:r>
            <a:br>
              <a:rPr lang="en-US" dirty="0" smtClean="0"/>
            </a:br>
            <a:r>
              <a:rPr lang="en-US" dirty="0" smtClean="0"/>
              <a:t>DNS OARC </a:t>
            </a:r>
            <a:r>
              <a:rPr lang="mr-IN" dirty="0" smtClean="0"/>
              <a:t>–</a:t>
            </a:r>
            <a:r>
              <a:rPr lang="en-US" dirty="0" smtClean="0"/>
              <a:t> Dallas 2016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8578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requirements: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ust fit within UDP packet (or TLS record).</a:t>
            </a:r>
          </a:p>
          <a:p>
            <a:pPr lvl="2"/>
            <a:r>
              <a:rPr lang="en-US" dirty="0" smtClean="0"/>
              <a:t>What if a request or response exceeds the MTU?</a:t>
            </a:r>
          </a:p>
          <a:p>
            <a:pPr lvl="1"/>
            <a:r>
              <a:rPr lang="en-US" dirty="0" smtClean="0"/>
              <a:t>Must not be more than what’s necessary.</a:t>
            </a:r>
          </a:p>
          <a:p>
            <a:pPr lvl="2"/>
            <a:r>
              <a:rPr lang="en-US" dirty="0" smtClean="0"/>
              <a:t>What’s the maximum padding length?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2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QNAME 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417638"/>
            <a:ext cx="8331523" cy="507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9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Response 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24" y="4793885"/>
            <a:ext cx="3112349" cy="18966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475" y="1219463"/>
            <a:ext cx="7006883" cy="433275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646538" y="5017908"/>
            <a:ext cx="0" cy="851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74726" y="5869712"/>
            <a:ext cx="157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Standard MTU</a:t>
            </a:r>
            <a:endParaRPr lang="en-US" b="1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646538" y="1219463"/>
            <a:ext cx="0" cy="3701482"/>
          </a:xfrm>
          <a:prstGeom prst="line">
            <a:avLst/>
          </a:prstGeom>
          <a:ln>
            <a:solidFill>
              <a:srgbClr val="FF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40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Response 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24" y="4793885"/>
            <a:ext cx="3112349" cy="18966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475" y="1219463"/>
            <a:ext cx="7006883" cy="433275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646538" y="5017908"/>
            <a:ext cx="0" cy="851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74726" y="5869712"/>
            <a:ext cx="157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Standard MTU</a:t>
            </a:r>
            <a:endParaRPr lang="en-US" b="1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646538" y="1219463"/>
            <a:ext cx="0" cy="3701482"/>
          </a:xfrm>
          <a:prstGeom prst="line">
            <a:avLst/>
          </a:prstGeom>
          <a:ln>
            <a:solidFill>
              <a:srgbClr val="FF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69336" y="4920945"/>
            <a:ext cx="762281" cy="1057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97524" y="5978124"/>
            <a:ext cx="187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Where’s the end?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83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Everything </a:t>
            </a:r>
            <a:r>
              <a:rPr lang="en-US" dirty="0" smtClean="0"/>
              <a:t>must be sent with multiple </a:t>
            </a:r>
            <a:r>
              <a:rPr lang="en-US" dirty="0" smtClean="0"/>
              <a:t>packets</a:t>
            </a:r>
            <a:endParaRPr lang="is-IS" dirty="0"/>
          </a:p>
          <a:p>
            <a:pPr lvl="1"/>
            <a:r>
              <a:rPr lang="is-IS" dirty="0" smtClean="0"/>
              <a:t>... </a:t>
            </a:r>
            <a:r>
              <a:rPr lang="en-US" dirty="0"/>
              <a:t>t</a:t>
            </a:r>
            <a:r>
              <a:rPr lang="is-IS" dirty="0" smtClean="0"/>
              <a:t>hat’s </a:t>
            </a:r>
            <a:r>
              <a:rPr lang="is-IS" i="1" dirty="0" smtClean="0"/>
              <a:t>not good</a:t>
            </a:r>
          </a:p>
          <a:p>
            <a:r>
              <a:rPr lang="en-US" dirty="0" smtClean="0"/>
              <a:t>Tradeoff: break responses into ”sized tiers”</a:t>
            </a:r>
          </a:p>
          <a:p>
            <a:pPr lvl="1"/>
            <a:r>
              <a:rPr lang="en-US" dirty="0" smtClean="0"/>
              <a:t>Size </a:t>
            </a:r>
            <a:r>
              <a:rPr lang="en-US" i="1" dirty="0" smtClean="0"/>
              <a:t>∈ </a:t>
            </a:r>
            <a:r>
              <a:rPr lang="en-US" dirty="0" smtClean="0"/>
              <a:t>[0,1500] =&gt; Tier 1</a:t>
            </a:r>
          </a:p>
          <a:p>
            <a:pPr lvl="1"/>
            <a:r>
              <a:rPr lang="en-US" dirty="0"/>
              <a:t>Size </a:t>
            </a:r>
            <a:r>
              <a:rPr lang="en-US" i="1" dirty="0"/>
              <a:t>∈ </a:t>
            </a:r>
            <a:r>
              <a:rPr lang="en-US" dirty="0" smtClean="0"/>
              <a:t>[1501,4096] </a:t>
            </a:r>
            <a:r>
              <a:rPr lang="en-US" dirty="0"/>
              <a:t>=&gt; Tier </a:t>
            </a:r>
            <a:r>
              <a:rPr lang="en-US" dirty="0" smtClean="0"/>
              <a:t>2</a:t>
            </a:r>
          </a:p>
          <a:p>
            <a:pPr lvl="1"/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/>
              <a:t>Size </a:t>
            </a:r>
            <a:r>
              <a:rPr lang="en-US" i="1" dirty="0" smtClean="0"/>
              <a:t>&gt; </a:t>
            </a:r>
            <a:r>
              <a:rPr lang="en-US" dirty="0" smtClean="0"/>
              <a:t>X </a:t>
            </a:r>
            <a:r>
              <a:rPr lang="en-US" dirty="0"/>
              <a:t>=&gt; Tier </a:t>
            </a:r>
            <a:r>
              <a:rPr lang="en-US" dirty="0" smtClean="0"/>
              <a:t>N</a:t>
            </a:r>
          </a:p>
          <a:p>
            <a:r>
              <a:rPr lang="en-US" dirty="0" smtClean="0"/>
              <a:t>Ideally: distribution of tiers is </a:t>
            </a:r>
            <a:r>
              <a:rPr lang="en-US" i="1" dirty="0" smtClean="0"/>
              <a:t>uniform</a:t>
            </a:r>
            <a:endParaRPr lang="en-US" i="1" dirty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11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Tiers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6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 and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tier boundaries be selected such that privacy is increased while overhead is decreased?</a:t>
            </a:r>
          </a:p>
          <a:p>
            <a:pPr lvl="1"/>
            <a:r>
              <a:rPr lang="en-US" dirty="0" smtClean="0"/>
              <a:t>Fewer tiers =&gt; more privacy, more overhead</a:t>
            </a:r>
          </a:p>
          <a:p>
            <a:pPr lvl="1"/>
            <a:r>
              <a:rPr lang="en-US" dirty="0" smtClean="0"/>
              <a:t>More tiers =&gt; less privacy, less overhead</a:t>
            </a:r>
          </a:p>
        </p:txBody>
      </p:sp>
    </p:spTree>
    <p:extLst>
      <p:ext uri="{BB962C8B-B14F-4D97-AF65-F5344CB8AC3E}">
        <p14:creationId xmlns:p14="http://schemas.microsoft.com/office/powerpoint/2010/main" val="937520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Interleaving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Requirements: mask query order by interleaving messages</a:t>
            </a:r>
          </a:p>
          <a:p>
            <a:pPr lvl="1"/>
            <a:r>
              <a:rPr lang="en-US" dirty="0" smtClean="0"/>
              <a:t>Cannot interleave unless we batch queries</a:t>
            </a:r>
          </a:p>
          <a:p>
            <a:pPr lvl="1"/>
            <a:r>
              <a:rPr lang="en-US" dirty="0" smtClean="0"/>
              <a:t>Want to minimize query delays while maximizing interleaving</a:t>
            </a:r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Batch for RTT* seconds</a:t>
            </a:r>
          </a:p>
          <a:p>
            <a:pPr lvl="1"/>
            <a:r>
              <a:rPr lang="en-US" dirty="0" smtClean="0"/>
              <a:t>Shuffle queries, issue in sequence, repeat</a:t>
            </a:r>
          </a:p>
          <a:p>
            <a:pPr lvl="1"/>
            <a:r>
              <a:rPr lang="en-US" dirty="0" smtClean="0"/>
              <a:t>Responses are added to batch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958" y="6400800"/>
            <a:ext cx="3791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*Average RTT </a:t>
            </a:r>
            <a:r>
              <a:rPr lang="en-US" smtClean="0"/>
              <a:t>to resolve a single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82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</a:t>
            </a:r>
            <a:r>
              <a:rPr lang="en-US" dirty="0" smtClean="0"/>
              <a:t>Interleaving Overview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09822" y="2881425"/>
            <a:ext cx="839972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60054" y="3767471"/>
            <a:ext cx="995916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Resolver</a:t>
            </a:r>
          </a:p>
          <a:p>
            <a:pPr algn="ctr"/>
            <a:r>
              <a:rPr lang="en-US" dirty="0" smtClean="0"/>
              <a:t>(mixer)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674822" y="2278913"/>
            <a:ext cx="995916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Stub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674822" y="3792974"/>
            <a:ext cx="995916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Stub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674822" y="5319827"/>
            <a:ext cx="995916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Stub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1" idx="3"/>
            <a:endCxn id="22" idx="1"/>
          </p:cNvCxnSpPr>
          <p:nvPr/>
        </p:nvCxnSpPr>
        <p:spPr>
          <a:xfrm>
            <a:off x="2349794" y="3248248"/>
            <a:ext cx="1410260" cy="88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3"/>
          </p:cNvCxnSpPr>
          <p:nvPr/>
        </p:nvCxnSpPr>
        <p:spPr>
          <a:xfrm flipV="1">
            <a:off x="4755970" y="3120656"/>
            <a:ext cx="1754373" cy="1013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</p:cNvCxnSpPr>
          <p:nvPr/>
        </p:nvCxnSpPr>
        <p:spPr>
          <a:xfrm>
            <a:off x="4755970" y="4134294"/>
            <a:ext cx="16161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3"/>
          </p:cNvCxnSpPr>
          <p:nvPr/>
        </p:nvCxnSpPr>
        <p:spPr>
          <a:xfrm>
            <a:off x="4755970" y="4134294"/>
            <a:ext cx="1616150" cy="1013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99188" y="3757206"/>
            <a:ext cx="839972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499188" y="4632987"/>
            <a:ext cx="839972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0" idx="3"/>
            <a:endCxn id="22" idx="1"/>
          </p:cNvCxnSpPr>
          <p:nvPr/>
        </p:nvCxnSpPr>
        <p:spPr>
          <a:xfrm>
            <a:off x="2339160" y="4124029"/>
            <a:ext cx="1420894" cy="10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3"/>
            <a:endCxn id="22" idx="1"/>
          </p:cNvCxnSpPr>
          <p:nvPr/>
        </p:nvCxnSpPr>
        <p:spPr>
          <a:xfrm flipV="1">
            <a:off x="2339160" y="4134294"/>
            <a:ext cx="1420894" cy="865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60498" y="379046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 rot="1634460">
            <a:off x="2859407" y="336314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19869400">
            <a:off x="2698442" y="42803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Q3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7172780" y="3120656"/>
            <a:ext cx="0" cy="50681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72780" y="4710959"/>
            <a:ext cx="0" cy="50681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678605" y="4757037"/>
            <a:ext cx="430946" cy="43452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Q3</a:t>
            </a:r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4109551" y="4757037"/>
            <a:ext cx="430946" cy="43452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Q2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4540497" y="4757037"/>
            <a:ext cx="430946" cy="43452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0143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</a:t>
            </a:r>
            <a:r>
              <a:rPr lang="en-US" dirty="0" smtClean="0"/>
              <a:t>Interleaving Overview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09822" y="2881425"/>
            <a:ext cx="839972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60054" y="3767471"/>
            <a:ext cx="995916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Resolver</a:t>
            </a:r>
          </a:p>
          <a:p>
            <a:pPr algn="ctr"/>
            <a:r>
              <a:rPr lang="en-US" dirty="0" smtClean="0"/>
              <a:t>(mixer)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674822" y="2278913"/>
            <a:ext cx="995916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Stub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674822" y="3792974"/>
            <a:ext cx="995916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Stub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674822" y="5319827"/>
            <a:ext cx="995916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Stub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1" idx="3"/>
            <a:endCxn id="22" idx="1"/>
          </p:cNvCxnSpPr>
          <p:nvPr/>
        </p:nvCxnSpPr>
        <p:spPr>
          <a:xfrm>
            <a:off x="2349794" y="3248248"/>
            <a:ext cx="1410260" cy="88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3"/>
          </p:cNvCxnSpPr>
          <p:nvPr/>
        </p:nvCxnSpPr>
        <p:spPr>
          <a:xfrm flipV="1">
            <a:off x="4755970" y="3120656"/>
            <a:ext cx="1754373" cy="1013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</p:cNvCxnSpPr>
          <p:nvPr/>
        </p:nvCxnSpPr>
        <p:spPr>
          <a:xfrm>
            <a:off x="4755970" y="4134294"/>
            <a:ext cx="16161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3"/>
          </p:cNvCxnSpPr>
          <p:nvPr/>
        </p:nvCxnSpPr>
        <p:spPr>
          <a:xfrm>
            <a:off x="4755970" y="4134294"/>
            <a:ext cx="1616150" cy="1013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99188" y="3757206"/>
            <a:ext cx="839972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499188" y="4632987"/>
            <a:ext cx="839972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0" idx="3"/>
            <a:endCxn id="22" idx="1"/>
          </p:cNvCxnSpPr>
          <p:nvPr/>
        </p:nvCxnSpPr>
        <p:spPr>
          <a:xfrm>
            <a:off x="2339160" y="4124029"/>
            <a:ext cx="1420894" cy="10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3"/>
            <a:endCxn id="22" idx="1"/>
          </p:cNvCxnSpPr>
          <p:nvPr/>
        </p:nvCxnSpPr>
        <p:spPr>
          <a:xfrm flipV="1">
            <a:off x="2339160" y="4134294"/>
            <a:ext cx="1420894" cy="865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60498" y="379046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 rot="1634460">
            <a:off x="2859407" y="336314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19869400">
            <a:off x="2698442" y="42803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Q3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7172780" y="3120656"/>
            <a:ext cx="0" cy="50681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72780" y="4710959"/>
            <a:ext cx="0" cy="50681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678605" y="4757037"/>
            <a:ext cx="430946" cy="43452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Q3</a:t>
            </a:r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4109551" y="4757037"/>
            <a:ext cx="430946" cy="43452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Q2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4540497" y="4757037"/>
            <a:ext cx="430946" cy="43452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Q1</a:t>
            </a:r>
            <a:endParaRPr lang="en-US" sz="1400" dirty="0"/>
          </a:p>
        </p:txBody>
      </p:sp>
      <p:sp>
        <p:nvSpPr>
          <p:cNvPr id="3" name="Arc 2"/>
          <p:cNvSpPr/>
          <p:nvPr/>
        </p:nvSpPr>
        <p:spPr>
          <a:xfrm>
            <a:off x="4011561" y="5191566"/>
            <a:ext cx="670246" cy="634406"/>
          </a:xfrm>
          <a:prstGeom prst="arc">
            <a:avLst>
              <a:gd name="adj1" fmla="val 19179723"/>
              <a:gd name="adj2" fmla="val 1289680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04098" y="5383610"/>
            <a:ext cx="751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shuffle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2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Pitiful Privacy in the 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2424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Encryption only protects the query contents [1,2,3]</a:t>
            </a:r>
          </a:p>
          <a:p>
            <a:r>
              <a:rPr lang="en-US" dirty="0" smtClean="0"/>
              <a:t>Side channels are prevalent in the protocol [2]:</a:t>
            </a:r>
          </a:p>
          <a:p>
            <a:pPr lvl="1"/>
            <a:r>
              <a:rPr lang="en-US" dirty="0" smtClean="0"/>
              <a:t>Timing</a:t>
            </a:r>
          </a:p>
          <a:p>
            <a:pPr lvl="1"/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Response sizes</a:t>
            </a:r>
          </a:p>
          <a:p>
            <a:pPr lvl="1"/>
            <a:r>
              <a:rPr lang="en-US" dirty="0" smtClean="0"/>
              <a:t>Resolution chains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284" y="5427133"/>
            <a:ext cx="8852159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[1] Bernstein, Daniel J. "</a:t>
            </a:r>
            <a:r>
              <a:rPr lang="en-US" dirty="0" err="1" smtClean="0"/>
              <a:t>DNSCurve</a:t>
            </a:r>
            <a:r>
              <a:rPr lang="en-US" dirty="0" smtClean="0"/>
              <a:t>: Usable security for DNS." </a:t>
            </a:r>
            <a:r>
              <a:rPr lang="en-US" dirty="0" err="1" smtClean="0"/>
              <a:t>dnscurve</a:t>
            </a:r>
            <a:r>
              <a:rPr lang="en-US" dirty="0" smtClean="0"/>
              <a:t>. org (2009).</a:t>
            </a:r>
          </a:p>
          <a:p>
            <a:pPr lvl="1"/>
            <a:r>
              <a:rPr lang="en-US" dirty="0" smtClean="0"/>
              <a:t>[2] Shulman, </a:t>
            </a:r>
            <a:r>
              <a:rPr lang="en-US" dirty="0" err="1" smtClean="0"/>
              <a:t>Haya</a:t>
            </a:r>
            <a:r>
              <a:rPr lang="en-US" dirty="0" smtClean="0"/>
              <a:t>. "Pretty bad privacy: Pitfalls of DNS encryption." Proceedings of the 13th Workshop on Privacy in the Electronic Society. ACM, 2014.</a:t>
            </a:r>
          </a:p>
          <a:p>
            <a:pPr lvl="1"/>
            <a:r>
              <a:rPr lang="en-US" dirty="0" smtClean="0"/>
              <a:t>[3] DNS-over-HTTPS, Google. </a:t>
            </a:r>
            <a:r>
              <a:rPr lang="en-US" dirty="0" smtClean="0">
                <a:hlinkClick r:id="rId2"/>
              </a:rPr>
              <a:t>https://developers.google.com/speed/public-dns/docs/dns-over-https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1724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</a:t>
            </a:r>
            <a:r>
              <a:rPr lang="en-US" dirty="0" smtClean="0"/>
              <a:t>Interleaving Overview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09822" y="2881425"/>
            <a:ext cx="839972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60054" y="3767471"/>
            <a:ext cx="995916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Resolver</a:t>
            </a:r>
          </a:p>
          <a:p>
            <a:pPr algn="ctr"/>
            <a:r>
              <a:rPr lang="en-US" dirty="0" smtClean="0"/>
              <a:t>(mixer)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674822" y="2278913"/>
            <a:ext cx="995916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Stub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674822" y="3792974"/>
            <a:ext cx="995916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Stub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674822" y="5319827"/>
            <a:ext cx="995916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Stub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1" idx="3"/>
            <a:endCxn id="22" idx="1"/>
          </p:cNvCxnSpPr>
          <p:nvPr/>
        </p:nvCxnSpPr>
        <p:spPr>
          <a:xfrm>
            <a:off x="2349794" y="3248248"/>
            <a:ext cx="1410260" cy="88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3"/>
          </p:cNvCxnSpPr>
          <p:nvPr/>
        </p:nvCxnSpPr>
        <p:spPr>
          <a:xfrm flipV="1">
            <a:off x="4755970" y="3120656"/>
            <a:ext cx="1754373" cy="1013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</p:cNvCxnSpPr>
          <p:nvPr/>
        </p:nvCxnSpPr>
        <p:spPr>
          <a:xfrm>
            <a:off x="4755970" y="4134294"/>
            <a:ext cx="16161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3"/>
          </p:cNvCxnSpPr>
          <p:nvPr/>
        </p:nvCxnSpPr>
        <p:spPr>
          <a:xfrm>
            <a:off x="4755970" y="4134294"/>
            <a:ext cx="1616150" cy="1013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99188" y="3757206"/>
            <a:ext cx="839972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499188" y="4632987"/>
            <a:ext cx="839972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0" idx="3"/>
            <a:endCxn id="22" idx="1"/>
          </p:cNvCxnSpPr>
          <p:nvPr/>
        </p:nvCxnSpPr>
        <p:spPr>
          <a:xfrm>
            <a:off x="2339160" y="4124029"/>
            <a:ext cx="1420894" cy="10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3"/>
            <a:endCxn id="22" idx="1"/>
          </p:cNvCxnSpPr>
          <p:nvPr/>
        </p:nvCxnSpPr>
        <p:spPr>
          <a:xfrm flipV="1">
            <a:off x="2339160" y="4134294"/>
            <a:ext cx="1420894" cy="865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60498" y="379046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 rot="19569118">
            <a:off x="5152245" y="325551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19869400">
            <a:off x="2698442" y="42803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Q3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7172780" y="3120656"/>
            <a:ext cx="0" cy="50681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72780" y="4710959"/>
            <a:ext cx="0" cy="50681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678605" y="4757037"/>
            <a:ext cx="430946" cy="43452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Q2</a:t>
            </a:r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4109551" y="4757037"/>
            <a:ext cx="430946" cy="43452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Q3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4540497" y="4757037"/>
            <a:ext cx="430946" cy="43452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trike="sngStrike" dirty="0" smtClean="0"/>
              <a:t>Q1</a:t>
            </a:r>
            <a:endParaRPr lang="en-US" sz="1400" strike="sngStrike" dirty="0"/>
          </a:p>
        </p:txBody>
      </p:sp>
      <p:sp>
        <p:nvSpPr>
          <p:cNvPr id="29" name="TextBox 28"/>
          <p:cNvSpPr txBox="1"/>
          <p:nvPr/>
        </p:nvSpPr>
        <p:spPr>
          <a:xfrm rot="1634460">
            <a:off x="2859407" y="336314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68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</a:t>
            </a:r>
            <a:r>
              <a:rPr lang="en-US" dirty="0" smtClean="0"/>
              <a:t>Interleaving Overview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09822" y="2881425"/>
            <a:ext cx="839972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60054" y="3767471"/>
            <a:ext cx="995916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Resolver</a:t>
            </a:r>
          </a:p>
          <a:p>
            <a:pPr algn="ctr"/>
            <a:r>
              <a:rPr lang="en-US" dirty="0" smtClean="0"/>
              <a:t>(mixer)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674822" y="2278913"/>
            <a:ext cx="995916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Stub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674822" y="3792974"/>
            <a:ext cx="995916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Stub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674822" y="5319827"/>
            <a:ext cx="995916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Stub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1" idx="3"/>
            <a:endCxn id="22" idx="1"/>
          </p:cNvCxnSpPr>
          <p:nvPr/>
        </p:nvCxnSpPr>
        <p:spPr>
          <a:xfrm>
            <a:off x="2349794" y="3248248"/>
            <a:ext cx="1410260" cy="88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3"/>
          </p:cNvCxnSpPr>
          <p:nvPr/>
        </p:nvCxnSpPr>
        <p:spPr>
          <a:xfrm flipV="1">
            <a:off x="4755970" y="3120656"/>
            <a:ext cx="1754373" cy="1013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</p:cNvCxnSpPr>
          <p:nvPr/>
        </p:nvCxnSpPr>
        <p:spPr>
          <a:xfrm>
            <a:off x="4755970" y="4134294"/>
            <a:ext cx="16161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3"/>
          </p:cNvCxnSpPr>
          <p:nvPr/>
        </p:nvCxnSpPr>
        <p:spPr>
          <a:xfrm>
            <a:off x="4755970" y="4134294"/>
            <a:ext cx="1616150" cy="1013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99188" y="3757206"/>
            <a:ext cx="839972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499188" y="4632987"/>
            <a:ext cx="839972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0" idx="3"/>
            <a:endCxn id="22" idx="1"/>
          </p:cNvCxnSpPr>
          <p:nvPr/>
        </p:nvCxnSpPr>
        <p:spPr>
          <a:xfrm>
            <a:off x="2339160" y="4124029"/>
            <a:ext cx="1420894" cy="10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3"/>
            <a:endCxn id="22" idx="1"/>
          </p:cNvCxnSpPr>
          <p:nvPr/>
        </p:nvCxnSpPr>
        <p:spPr>
          <a:xfrm flipV="1">
            <a:off x="2339160" y="4134294"/>
            <a:ext cx="1420894" cy="865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60498" y="379046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19869400">
            <a:off x="2698442" y="42803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Q3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7172780" y="3120656"/>
            <a:ext cx="0" cy="50681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72780" y="4710959"/>
            <a:ext cx="0" cy="50681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678605" y="4757037"/>
            <a:ext cx="430946" cy="43452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Q2</a:t>
            </a:r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4109551" y="4757037"/>
            <a:ext cx="430946" cy="43452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trike="sngStrike" dirty="0" smtClean="0"/>
              <a:t>Q3</a:t>
            </a:r>
            <a:endParaRPr lang="en-US" sz="1600" strike="sngStrike" dirty="0"/>
          </a:p>
        </p:txBody>
      </p:sp>
      <p:sp>
        <p:nvSpPr>
          <p:cNvPr id="60" name="Rectangle 59"/>
          <p:cNvSpPr/>
          <p:nvPr/>
        </p:nvSpPr>
        <p:spPr>
          <a:xfrm>
            <a:off x="4540497" y="4757037"/>
            <a:ext cx="430946" cy="43452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trike="sngStrike" dirty="0" smtClean="0"/>
              <a:t>Q1</a:t>
            </a:r>
            <a:endParaRPr lang="en-US" sz="1400" strike="sngStrike" dirty="0"/>
          </a:p>
        </p:txBody>
      </p:sp>
      <p:sp>
        <p:nvSpPr>
          <p:cNvPr id="29" name="TextBox 28"/>
          <p:cNvSpPr txBox="1"/>
          <p:nvPr/>
        </p:nvSpPr>
        <p:spPr>
          <a:xfrm rot="1634460">
            <a:off x="2859407" y="336314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98350" y="381662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4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</a:t>
            </a:r>
            <a:r>
              <a:rPr lang="en-US" dirty="0" smtClean="0"/>
              <a:t>Interleaving Overview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09822" y="2881425"/>
            <a:ext cx="839972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60054" y="3767471"/>
            <a:ext cx="995916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Resolver</a:t>
            </a:r>
          </a:p>
          <a:p>
            <a:pPr algn="ctr"/>
            <a:r>
              <a:rPr lang="en-US" dirty="0" smtClean="0"/>
              <a:t>(mixer)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674822" y="2278913"/>
            <a:ext cx="995916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Stub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674822" y="3792974"/>
            <a:ext cx="995916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Stub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674822" y="5319827"/>
            <a:ext cx="995916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Stub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1" idx="3"/>
            <a:endCxn id="22" idx="1"/>
          </p:cNvCxnSpPr>
          <p:nvPr/>
        </p:nvCxnSpPr>
        <p:spPr>
          <a:xfrm>
            <a:off x="2349794" y="3248248"/>
            <a:ext cx="1410260" cy="88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3"/>
          </p:cNvCxnSpPr>
          <p:nvPr/>
        </p:nvCxnSpPr>
        <p:spPr>
          <a:xfrm flipV="1">
            <a:off x="4755970" y="3120656"/>
            <a:ext cx="1754373" cy="1013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</p:cNvCxnSpPr>
          <p:nvPr/>
        </p:nvCxnSpPr>
        <p:spPr>
          <a:xfrm>
            <a:off x="4755970" y="4134294"/>
            <a:ext cx="16161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3"/>
          </p:cNvCxnSpPr>
          <p:nvPr/>
        </p:nvCxnSpPr>
        <p:spPr>
          <a:xfrm>
            <a:off x="4755970" y="4134294"/>
            <a:ext cx="1616150" cy="1013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99188" y="3757206"/>
            <a:ext cx="839972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499188" y="4632987"/>
            <a:ext cx="839972" cy="73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0" idx="3"/>
            <a:endCxn id="22" idx="1"/>
          </p:cNvCxnSpPr>
          <p:nvPr/>
        </p:nvCxnSpPr>
        <p:spPr>
          <a:xfrm>
            <a:off x="2339160" y="4124029"/>
            <a:ext cx="1420894" cy="10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3"/>
            <a:endCxn id="22" idx="1"/>
          </p:cNvCxnSpPr>
          <p:nvPr/>
        </p:nvCxnSpPr>
        <p:spPr>
          <a:xfrm flipV="1">
            <a:off x="2339160" y="4134294"/>
            <a:ext cx="1420894" cy="865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60498" y="379046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19869400">
            <a:off x="2698442" y="42803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Q3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7172780" y="3120656"/>
            <a:ext cx="0" cy="50681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72780" y="4710959"/>
            <a:ext cx="0" cy="50681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678605" y="4757037"/>
            <a:ext cx="430946" cy="43452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trike="sngStrike" dirty="0" smtClean="0"/>
              <a:t>Q2</a:t>
            </a:r>
            <a:endParaRPr lang="en-US" sz="1600" strike="sngStrike" dirty="0"/>
          </a:p>
        </p:txBody>
      </p:sp>
      <p:sp>
        <p:nvSpPr>
          <p:cNvPr id="59" name="Rectangle 58"/>
          <p:cNvSpPr/>
          <p:nvPr/>
        </p:nvSpPr>
        <p:spPr>
          <a:xfrm>
            <a:off x="4109551" y="4757037"/>
            <a:ext cx="430946" cy="43452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trike="sngStrike" dirty="0" smtClean="0"/>
              <a:t>Q3</a:t>
            </a:r>
            <a:endParaRPr lang="en-US" sz="1600" strike="sngStrike" dirty="0"/>
          </a:p>
        </p:txBody>
      </p:sp>
      <p:sp>
        <p:nvSpPr>
          <p:cNvPr id="60" name="Rectangle 59"/>
          <p:cNvSpPr/>
          <p:nvPr/>
        </p:nvSpPr>
        <p:spPr>
          <a:xfrm>
            <a:off x="4540497" y="4757037"/>
            <a:ext cx="430946" cy="43452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trike="sngStrike" dirty="0" smtClean="0"/>
              <a:t>Q1</a:t>
            </a:r>
            <a:endParaRPr lang="en-US" sz="1400" strike="sngStrike" dirty="0"/>
          </a:p>
        </p:txBody>
      </p:sp>
      <p:sp>
        <p:nvSpPr>
          <p:cNvPr id="29" name="TextBox 28"/>
          <p:cNvSpPr txBox="1"/>
          <p:nvPr/>
        </p:nvSpPr>
        <p:spPr>
          <a:xfrm rot="1634460">
            <a:off x="2859407" y="336314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593989">
            <a:off x="5368787" y="431645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70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729441"/>
              </p:ext>
            </p:extLst>
          </p:nvPr>
        </p:nvGraphicFramePr>
        <p:xfrm>
          <a:off x="0" y="1186380"/>
          <a:ext cx="9461500" cy="544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505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27597"/>
              </p:ext>
            </p:extLst>
          </p:nvPr>
        </p:nvGraphicFramePr>
        <p:xfrm>
          <a:off x="340242" y="1080054"/>
          <a:ext cx="9461500" cy="544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6640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340242" y="1080054"/>
          <a:ext cx="9461500" cy="544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2934586" y="2551814"/>
            <a:ext cx="3848986" cy="18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Batching has no useful effect on 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average query resolution time</a:t>
            </a:r>
          </a:p>
        </p:txBody>
      </p:sp>
    </p:spTree>
    <p:extLst>
      <p:ext uri="{BB962C8B-B14F-4D97-AF65-F5344CB8AC3E}">
        <p14:creationId xmlns:p14="http://schemas.microsoft.com/office/powerpoint/2010/main" val="576882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Resolver 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 introduce artificial delays are resolvers to mask timing side </a:t>
            </a:r>
            <a:r>
              <a:rPr lang="en-US" dirty="0" smtClean="0"/>
              <a:t>channels (even with </a:t>
            </a:r>
            <a:r>
              <a:rPr lang="en-US" dirty="0" err="1" smtClean="0"/>
              <a:t>RANSes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If data not cached, resolve the request and record the RTT</a:t>
            </a:r>
          </a:p>
          <a:p>
            <a:pPr lvl="1"/>
            <a:r>
              <a:rPr lang="en-US" dirty="0" smtClean="0"/>
              <a:t>Else, wait for the previously recorded RTT before returning the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93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Effects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580792"/>
              </p:ext>
            </p:extLst>
          </p:nvPr>
        </p:nvGraphicFramePr>
        <p:xfrm>
          <a:off x="0" y="1266454"/>
          <a:ext cx="9067800" cy="535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3782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 and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Worst-case latency for clients</a:t>
            </a:r>
          </a:p>
          <a:p>
            <a:pPr lvl="1"/>
            <a:r>
              <a:rPr lang="en-US" i="1" dirty="0" smtClean="0"/>
              <a:t>Is &lt; 0.1s noticeable?</a:t>
            </a:r>
          </a:p>
          <a:p>
            <a:r>
              <a:rPr lang="en-US" dirty="0" smtClean="0"/>
              <a:t>Per-record query delays can reveal information about different resolution strategies</a:t>
            </a:r>
          </a:p>
          <a:p>
            <a:pPr lvl="1"/>
            <a:r>
              <a:rPr lang="en-US" i="1" dirty="0" smtClean="0"/>
              <a:t>Should the delay </a:t>
            </a:r>
            <a:r>
              <a:rPr lang="en-US" b="1" i="1" dirty="0" smtClean="0"/>
              <a:t>always</a:t>
            </a:r>
            <a:r>
              <a:rPr lang="en-US" i="1" dirty="0" smtClean="0"/>
              <a:t> be the worst case across all records?</a:t>
            </a:r>
          </a:p>
        </p:txBody>
      </p:sp>
    </p:spTree>
    <p:extLst>
      <p:ext uri="{BB962C8B-B14F-4D97-AF65-F5344CB8AC3E}">
        <p14:creationId xmlns:p14="http://schemas.microsoft.com/office/powerpoint/2010/main" val="705462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Partitioning/Splitting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 perform multiple queries in 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8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 Approaches to Plug </a:t>
            </a:r>
            <a:br>
              <a:rPr lang="en-US" dirty="0" smtClean="0"/>
            </a:br>
            <a:r>
              <a:rPr lang="en-US" dirty="0" smtClean="0"/>
              <a:t>DNS Privacy Holes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padding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[size side]</a:t>
            </a:r>
          </a:p>
          <a:p>
            <a:r>
              <a:rPr lang="en-US" dirty="0" smtClean="0"/>
              <a:t>Query chaffing(?) </a:t>
            </a:r>
            <a:r>
              <a:rPr lang="en-US" dirty="0" smtClean="0">
                <a:solidFill>
                  <a:srgbClr val="BFBFBF"/>
                </a:solidFill>
              </a:rPr>
              <a:t>[frequency]</a:t>
            </a:r>
          </a:p>
          <a:p>
            <a:r>
              <a:rPr lang="en-US" dirty="0" smtClean="0"/>
              <a:t>Query splitting/partitioning </a:t>
            </a:r>
            <a:r>
              <a:rPr lang="en-US" dirty="0" smtClean="0">
                <a:solidFill>
                  <a:srgbClr val="BFBFBF"/>
                </a:solidFill>
              </a:rPr>
              <a:t>[resolution chains]</a:t>
            </a:r>
          </a:p>
          <a:p>
            <a:r>
              <a:rPr lang="en-US" dirty="0" smtClean="0"/>
              <a:t>Message interleaving </a:t>
            </a:r>
            <a:r>
              <a:rPr lang="en-US" dirty="0" smtClean="0">
                <a:solidFill>
                  <a:srgbClr val="BFBFBF"/>
                </a:solidFill>
              </a:rPr>
              <a:t>[resolution chains]</a:t>
            </a:r>
          </a:p>
          <a:p>
            <a:r>
              <a:rPr lang="en-US" dirty="0" smtClean="0"/>
              <a:t>Artificial resolver delays </a:t>
            </a:r>
            <a:r>
              <a:rPr lang="en-US" dirty="0" smtClean="0">
                <a:solidFill>
                  <a:srgbClr val="BFBFBF"/>
                </a:solidFill>
              </a:rPr>
              <a:t>[timing]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056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Adversarial 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01582" y="1772014"/>
            <a:ext cx="707260" cy="7072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" name="Oval 4"/>
          <p:cNvSpPr/>
          <p:nvPr/>
        </p:nvSpPr>
        <p:spPr>
          <a:xfrm>
            <a:off x="4198233" y="2311984"/>
            <a:ext cx="707260" cy="7072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141649" y="1174158"/>
            <a:ext cx="707260" cy="7072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1908842" y="2125657"/>
            <a:ext cx="2289391" cy="539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141649" y="3554885"/>
            <a:ext cx="707260" cy="7072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4905493" y="1527801"/>
            <a:ext cx="2236156" cy="1137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11" idx="2"/>
          </p:cNvCxnSpPr>
          <p:nvPr/>
        </p:nvCxnSpPr>
        <p:spPr>
          <a:xfrm>
            <a:off x="4905493" y="2665627"/>
            <a:ext cx="2236156" cy="1242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691906">
            <a:off x="1711115" y="1843315"/>
            <a:ext cx="270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</a:t>
            </a:r>
            <a:r>
              <a:rPr lang="en-US" dirty="0" err="1" smtClean="0"/>
              <a:t>www.example.com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9997258">
            <a:off x="5081920" y="1696777"/>
            <a:ext cx="135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.com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771007">
            <a:off x="5207116" y="2925650"/>
            <a:ext cx="215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</a:t>
            </a:r>
            <a:r>
              <a:rPr lang="en-US" dirty="0" err="1" smtClean="0"/>
              <a:t>example.com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247513" y="3019269"/>
            <a:ext cx="707260" cy="7072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12" name="Straight Arrow Connector 11"/>
          <p:cNvCxnSpPr>
            <a:stCxn id="21" idx="6"/>
            <a:endCxn id="5" idx="2"/>
          </p:cNvCxnSpPr>
          <p:nvPr/>
        </p:nvCxnSpPr>
        <p:spPr>
          <a:xfrm flipV="1">
            <a:off x="1954773" y="2665627"/>
            <a:ext cx="2243460" cy="707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818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Adversarial 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01582" y="1772014"/>
            <a:ext cx="707260" cy="7072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" name="Oval 4"/>
          <p:cNvSpPr/>
          <p:nvPr/>
        </p:nvSpPr>
        <p:spPr>
          <a:xfrm>
            <a:off x="4198233" y="2311984"/>
            <a:ext cx="707260" cy="7072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141649" y="1174158"/>
            <a:ext cx="707260" cy="7072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1908842" y="2125657"/>
            <a:ext cx="2289391" cy="539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141649" y="3554885"/>
            <a:ext cx="707260" cy="7072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4905493" y="1527801"/>
            <a:ext cx="2236156" cy="1137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11" idx="2"/>
          </p:cNvCxnSpPr>
          <p:nvPr/>
        </p:nvCxnSpPr>
        <p:spPr>
          <a:xfrm>
            <a:off x="4905493" y="2665627"/>
            <a:ext cx="2236156" cy="1242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691906">
            <a:off x="1711115" y="1843315"/>
            <a:ext cx="270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</a:t>
            </a:r>
            <a:r>
              <a:rPr lang="en-US" dirty="0" err="1" smtClean="0"/>
              <a:t>www.example.com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9997258">
            <a:off x="5081920" y="1696777"/>
            <a:ext cx="135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.com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771007">
            <a:off x="5207116" y="2925650"/>
            <a:ext cx="215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</a:t>
            </a:r>
            <a:r>
              <a:rPr lang="en-US" dirty="0" err="1" smtClean="0"/>
              <a:t>example.com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544" y="3497425"/>
            <a:ext cx="822205" cy="822205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1247513" y="3019269"/>
            <a:ext cx="707260" cy="7072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12" name="Straight Arrow Connector 11"/>
          <p:cNvCxnSpPr>
            <a:stCxn id="21" idx="6"/>
            <a:endCxn id="5" idx="2"/>
          </p:cNvCxnSpPr>
          <p:nvPr/>
        </p:nvCxnSpPr>
        <p:spPr>
          <a:xfrm flipV="1">
            <a:off x="1954773" y="2665627"/>
            <a:ext cx="2243460" cy="707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285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Adversarial 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01582" y="1772014"/>
            <a:ext cx="707260" cy="7072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" name="Oval 4"/>
          <p:cNvSpPr/>
          <p:nvPr/>
        </p:nvSpPr>
        <p:spPr>
          <a:xfrm>
            <a:off x="4198233" y="2311984"/>
            <a:ext cx="707260" cy="7072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141649" y="1174158"/>
            <a:ext cx="707260" cy="7072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1908842" y="2125657"/>
            <a:ext cx="2289391" cy="539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141649" y="3554885"/>
            <a:ext cx="707260" cy="7072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4905493" y="1527801"/>
            <a:ext cx="2236156" cy="1137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11" idx="2"/>
          </p:cNvCxnSpPr>
          <p:nvPr/>
        </p:nvCxnSpPr>
        <p:spPr>
          <a:xfrm>
            <a:off x="4905493" y="2665627"/>
            <a:ext cx="2236156" cy="1242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691906">
            <a:off x="1711115" y="1843315"/>
            <a:ext cx="270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</a:t>
            </a:r>
            <a:r>
              <a:rPr lang="en-US" dirty="0" err="1" smtClean="0"/>
              <a:t>www.example.com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9997258">
            <a:off x="5081920" y="1696777"/>
            <a:ext cx="135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.com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771007">
            <a:off x="5207116" y="2925650"/>
            <a:ext cx="215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</a:t>
            </a:r>
            <a:r>
              <a:rPr lang="en-US" dirty="0" err="1" smtClean="0"/>
              <a:t>example.com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544" y="3497425"/>
            <a:ext cx="822205" cy="822205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1247513" y="3019269"/>
            <a:ext cx="707260" cy="7072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12" name="Straight Arrow Connector 11"/>
          <p:cNvCxnSpPr>
            <a:stCxn id="21" idx="6"/>
            <a:endCxn id="5" idx="2"/>
          </p:cNvCxnSpPr>
          <p:nvPr/>
        </p:nvCxnSpPr>
        <p:spPr>
          <a:xfrm flipV="1">
            <a:off x="1954773" y="2665627"/>
            <a:ext cx="2243460" cy="707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loud Callout 14"/>
          <p:cNvSpPr/>
          <p:nvPr/>
        </p:nvSpPr>
        <p:spPr>
          <a:xfrm>
            <a:off x="6840573" y="2125657"/>
            <a:ext cx="2303427" cy="1322663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Who generated this query?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36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De-Anonymizing </a:t>
            </a:r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Goal: use information in queries to link them to specific clients</a:t>
            </a:r>
          </a:p>
          <a:p>
            <a:r>
              <a:rPr lang="en-US" dirty="0" smtClean="0"/>
              <a:t>Select features:</a:t>
            </a:r>
          </a:p>
          <a:p>
            <a:pPr lvl="1"/>
            <a:r>
              <a:rPr lang="en-US" dirty="0" smtClean="0"/>
              <a:t>Query length</a:t>
            </a:r>
          </a:p>
          <a:p>
            <a:pPr lvl="1"/>
            <a:r>
              <a:rPr lang="en-US" dirty="0" smtClean="0"/>
              <a:t>Query resolution time</a:t>
            </a:r>
          </a:p>
          <a:p>
            <a:pPr lvl="1"/>
            <a:r>
              <a:rPr lang="en-US" dirty="0" smtClean="0"/>
              <a:t>Query target name</a:t>
            </a:r>
          </a:p>
          <a:p>
            <a:pPr lvl="1"/>
            <a:r>
              <a:rPr lang="en-US" dirty="0" smtClean="0"/>
              <a:t>Query frequency (windowed)</a:t>
            </a:r>
          </a:p>
          <a:p>
            <a:pPr lvl="1"/>
            <a:r>
              <a:rPr lang="en-US" dirty="0" smtClean="0"/>
              <a:t>Source target frequency (windowed)</a:t>
            </a:r>
          </a:p>
          <a:p>
            <a:pPr lvl="1"/>
            <a:r>
              <a:rPr lang="en-US" dirty="0" smtClean="0"/>
              <a:t>Query target address </a:t>
            </a:r>
          </a:p>
          <a:p>
            <a:pPr lvl="1"/>
            <a:r>
              <a:rPr lang="en-US" dirty="0" smtClean="0"/>
              <a:t>Source query single component differences</a:t>
            </a:r>
          </a:p>
          <a:p>
            <a:pPr lvl="1"/>
            <a:r>
              <a:rPr lang="en-US" dirty="0" smtClean="0"/>
              <a:t>Source query entropy</a:t>
            </a:r>
          </a:p>
          <a:p>
            <a:r>
              <a:rPr lang="en-US" dirty="0" smtClean="0"/>
              <a:t>Other possibilities:</a:t>
            </a:r>
          </a:p>
          <a:p>
            <a:pPr lvl="1"/>
            <a:r>
              <a:rPr lang="en-US" dirty="0" smtClean="0"/>
              <a:t>Resolution chain (not visible to single adversary)</a:t>
            </a:r>
          </a:p>
        </p:txBody>
      </p:sp>
    </p:spTree>
    <p:extLst>
      <p:ext uri="{BB962C8B-B14F-4D97-AF65-F5344CB8AC3E}">
        <p14:creationId xmlns:p14="http://schemas.microsoft.com/office/powerpoint/2010/main" val="2038213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We need </a:t>
            </a:r>
            <a:r>
              <a:rPr lang="en-US" dirty="0" smtClean="0"/>
              <a:t>sampled a number of different classification algorithms:</a:t>
            </a:r>
            <a:endParaRPr lang="en-US" dirty="0" smtClean="0"/>
          </a:p>
          <a:p>
            <a:r>
              <a:rPr lang="en-US" dirty="0" smtClean="0"/>
              <a:t>SVM</a:t>
            </a:r>
            <a:endParaRPr lang="en-US" dirty="0" smtClean="0"/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SGD</a:t>
            </a:r>
            <a:endParaRPr lang="en-US" dirty="0" smtClean="0"/>
          </a:p>
          <a:p>
            <a:r>
              <a:rPr lang="en-US" dirty="0" smtClean="0"/>
              <a:t>Linear </a:t>
            </a:r>
            <a:r>
              <a:rPr lang="en-US" dirty="0" smtClean="0"/>
              <a:t>Regression</a:t>
            </a:r>
          </a:p>
          <a:p>
            <a:r>
              <a:rPr lang="en-US" dirty="0" smtClean="0"/>
              <a:t>Decision Tree</a:t>
            </a:r>
            <a:endParaRPr lang="en-US" dirty="0" smtClean="0"/>
          </a:p>
          <a:p>
            <a:pPr marL="0" indent="0">
              <a:buNone/>
            </a:pPr>
            <a:r>
              <a:rPr lang="mr-IN" dirty="0" smtClean="0"/>
              <a:t>…</a:t>
            </a:r>
            <a:r>
              <a:rPr lang="en-US" dirty="0" smtClean="0"/>
              <a:t> For each combination of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78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73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Chaffing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 </a:t>
            </a:r>
          </a:p>
          <a:p>
            <a:pPr lvl="1"/>
            <a:r>
              <a:rPr lang="en-US" dirty="0" smtClean="0"/>
              <a:t>Chaffing should look similar to existing queries</a:t>
            </a:r>
          </a:p>
          <a:p>
            <a:pPr lvl="1"/>
            <a:r>
              <a:rPr lang="en-US" dirty="0" smtClean="0"/>
              <a:t>Rate should resemble legitimate traffic</a:t>
            </a:r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Using DNS packet traces, build a weighted directed graph of domain relationships</a:t>
            </a:r>
          </a:p>
          <a:p>
            <a:pPr lvl="1"/>
            <a:r>
              <a:rPr lang="en-US" dirty="0" smtClean="0"/>
              <a:t>Sample chaff traffic from neighbors of past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 = (</a:t>
            </a:r>
            <a:r>
              <a:rPr lang="en-US" dirty="0"/>
              <a:t>V</a:t>
            </a:r>
            <a:r>
              <a:rPr lang="en-US" dirty="0" smtClean="0"/>
              <a:t>,E) such that</a:t>
            </a:r>
          </a:p>
          <a:p>
            <a:pPr lvl="1"/>
            <a:r>
              <a:rPr lang="en-US" dirty="0" smtClean="0"/>
              <a:t>V is the set of domains (QNAMEs)</a:t>
            </a:r>
          </a:p>
          <a:p>
            <a:pPr lvl="1"/>
            <a:r>
              <a:rPr lang="en-US" i="1" dirty="0" smtClean="0"/>
              <a:t>(</a:t>
            </a:r>
            <a:r>
              <a:rPr lang="en-US" i="1" dirty="0" err="1" smtClean="0"/>
              <a:t>u</a:t>
            </a:r>
            <a:r>
              <a:rPr lang="en-US" i="1" dirty="0" err="1"/>
              <a:t>∈V</a:t>
            </a:r>
            <a:r>
              <a:rPr lang="en-US" i="1" dirty="0"/>
              <a:t>, </a:t>
            </a:r>
            <a:r>
              <a:rPr lang="en-US" i="1" dirty="0" err="1"/>
              <a:t>v∈</a:t>
            </a:r>
            <a:r>
              <a:rPr lang="en-US" i="1" dirty="0" err="1" smtClean="0"/>
              <a:t>V</a:t>
            </a:r>
            <a:r>
              <a:rPr lang="en-US" i="1" dirty="0" smtClean="0"/>
              <a:t>)∈</a:t>
            </a:r>
            <a:r>
              <a:rPr lang="en-US" i="1" dirty="0"/>
              <a:t>E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i="1" dirty="0"/>
              <a:t>v</a:t>
            </a:r>
            <a:r>
              <a:rPr lang="en-US" dirty="0"/>
              <a:t> is queried </a:t>
            </a:r>
            <a:r>
              <a:rPr lang="en-US" b="1" dirty="0"/>
              <a:t>after</a:t>
            </a:r>
            <a:r>
              <a:rPr lang="en-US" dirty="0"/>
              <a:t> </a:t>
            </a:r>
            <a:r>
              <a:rPr lang="en-US" i="1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05293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</a:t>
            </a:r>
            <a:r>
              <a:rPr lang="is-IS" dirty="0" smtClean="0"/>
              <a:t>… There’s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privacy, we want to protect the contents of a query from </a:t>
            </a:r>
            <a:r>
              <a:rPr lang="en-US" dirty="0" err="1" smtClean="0"/>
              <a:t>Adv</a:t>
            </a:r>
            <a:r>
              <a:rPr lang="en-US" dirty="0" smtClean="0"/>
              <a:t> (resolver or anchor)</a:t>
            </a:r>
          </a:p>
          <a:p>
            <a:r>
              <a:rPr lang="en-US" dirty="0" smtClean="0"/>
              <a:t>What about the sources of the queries?</a:t>
            </a:r>
          </a:p>
          <a:p>
            <a:r>
              <a:rPr lang="en-US" dirty="0" smtClean="0"/>
              <a:t>Can queries reveal information about the origin?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1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DNS privacy </a:t>
            </a:r>
            <a:r>
              <a:rPr lang="en-US" dirty="0"/>
              <a:t>m</a:t>
            </a:r>
            <a:r>
              <a:rPr lang="en-US" dirty="0" smtClean="0"/>
              <a:t>itigations</a:t>
            </a:r>
          </a:p>
          <a:p>
            <a:pPr lvl="1"/>
            <a:r>
              <a:rPr lang="en-US" dirty="0" smtClean="0"/>
              <a:t>Message padding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[size side]</a:t>
            </a:r>
          </a:p>
          <a:p>
            <a:pPr lvl="1"/>
            <a:r>
              <a:rPr lang="en-US" strike="sngStrike" dirty="0" smtClean="0"/>
              <a:t>Query </a:t>
            </a:r>
            <a:r>
              <a:rPr lang="en-US" strike="sngStrike" dirty="0" smtClean="0"/>
              <a:t>splitting/partitioning </a:t>
            </a:r>
            <a:r>
              <a:rPr lang="en-US" strike="sngStrike" dirty="0" smtClean="0">
                <a:solidFill>
                  <a:srgbClr val="BFBFBF"/>
                </a:solidFill>
              </a:rPr>
              <a:t>[resolution chains]</a:t>
            </a:r>
          </a:p>
          <a:p>
            <a:pPr lvl="2"/>
            <a:r>
              <a:rPr lang="en-US" dirty="0" smtClean="0"/>
              <a:t>(Omitted for time)</a:t>
            </a:r>
          </a:p>
          <a:p>
            <a:pPr lvl="1"/>
            <a:r>
              <a:rPr lang="en-US" dirty="0" smtClean="0"/>
              <a:t>Message </a:t>
            </a:r>
            <a:r>
              <a:rPr lang="en-US" dirty="0" smtClean="0"/>
              <a:t>interleaving </a:t>
            </a:r>
            <a:r>
              <a:rPr lang="en-US" dirty="0" smtClean="0">
                <a:solidFill>
                  <a:srgbClr val="BFBFBF"/>
                </a:solidFill>
              </a:rPr>
              <a:t>[resolution chains]</a:t>
            </a:r>
          </a:p>
          <a:p>
            <a:pPr lvl="1"/>
            <a:r>
              <a:rPr lang="en-US" dirty="0" smtClean="0"/>
              <a:t>Artificial resolver delays </a:t>
            </a:r>
            <a:r>
              <a:rPr lang="en-US" dirty="0" smtClean="0">
                <a:solidFill>
                  <a:srgbClr val="BFBFBF"/>
                </a:solidFill>
              </a:rPr>
              <a:t>[timing]</a:t>
            </a:r>
          </a:p>
          <a:p>
            <a:r>
              <a:rPr lang="en-US" dirty="0" smtClean="0"/>
              <a:t>DNS client </a:t>
            </a:r>
            <a:r>
              <a:rPr lang="en-US" dirty="0"/>
              <a:t>a</a:t>
            </a:r>
            <a:r>
              <a:rPr lang="en-US" dirty="0" smtClean="0"/>
              <a:t>nonymity </a:t>
            </a:r>
            <a:endParaRPr lang="en-US" dirty="0" smtClean="0"/>
          </a:p>
          <a:p>
            <a:pPr lvl="1"/>
            <a:r>
              <a:rPr lang="en-US" dirty="0" smtClean="0"/>
              <a:t>Analysis</a:t>
            </a:r>
          </a:p>
          <a:p>
            <a:pPr lvl="1"/>
            <a:r>
              <a:rPr lang="en-US" dirty="0"/>
              <a:t>Query </a:t>
            </a:r>
            <a:r>
              <a:rPr lang="en-US" dirty="0" smtClean="0"/>
              <a:t>chaffing countermeasure </a:t>
            </a:r>
            <a:r>
              <a:rPr lang="en-US" dirty="0" smtClean="0">
                <a:solidFill>
                  <a:srgbClr val="BFBFBF"/>
                </a:solidFill>
              </a:rPr>
              <a:t>[frequency</a:t>
            </a:r>
            <a:r>
              <a:rPr lang="en-US" dirty="0">
                <a:solidFill>
                  <a:srgbClr val="BFBFBF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4598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Adversarial 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93977" y="2311984"/>
            <a:ext cx="707260" cy="7072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198233" y="2311984"/>
            <a:ext cx="707260" cy="7072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141649" y="1174158"/>
            <a:ext cx="707260" cy="7072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1901237" y="2665627"/>
            <a:ext cx="2296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141649" y="3554885"/>
            <a:ext cx="707260" cy="7072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4905493" y="1527801"/>
            <a:ext cx="2236156" cy="1137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11" idx="2"/>
          </p:cNvCxnSpPr>
          <p:nvPr/>
        </p:nvCxnSpPr>
        <p:spPr>
          <a:xfrm>
            <a:off x="4905493" y="2665627"/>
            <a:ext cx="2236156" cy="1242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87164" y="2050236"/>
            <a:ext cx="270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</a:t>
            </a:r>
            <a:r>
              <a:rPr lang="en-US" dirty="0" err="1" smtClean="0"/>
              <a:t>www.example.com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9997258">
            <a:off x="5081920" y="1696777"/>
            <a:ext cx="135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.com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771007">
            <a:off x="5260350" y="2925650"/>
            <a:ext cx="215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</a:t>
            </a:r>
            <a:r>
              <a:rPr lang="en-US" dirty="0" err="1" smtClean="0"/>
              <a:t>example.com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1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Adversarial 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93977" y="2311984"/>
            <a:ext cx="707260" cy="7072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198233" y="2311984"/>
            <a:ext cx="707260" cy="7072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141649" y="1174158"/>
            <a:ext cx="707260" cy="7072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1901237" y="2665627"/>
            <a:ext cx="2296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141649" y="3554885"/>
            <a:ext cx="707260" cy="7072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4905493" y="1527801"/>
            <a:ext cx="2236156" cy="1137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11" idx="2"/>
          </p:cNvCxnSpPr>
          <p:nvPr/>
        </p:nvCxnSpPr>
        <p:spPr>
          <a:xfrm>
            <a:off x="4905493" y="2665627"/>
            <a:ext cx="2236156" cy="1242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87164" y="2050236"/>
            <a:ext cx="270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</a:t>
            </a:r>
            <a:r>
              <a:rPr lang="en-US" dirty="0" err="1" smtClean="0"/>
              <a:t>www.example.com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9997258">
            <a:off x="5081920" y="1696777"/>
            <a:ext cx="135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.com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771007">
            <a:off x="5260350" y="2925650"/>
            <a:ext cx="215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</a:t>
            </a:r>
            <a:r>
              <a:rPr lang="en-US" dirty="0" err="1" smtClean="0"/>
              <a:t>example.com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14" y="3801063"/>
            <a:ext cx="822205" cy="82220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031914" y="2775902"/>
            <a:ext cx="200189" cy="7789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" idx="3"/>
          </p:cNvCxnSpPr>
          <p:nvPr/>
        </p:nvCxnSpPr>
        <p:spPr>
          <a:xfrm flipV="1">
            <a:off x="3854119" y="2915690"/>
            <a:ext cx="447690" cy="7272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06519" y="3452766"/>
            <a:ext cx="1940551" cy="5247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71145" y="3064901"/>
            <a:ext cx="76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snoop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46534" y="3356337"/>
            <a:ext cx="76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snoop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88602" y="3064901"/>
            <a:ext cx="72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3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Adversarial 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93977" y="2311984"/>
            <a:ext cx="707260" cy="7072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198233" y="2311984"/>
            <a:ext cx="707260" cy="7072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141649" y="1174158"/>
            <a:ext cx="707260" cy="7072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1901237" y="2665627"/>
            <a:ext cx="2296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141649" y="3554885"/>
            <a:ext cx="707260" cy="7072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4905493" y="1527801"/>
            <a:ext cx="2236156" cy="1137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11" idx="2"/>
          </p:cNvCxnSpPr>
          <p:nvPr/>
        </p:nvCxnSpPr>
        <p:spPr>
          <a:xfrm>
            <a:off x="4905493" y="2665627"/>
            <a:ext cx="2236156" cy="1242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87164" y="2050236"/>
            <a:ext cx="270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</a:t>
            </a:r>
            <a:r>
              <a:rPr lang="en-US" dirty="0" err="1" smtClean="0"/>
              <a:t>www.example.com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9997258">
            <a:off x="5081920" y="1696777"/>
            <a:ext cx="135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.com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771007">
            <a:off x="5260350" y="2925650"/>
            <a:ext cx="215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</a:t>
            </a:r>
            <a:r>
              <a:rPr lang="en-US" dirty="0" err="1" smtClean="0"/>
              <a:t>example.com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14" y="3801063"/>
            <a:ext cx="822205" cy="82220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031914" y="2775902"/>
            <a:ext cx="200189" cy="7789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" idx="3"/>
          </p:cNvCxnSpPr>
          <p:nvPr/>
        </p:nvCxnSpPr>
        <p:spPr>
          <a:xfrm flipV="1">
            <a:off x="3854119" y="2915690"/>
            <a:ext cx="447690" cy="7272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06519" y="3452766"/>
            <a:ext cx="1940551" cy="5247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71145" y="3064901"/>
            <a:ext cx="76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snoop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46534" y="3356337"/>
            <a:ext cx="76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snoop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88602" y="3064901"/>
            <a:ext cx="72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150095" y="2791434"/>
            <a:ext cx="2303427" cy="1322663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What’s inside this query?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4596</TotalTime>
  <Words>924</Words>
  <Application>Microsoft Macintosh PowerPoint</Application>
  <PresentationFormat>On-screen Show (4:3)</PresentationFormat>
  <Paragraphs>267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Calibri</vt:lpstr>
      <vt:lpstr>Mangal</vt:lpstr>
      <vt:lpstr>Arial</vt:lpstr>
      <vt:lpstr>Office Theme</vt:lpstr>
      <vt:lpstr>A Study of Privacy and Anonymity in the DNS </vt:lpstr>
      <vt:lpstr>Pitiful Privacy in the DNS</vt:lpstr>
      <vt:lpstr>Practical Approaches to Plug  DNS Privacy Holes</vt:lpstr>
      <vt:lpstr>But Wait… There’s More</vt:lpstr>
      <vt:lpstr>Agenda</vt:lpstr>
      <vt:lpstr>PRIVACY</vt:lpstr>
      <vt:lpstr>Adversarial Model</vt:lpstr>
      <vt:lpstr>Adversarial Model</vt:lpstr>
      <vt:lpstr>Adversarial Model</vt:lpstr>
      <vt:lpstr>Message Padding</vt:lpstr>
      <vt:lpstr>Maximum QNAME Size</vt:lpstr>
      <vt:lpstr>Maximum Response Size</vt:lpstr>
      <vt:lpstr>Maximum Response Size</vt:lpstr>
      <vt:lpstr>Multiple Packets</vt:lpstr>
      <vt:lpstr>Padding Tiers</vt:lpstr>
      <vt:lpstr>Side Effects and Questions</vt:lpstr>
      <vt:lpstr>Message Interleaving</vt:lpstr>
      <vt:lpstr>Message Interleaving Overview</vt:lpstr>
      <vt:lpstr>Message Interleaving Overview</vt:lpstr>
      <vt:lpstr>Message Interleaving Overview</vt:lpstr>
      <vt:lpstr>Message Interleaving Overview</vt:lpstr>
      <vt:lpstr>Message Interleaving Overview</vt:lpstr>
      <vt:lpstr>Results</vt:lpstr>
      <vt:lpstr>Results</vt:lpstr>
      <vt:lpstr>Results</vt:lpstr>
      <vt:lpstr>Artificial Resolver Delays</vt:lpstr>
      <vt:lpstr>Delay Effects</vt:lpstr>
      <vt:lpstr>Side Effects and Questions</vt:lpstr>
      <vt:lpstr>Query Partitioning/Splitting</vt:lpstr>
      <vt:lpstr>Anonymity</vt:lpstr>
      <vt:lpstr>Adversarial Model</vt:lpstr>
      <vt:lpstr>Adversarial Model</vt:lpstr>
      <vt:lpstr>Adversarial Model</vt:lpstr>
      <vt:lpstr>De-Anonymizing Attack</vt:lpstr>
      <vt:lpstr>Classifiers</vt:lpstr>
      <vt:lpstr>Results</vt:lpstr>
      <vt:lpstr>Query Chaffing</vt:lpstr>
      <vt:lpstr>Domain Graphs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of Privacy and Anonymity in the DNS </dc:title>
  <dc:creator>cwood</dc:creator>
  <cp:lastModifiedBy>Christopher Wood</cp:lastModifiedBy>
  <cp:revision>302</cp:revision>
  <dcterms:created xsi:type="dcterms:W3CDTF">2016-09-28T23:04:46Z</dcterms:created>
  <dcterms:modified xsi:type="dcterms:W3CDTF">2016-10-11T04:53:11Z</dcterms:modified>
</cp:coreProperties>
</file>