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anrope"/>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xXXd5VKNpfiAQcL00WxZxcFo6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anrope-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Manrop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4"/>
          <p:cNvSpPr txBox="1"/>
          <p:nvPr>
            <p:ph type="ctrTitle"/>
          </p:nvPr>
        </p:nvSpPr>
        <p:spPr>
          <a:xfrm>
            <a:off x="713100" y="2177150"/>
            <a:ext cx="5728200" cy="197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6500">
                <a:solidFill>
                  <a:schemeClr val="lt1"/>
                </a:solidFill>
                <a:highlight>
                  <a:schemeClr val="dk2"/>
                </a:high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4"/>
          <p:cNvSpPr txBox="1"/>
          <p:nvPr>
            <p:ph idx="1" type="subTitle"/>
          </p:nvPr>
        </p:nvSpPr>
        <p:spPr>
          <a:xfrm>
            <a:off x="713100" y="4218898"/>
            <a:ext cx="4514100" cy="37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4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7" name="Google Shape;67;p43"/>
          <p:cNvSpPr txBox="1"/>
          <p:nvPr>
            <p:ph idx="1" type="body"/>
          </p:nvPr>
        </p:nvSpPr>
        <p:spPr>
          <a:xfrm>
            <a:off x="713100" y="1160389"/>
            <a:ext cx="7717800" cy="513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1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44"/>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45"/>
          <p:cNvSpPr txBox="1"/>
          <p:nvPr>
            <p:ph type="title"/>
          </p:nvPr>
        </p:nvSpPr>
        <p:spPr>
          <a:xfrm>
            <a:off x="4699769" y="1641984"/>
            <a:ext cx="3678000" cy="99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2" name="Google Shape;72;p45"/>
          <p:cNvSpPr txBox="1"/>
          <p:nvPr>
            <p:ph idx="1" type="subTitle"/>
          </p:nvPr>
        </p:nvSpPr>
        <p:spPr>
          <a:xfrm>
            <a:off x="4699769" y="2723659"/>
            <a:ext cx="34425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46"/>
          <p:cNvSpPr txBox="1"/>
          <p:nvPr>
            <p:ph idx="1" type="body"/>
          </p:nvPr>
        </p:nvSpPr>
        <p:spPr>
          <a:xfrm>
            <a:off x="816150" y="4063551"/>
            <a:ext cx="7511700" cy="600000"/>
          </a:xfrm>
          <a:prstGeom prst="rect">
            <a:avLst/>
          </a:prstGeom>
          <a:solidFill>
            <a:schemeClr val="dk2"/>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3200">
                <a:solidFill>
                  <a:schemeClr val="lt1"/>
                </a:solidFill>
                <a:highlight>
                  <a:schemeClr val="dk2"/>
                </a:highlight>
                <a:latin typeface="Manrope"/>
                <a:ea typeface="Manrope"/>
                <a:cs typeface="Manrope"/>
                <a:sym typeface="Manrope"/>
              </a:defRPr>
            </a:lvl1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47"/>
          <p:cNvSpPr txBox="1"/>
          <p:nvPr>
            <p:ph hasCustomPrompt="1" type="title"/>
          </p:nvPr>
        </p:nvSpPr>
        <p:spPr>
          <a:xfrm>
            <a:off x="713100" y="890222"/>
            <a:ext cx="6453000" cy="129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000"/>
              <a:buNone/>
              <a:defRPr sz="8000">
                <a:solidFill>
                  <a:schemeClr val="lt1"/>
                </a:solidFill>
                <a:highlight>
                  <a:schemeClr val="dk2"/>
                </a:highlight>
              </a:defRPr>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a:r>
              <a:t>xx%</a:t>
            </a:r>
          </a:p>
        </p:txBody>
      </p:sp>
      <p:sp>
        <p:nvSpPr>
          <p:cNvPr id="77" name="Google Shape;77;p47"/>
          <p:cNvSpPr txBox="1"/>
          <p:nvPr>
            <p:ph idx="1" type="subTitle"/>
          </p:nvPr>
        </p:nvSpPr>
        <p:spPr>
          <a:xfrm>
            <a:off x="713100" y="2324436"/>
            <a:ext cx="4485000" cy="39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7">
    <p:spTree>
      <p:nvGrpSpPr>
        <p:cNvPr id="79" name="Shape 79"/>
        <p:cNvGrpSpPr/>
        <p:nvPr/>
      </p:nvGrpSpPr>
      <p:grpSpPr>
        <a:xfrm>
          <a:off x="0" y="0"/>
          <a:ext cx="0" cy="0"/>
          <a:chOff x="0" y="0"/>
          <a:chExt cx="0" cy="0"/>
        </a:xfrm>
      </p:grpSpPr>
      <p:sp>
        <p:nvSpPr>
          <p:cNvPr id="80" name="Google Shape;80;p49"/>
          <p:cNvSpPr txBox="1"/>
          <p:nvPr>
            <p:ph type="title"/>
          </p:nvPr>
        </p:nvSpPr>
        <p:spPr>
          <a:xfrm>
            <a:off x="2464800" y="3355099"/>
            <a:ext cx="5966100" cy="812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5000">
                <a:solidFill>
                  <a:schemeClr val="lt2"/>
                </a:solidFill>
                <a:highlight>
                  <a:schemeClr val="dk2"/>
                </a:highlight>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81" name="Google Shape;81;p49"/>
          <p:cNvSpPr txBox="1"/>
          <p:nvPr>
            <p:ph idx="2" type="title"/>
          </p:nvPr>
        </p:nvSpPr>
        <p:spPr>
          <a:xfrm>
            <a:off x="7057800" y="2537600"/>
            <a:ext cx="1373100" cy="74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6500">
                <a:solidFill>
                  <a:schemeClr val="dk2"/>
                </a:solidFill>
              </a:defRPr>
            </a:lvl1pPr>
            <a:lvl2pPr lvl="1" algn="r">
              <a:lnSpc>
                <a:spcPct val="100000"/>
              </a:lnSpc>
              <a:spcBef>
                <a:spcPts val="0"/>
              </a:spcBef>
              <a:spcAft>
                <a:spcPts val="0"/>
              </a:spcAft>
              <a:buSzPts val="5000"/>
              <a:buNone/>
              <a:defRPr sz="5000"/>
            </a:lvl2pPr>
            <a:lvl3pPr lvl="2" algn="r">
              <a:lnSpc>
                <a:spcPct val="100000"/>
              </a:lnSpc>
              <a:spcBef>
                <a:spcPts val="0"/>
              </a:spcBef>
              <a:spcAft>
                <a:spcPts val="0"/>
              </a:spcAft>
              <a:buSzPts val="5000"/>
              <a:buNone/>
              <a:defRPr sz="5000"/>
            </a:lvl3pPr>
            <a:lvl4pPr lvl="3" algn="r">
              <a:lnSpc>
                <a:spcPct val="100000"/>
              </a:lnSpc>
              <a:spcBef>
                <a:spcPts val="0"/>
              </a:spcBef>
              <a:spcAft>
                <a:spcPts val="0"/>
              </a:spcAft>
              <a:buSzPts val="5000"/>
              <a:buNone/>
              <a:defRPr sz="5000"/>
            </a:lvl4pPr>
            <a:lvl5pPr lvl="4" algn="r">
              <a:lnSpc>
                <a:spcPct val="100000"/>
              </a:lnSpc>
              <a:spcBef>
                <a:spcPts val="0"/>
              </a:spcBef>
              <a:spcAft>
                <a:spcPts val="0"/>
              </a:spcAft>
              <a:buSzPts val="5000"/>
              <a:buNone/>
              <a:defRPr sz="5000"/>
            </a:lvl5pPr>
            <a:lvl6pPr lvl="5" algn="r">
              <a:lnSpc>
                <a:spcPct val="100000"/>
              </a:lnSpc>
              <a:spcBef>
                <a:spcPts val="0"/>
              </a:spcBef>
              <a:spcAft>
                <a:spcPts val="0"/>
              </a:spcAft>
              <a:buSzPts val="5000"/>
              <a:buNone/>
              <a:defRPr sz="5000"/>
            </a:lvl6pPr>
            <a:lvl7pPr lvl="6" algn="r">
              <a:lnSpc>
                <a:spcPct val="100000"/>
              </a:lnSpc>
              <a:spcBef>
                <a:spcPts val="0"/>
              </a:spcBef>
              <a:spcAft>
                <a:spcPts val="0"/>
              </a:spcAft>
              <a:buSzPts val="5000"/>
              <a:buNone/>
              <a:defRPr sz="5000"/>
            </a:lvl7pPr>
            <a:lvl8pPr lvl="7" algn="r">
              <a:lnSpc>
                <a:spcPct val="100000"/>
              </a:lnSpc>
              <a:spcBef>
                <a:spcPts val="0"/>
              </a:spcBef>
              <a:spcAft>
                <a:spcPts val="0"/>
              </a:spcAft>
              <a:buSzPts val="5000"/>
              <a:buNone/>
              <a:defRPr sz="5000"/>
            </a:lvl8pPr>
            <a:lvl9pPr lvl="8" algn="r">
              <a:lnSpc>
                <a:spcPct val="100000"/>
              </a:lnSpc>
              <a:spcBef>
                <a:spcPts val="0"/>
              </a:spcBef>
              <a:spcAft>
                <a:spcPts val="0"/>
              </a:spcAft>
              <a:buSzPts val="5000"/>
              <a:buNone/>
              <a:defRPr sz="5000"/>
            </a:lvl9pPr>
          </a:lstStyle>
          <a:p/>
        </p:txBody>
      </p:sp>
      <p:sp>
        <p:nvSpPr>
          <p:cNvPr id="82" name="Google Shape;82;p49"/>
          <p:cNvSpPr txBox="1"/>
          <p:nvPr>
            <p:ph idx="1" type="subTitle"/>
          </p:nvPr>
        </p:nvSpPr>
        <p:spPr>
          <a:xfrm>
            <a:off x="3980700" y="4202799"/>
            <a:ext cx="4450200" cy="404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solidFill>
                  <a:schemeClr val="dk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83" name="Shape 83"/>
        <p:cNvGrpSpPr/>
        <p:nvPr/>
      </p:nvGrpSpPr>
      <p:grpSpPr>
        <a:xfrm>
          <a:off x="0" y="0"/>
          <a:ext cx="0" cy="0"/>
          <a:chOff x="0" y="0"/>
          <a:chExt cx="0" cy="0"/>
        </a:xfrm>
      </p:grpSpPr>
      <p:sp>
        <p:nvSpPr>
          <p:cNvPr id="84" name="Google Shape;84;p50"/>
          <p:cNvSpPr txBox="1"/>
          <p:nvPr>
            <p:ph type="title"/>
          </p:nvPr>
        </p:nvSpPr>
        <p:spPr>
          <a:xfrm>
            <a:off x="713100" y="3351688"/>
            <a:ext cx="5966100" cy="81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solidFill>
                  <a:schemeClr val="lt2"/>
                </a:solidFill>
                <a:highlight>
                  <a:schemeClr val="dk2"/>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50"/>
          <p:cNvSpPr txBox="1"/>
          <p:nvPr>
            <p:ph idx="2" type="title"/>
          </p:nvPr>
        </p:nvSpPr>
        <p:spPr>
          <a:xfrm>
            <a:off x="713100" y="2534189"/>
            <a:ext cx="1373100" cy="74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6500">
                <a:solidFill>
                  <a:schemeClr val="dk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86" name="Google Shape;86;p50"/>
          <p:cNvSpPr txBox="1"/>
          <p:nvPr>
            <p:ph idx="1" type="subTitle"/>
          </p:nvPr>
        </p:nvSpPr>
        <p:spPr>
          <a:xfrm>
            <a:off x="713100" y="4199388"/>
            <a:ext cx="4450200" cy="4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21">
    <p:bg>
      <p:bgPr>
        <a:solidFill>
          <a:schemeClr val="lt1"/>
        </a:solidFill>
      </p:bgPr>
    </p:bg>
    <p:spTree>
      <p:nvGrpSpPr>
        <p:cNvPr id="87" name="Shape 87"/>
        <p:cNvGrpSpPr/>
        <p:nvPr/>
      </p:nvGrpSpPr>
      <p:grpSpPr>
        <a:xfrm>
          <a:off x="0" y="0"/>
          <a:ext cx="0" cy="0"/>
          <a:chOff x="0" y="0"/>
          <a:chExt cx="0" cy="0"/>
        </a:xfrm>
      </p:grpSpPr>
      <p:sp>
        <p:nvSpPr>
          <p:cNvPr id="88" name="Google Shape;88;p51"/>
          <p:cNvSpPr txBox="1"/>
          <p:nvPr>
            <p:ph type="title"/>
          </p:nvPr>
        </p:nvSpPr>
        <p:spPr>
          <a:xfrm>
            <a:off x="2464800" y="1356899"/>
            <a:ext cx="5966100" cy="812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5000">
                <a:solidFill>
                  <a:schemeClr val="lt2"/>
                </a:solidFill>
                <a:highlight>
                  <a:schemeClr val="dk2"/>
                </a:highlight>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89" name="Google Shape;89;p51"/>
          <p:cNvSpPr txBox="1"/>
          <p:nvPr>
            <p:ph idx="2" type="title"/>
          </p:nvPr>
        </p:nvSpPr>
        <p:spPr>
          <a:xfrm>
            <a:off x="7057800" y="539400"/>
            <a:ext cx="1373100" cy="74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6500">
                <a:solidFill>
                  <a:schemeClr val="dk2"/>
                </a:solidFill>
              </a:defRPr>
            </a:lvl1pPr>
            <a:lvl2pPr lvl="1" algn="r">
              <a:lnSpc>
                <a:spcPct val="100000"/>
              </a:lnSpc>
              <a:spcBef>
                <a:spcPts val="0"/>
              </a:spcBef>
              <a:spcAft>
                <a:spcPts val="0"/>
              </a:spcAft>
              <a:buSzPts val="5000"/>
              <a:buNone/>
              <a:defRPr sz="5000"/>
            </a:lvl2pPr>
            <a:lvl3pPr lvl="2" algn="r">
              <a:lnSpc>
                <a:spcPct val="100000"/>
              </a:lnSpc>
              <a:spcBef>
                <a:spcPts val="0"/>
              </a:spcBef>
              <a:spcAft>
                <a:spcPts val="0"/>
              </a:spcAft>
              <a:buSzPts val="5000"/>
              <a:buNone/>
              <a:defRPr sz="5000"/>
            </a:lvl3pPr>
            <a:lvl4pPr lvl="3" algn="r">
              <a:lnSpc>
                <a:spcPct val="100000"/>
              </a:lnSpc>
              <a:spcBef>
                <a:spcPts val="0"/>
              </a:spcBef>
              <a:spcAft>
                <a:spcPts val="0"/>
              </a:spcAft>
              <a:buSzPts val="5000"/>
              <a:buNone/>
              <a:defRPr sz="5000"/>
            </a:lvl4pPr>
            <a:lvl5pPr lvl="4" algn="r">
              <a:lnSpc>
                <a:spcPct val="100000"/>
              </a:lnSpc>
              <a:spcBef>
                <a:spcPts val="0"/>
              </a:spcBef>
              <a:spcAft>
                <a:spcPts val="0"/>
              </a:spcAft>
              <a:buSzPts val="5000"/>
              <a:buNone/>
              <a:defRPr sz="5000"/>
            </a:lvl5pPr>
            <a:lvl6pPr lvl="5" algn="r">
              <a:lnSpc>
                <a:spcPct val="100000"/>
              </a:lnSpc>
              <a:spcBef>
                <a:spcPts val="0"/>
              </a:spcBef>
              <a:spcAft>
                <a:spcPts val="0"/>
              </a:spcAft>
              <a:buSzPts val="5000"/>
              <a:buNone/>
              <a:defRPr sz="5000"/>
            </a:lvl6pPr>
            <a:lvl7pPr lvl="6" algn="r">
              <a:lnSpc>
                <a:spcPct val="100000"/>
              </a:lnSpc>
              <a:spcBef>
                <a:spcPts val="0"/>
              </a:spcBef>
              <a:spcAft>
                <a:spcPts val="0"/>
              </a:spcAft>
              <a:buSzPts val="5000"/>
              <a:buNone/>
              <a:defRPr sz="5000"/>
            </a:lvl7pPr>
            <a:lvl8pPr lvl="7" algn="r">
              <a:lnSpc>
                <a:spcPct val="100000"/>
              </a:lnSpc>
              <a:spcBef>
                <a:spcPts val="0"/>
              </a:spcBef>
              <a:spcAft>
                <a:spcPts val="0"/>
              </a:spcAft>
              <a:buSzPts val="5000"/>
              <a:buNone/>
              <a:defRPr sz="5000"/>
            </a:lvl8pPr>
            <a:lvl9pPr lvl="8" algn="r">
              <a:lnSpc>
                <a:spcPct val="100000"/>
              </a:lnSpc>
              <a:spcBef>
                <a:spcPts val="0"/>
              </a:spcBef>
              <a:spcAft>
                <a:spcPts val="0"/>
              </a:spcAft>
              <a:buSzPts val="5000"/>
              <a:buNone/>
              <a:defRPr sz="5000"/>
            </a:lvl9pPr>
          </a:lstStyle>
          <a:p/>
        </p:txBody>
      </p:sp>
      <p:sp>
        <p:nvSpPr>
          <p:cNvPr id="90" name="Google Shape;90;p51"/>
          <p:cNvSpPr txBox="1"/>
          <p:nvPr>
            <p:ph idx="1" type="subTitle"/>
          </p:nvPr>
        </p:nvSpPr>
        <p:spPr>
          <a:xfrm>
            <a:off x="3980700" y="2204599"/>
            <a:ext cx="4450200" cy="404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solidFill>
                  <a:schemeClr val="dk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BLANK_20">
    <p:bg>
      <p:bgPr>
        <a:solidFill>
          <a:schemeClr val="lt1"/>
        </a:solidFill>
      </p:bgPr>
    </p:bg>
    <p:spTree>
      <p:nvGrpSpPr>
        <p:cNvPr id="91" name="Shape 91"/>
        <p:cNvGrpSpPr/>
        <p:nvPr/>
      </p:nvGrpSpPr>
      <p:grpSpPr>
        <a:xfrm>
          <a:off x="0" y="0"/>
          <a:ext cx="0" cy="0"/>
          <a:chOff x="0" y="0"/>
          <a:chExt cx="0" cy="0"/>
        </a:xfrm>
      </p:grpSpPr>
      <p:sp>
        <p:nvSpPr>
          <p:cNvPr id="92" name="Google Shape;92;p52"/>
          <p:cNvSpPr txBox="1"/>
          <p:nvPr>
            <p:ph type="title"/>
          </p:nvPr>
        </p:nvSpPr>
        <p:spPr>
          <a:xfrm>
            <a:off x="1592702" y="1356950"/>
            <a:ext cx="5966100" cy="81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solidFill>
                  <a:schemeClr val="lt2"/>
                </a:solidFill>
                <a:highlight>
                  <a:schemeClr val="dk2"/>
                </a:highlight>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93" name="Google Shape;93;p52"/>
          <p:cNvSpPr txBox="1"/>
          <p:nvPr>
            <p:ph idx="2" type="title"/>
          </p:nvPr>
        </p:nvSpPr>
        <p:spPr>
          <a:xfrm>
            <a:off x="3889202" y="539451"/>
            <a:ext cx="1373100" cy="7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6500">
                <a:solidFill>
                  <a:schemeClr val="dk2"/>
                </a:solidFill>
              </a:defRPr>
            </a:lvl1pPr>
            <a:lvl2pPr lvl="1" algn="r">
              <a:lnSpc>
                <a:spcPct val="100000"/>
              </a:lnSpc>
              <a:spcBef>
                <a:spcPts val="0"/>
              </a:spcBef>
              <a:spcAft>
                <a:spcPts val="0"/>
              </a:spcAft>
              <a:buSzPts val="5000"/>
              <a:buNone/>
              <a:defRPr sz="5000"/>
            </a:lvl2pPr>
            <a:lvl3pPr lvl="2" algn="r">
              <a:lnSpc>
                <a:spcPct val="100000"/>
              </a:lnSpc>
              <a:spcBef>
                <a:spcPts val="0"/>
              </a:spcBef>
              <a:spcAft>
                <a:spcPts val="0"/>
              </a:spcAft>
              <a:buSzPts val="5000"/>
              <a:buNone/>
              <a:defRPr sz="5000"/>
            </a:lvl3pPr>
            <a:lvl4pPr lvl="3" algn="r">
              <a:lnSpc>
                <a:spcPct val="100000"/>
              </a:lnSpc>
              <a:spcBef>
                <a:spcPts val="0"/>
              </a:spcBef>
              <a:spcAft>
                <a:spcPts val="0"/>
              </a:spcAft>
              <a:buSzPts val="5000"/>
              <a:buNone/>
              <a:defRPr sz="5000"/>
            </a:lvl4pPr>
            <a:lvl5pPr lvl="4" algn="r">
              <a:lnSpc>
                <a:spcPct val="100000"/>
              </a:lnSpc>
              <a:spcBef>
                <a:spcPts val="0"/>
              </a:spcBef>
              <a:spcAft>
                <a:spcPts val="0"/>
              </a:spcAft>
              <a:buSzPts val="5000"/>
              <a:buNone/>
              <a:defRPr sz="5000"/>
            </a:lvl5pPr>
            <a:lvl6pPr lvl="5" algn="r">
              <a:lnSpc>
                <a:spcPct val="100000"/>
              </a:lnSpc>
              <a:spcBef>
                <a:spcPts val="0"/>
              </a:spcBef>
              <a:spcAft>
                <a:spcPts val="0"/>
              </a:spcAft>
              <a:buSzPts val="5000"/>
              <a:buNone/>
              <a:defRPr sz="5000"/>
            </a:lvl6pPr>
            <a:lvl7pPr lvl="6" algn="r">
              <a:lnSpc>
                <a:spcPct val="100000"/>
              </a:lnSpc>
              <a:spcBef>
                <a:spcPts val="0"/>
              </a:spcBef>
              <a:spcAft>
                <a:spcPts val="0"/>
              </a:spcAft>
              <a:buSzPts val="5000"/>
              <a:buNone/>
              <a:defRPr sz="5000"/>
            </a:lvl7pPr>
            <a:lvl8pPr lvl="7" algn="r">
              <a:lnSpc>
                <a:spcPct val="100000"/>
              </a:lnSpc>
              <a:spcBef>
                <a:spcPts val="0"/>
              </a:spcBef>
              <a:spcAft>
                <a:spcPts val="0"/>
              </a:spcAft>
              <a:buSzPts val="5000"/>
              <a:buNone/>
              <a:defRPr sz="5000"/>
            </a:lvl8pPr>
            <a:lvl9pPr lvl="8" algn="r">
              <a:lnSpc>
                <a:spcPct val="100000"/>
              </a:lnSpc>
              <a:spcBef>
                <a:spcPts val="0"/>
              </a:spcBef>
              <a:spcAft>
                <a:spcPts val="0"/>
              </a:spcAft>
              <a:buSzPts val="5000"/>
              <a:buNone/>
              <a:defRPr sz="5000"/>
            </a:lvl9pPr>
          </a:lstStyle>
          <a:p/>
        </p:txBody>
      </p:sp>
      <p:sp>
        <p:nvSpPr>
          <p:cNvPr id="94" name="Google Shape;94;p52"/>
          <p:cNvSpPr txBox="1"/>
          <p:nvPr>
            <p:ph idx="1" type="subTitle"/>
          </p:nvPr>
        </p:nvSpPr>
        <p:spPr>
          <a:xfrm>
            <a:off x="2350652" y="2204650"/>
            <a:ext cx="4450200" cy="4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2">
    <p:spTree>
      <p:nvGrpSpPr>
        <p:cNvPr id="11" name="Shape 11"/>
        <p:cNvGrpSpPr/>
        <p:nvPr/>
      </p:nvGrpSpPr>
      <p:grpSpPr>
        <a:xfrm>
          <a:off x="0" y="0"/>
          <a:ext cx="0" cy="0"/>
          <a:chOff x="0" y="0"/>
          <a:chExt cx="0" cy="0"/>
        </a:xfrm>
      </p:grpSpPr>
      <p:sp>
        <p:nvSpPr>
          <p:cNvPr id="12" name="Google Shape;12;p35"/>
          <p:cNvSpPr txBox="1"/>
          <p:nvPr>
            <p:ph type="title"/>
          </p:nvPr>
        </p:nvSpPr>
        <p:spPr>
          <a:xfrm>
            <a:off x="713100" y="1201112"/>
            <a:ext cx="378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3" name="Google Shape;13;p35"/>
          <p:cNvSpPr txBox="1"/>
          <p:nvPr>
            <p:ph idx="1" type="subTitle"/>
          </p:nvPr>
        </p:nvSpPr>
        <p:spPr>
          <a:xfrm>
            <a:off x="713100" y="1841262"/>
            <a:ext cx="3425700" cy="210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BLANK_19">
    <p:bg>
      <p:bgPr>
        <a:solidFill>
          <a:schemeClr val="lt1"/>
        </a:solidFill>
      </p:bgPr>
    </p:bg>
    <p:spTree>
      <p:nvGrpSpPr>
        <p:cNvPr id="95" name="Shape 95"/>
        <p:cNvGrpSpPr/>
        <p:nvPr/>
      </p:nvGrpSpPr>
      <p:grpSpPr>
        <a:xfrm>
          <a:off x="0" y="0"/>
          <a:ext cx="0" cy="0"/>
          <a:chOff x="0" y="0"/>
          <a:chExt cx="0" cy="0"/>
        </a:xfrm>
      </p:grpSpPr>
      <p:sp>
        <p:nvSpPr>
          <p:cNvPr id="96" name="Google Shape;96;p53"/>
          <p:cNvSpPr txBox="1"/>
          <p:nvPr>
            <p:ph type="title"/>
          </p:nvPr>
        </p:nvSpPr>
        <p:spPr>
          <a:xfrm>
            <a:off x="1592702" y="3355099"/>
            <a:ext cx="5966100" cy="81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solidFill>
                  <a:schemeClr val="lt2"/>
                </a:solidFill>
                <a:highlight>
                  <a:schemeClr val="dk2"/>
                </a:highlight>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97" name="Google Shape;97;p53"/>
          <p:cNvSpPr txBox="1"/>
          <p:nvPr>
            <p:ph idx="2" type="title"/>
          </p:nvPr>
        </p:nvSpPr>
        <p:spPr>
          <a:xfrm>
            <a:off x="3889202" y="2537600"/>
            <a:ext cx="1373100" cy="7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6500">
                <a:solidFill>
                  <a:schemeClr val="dk2"/>
                </a:solidFill>
              </a:defRPr>
            </a:lvl1pPr>
            <a:lvl2pPr lvl="1" algn="r">
              <a:lnSpc>
                <a:spcPct val="100000"/>
              </a:lnSpc>
              <a:spcBef>
                <a:spcPts val="0"/>
              </a:spcBef>
              <a:spcAft>
                <a:spcPts val="0"/>
              </a:spcAft>
              <a:buSzPts val="5000"/>
              <a:buNone/>
              <a:defRPr sz="5000"/>
            </a:lvl2pPr>
            <a:lvl3pPr lvl="2" algn="r">
              <a:lnSpc>
                <a:spcPct val="100000"/>
              </a:lnSpc>
              <a:spcBef>
                <a:spcPts val="0"/>
              </a:spcBef>
              <a:spcAft>
                <a:spcPts val="0"/>
              </a:spcAft>
              <a:buSzPts val="5000"/>
              <a:buNone/>
              <a:defRPr sz="5000"/>
            </a:lvl3pPr>
            <a:lvl4pPr lvl="3" algn="r">
              <a:lnSpc>
                <a:spcPct val="100000"/>
              </a:lnSpc>
              <a:spcBef>
                <a:spcPts val="0"/>
              </a:spcBef>
              <a:spcAft>
                <a:spcPts val="0"/>
              </a:spcAft>
              <a:buSzPts val="5000"/>
              <a:buNone/>
              <a:defRPr sz="5000"/>
            </a:lvl4pPr>
            <a:lvl5pPr lvl="4" algn="r">
              <a:lnSpc>
                <a:spcPct val="100000"/>
              </a:lnSpc>
              <a:spcBef>
                <a:spcPts val="0"/>
              </a:spcBef>
              <a:spcAft>
                <a:spcPts val="0"/>
              </a:spcAft>
              <a:buSzPts val="5000"/>
              <a:buNone/>
              <a:defRPr sz="5000"/>
            </a:lvl5pPr>
            <a:lvl6pPr lvl="5" algn="r">
              <a:lnSpc>
                <a:spcPct val="100000"/>
              </a:lnSpc>
              <a:spcBef>
                <a:spcPts val="0"/>
              </a:spcBef>
              <a:spcAft>
                <a:spcPts val="0"/>
              </a:spcAft>
              <a:buSzPts val="5000"/>
              <a:buNone/>
              <a:defRPr sz="5000"/>
            </a:lvl6pPr>
            <a:lvl7pPr lvl="6" algn="r">
              <a:lnSpc>
                <a:spcPct val="100000"/>
              </a:lnSpc>
              <a:spcBef>
                <a:spcPts val="0"/>
              </a:spcBef>
              <a:spcAft>
                <a:spcPts val="0"/>
              </a:spcAft>
              <a:buSzPts val="5000"/>
              <a:buNone/>
              <a:defRPr sz="5000"/>
            </a:lvl7pPr>
            <a:lvl8pPr lvl="7" algn="r">
              <a:lnSpc>
                <a:spcPct val="100000"/>
              </a:lnSpc>
              <a:spcBef>
                <a:spcPts val="0"/>
              </a:spcBef>
              <a:spcAft>
                <a:spcPts val="0"/>
              </a:spcAft>
              <a:buSzPts val="5000"/>
              <a:buNone/>
              <a:defRPr sz="5000"/>
            </a:lvl8pPr>
            <a:lvl9pPr lvl="8" algn="r">
              <a:lnSpc>
                <a:spcPct val="100000"/>
              </a:lnSpc>
              <a:spcBef>
                <a:spcPts val="0"/>
              </a:spcBef>
              <a:spcAft>
                <a:spcPts val="0"/>
              </a:spcAft>
              <a:buSzPts val="5000"/>
              <a:buNone/>
              <a:defRPr sz="5000"/>
            </a:lvl9pPr>
          </a:lstStyle>
          <a:p/>
        </p:txBody>
      </p:sp>
      <p:sp>
        <p:nvSpPr>
          <p:cNvPr id="98" name="Google Shape;98;p53"/>
          <p:cNvSpPr txBox="1"/>
          <p:nvPr>
            <p:ph idx="1" type="subTitle"/>
          </p:nvPr>
        </p:nvSpPr>
        <p:spPr>
          <a:xfrm>
            <a:off x="2350652" y="4202799"/>
            <a:ext cx="4450200" cy="4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6">
    <p:spTree>
      <p:nvGrpSpPr>
        <p:cNvPr id="99" name="Shape 99"/>
        <p:cNvGrpSpPr/>
        <p:nvPr/>
      </p:nvGrpSpPr>
      <p:grpSpPr>
        <a:xfrm>
          <a:off x="0" y="0"/>
          <a:ext cx="0" cy="0"/>
          <a:chOff x="0" y="0"/>
          <a:chExt cx="0" cy="0"/>
        </a:xfrm>
      </p:grpSpPr>
      <p:sp>
        <p:nvSpPr>
          <p:cNvPr id="100" name="Google Shape;100;p54"/>
          <p:cNvSpPr txBox="1"/>
          <p:nvPr>
            <p:ph type="title"/>
          </p:nvPr>
        </p:nvSpPr>
        <p:spPr>
          <a:xfrm>
            <a:off x="5039688" y="2594378"/>
            <a:ext cx="3389700" cy="387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2000"/>
              <a:buNone/>
              <a:defRPr sz="1800">
                <a:solidFill>
                  <a:schemeClr val="lt1"/>
                </a:solidFill>
                <a:highlight>
                  <a:schemeClr val="dk2"/>
                </a:highlight>
              </a:defRPr>
            </a:lvl1pPr>
            <a:lvl2pPr lvl="1" algn="ctr">
              <a:lnSpc>
                <a:spcPct val="100000"/>
              </a:lnSpc>
              <a:spcBef>
                <a:spcPts val="0"/>
              </a:spcBef>
              <a:spcAft>
                <a:spcPts val="0"/>
              </a:spcAft>
              <a:buClr>
                <a:schemeClr val="lt1"/>
              </a:buClr>
              <a:buSzPts val="2000"/>
              <a:buNone/>
              <a:defRPr sz="2000">
                <a:solidFill>
                  <a:schemeClr val="lt1"/>
                </a:solidFill>
                <a:highlight>
                  <a:schemeClr val="dk2"/>
                </a:highlight>
              </a:defRPr>
            </a:lvl2pPr>
            <a:lvl3pPr lvl="2" algn="ctr">
              <a:lnSpc>
                <a:spcPct val="100000"/>
              </a:lnSpc>
              <a:spcBef>
                <a:spcPts val="0"/>
              </a:spcBef>
              <a:spcAft>
                <a:spcPts val="0"/>
              </a:spcAft>
              <a:buClr>
                <a:schemeClr val="lt1"/>
              </a:buClr>
              <a:buSzPts val="2000"/>
              <a:buNone/>
              <a:defRPr sz="2000">
                <a:solidFill>
                  <a:schemeClr val="lt1"/>
                </a:solidFill>
                <a:highlight>
                  <a:schemeClr val="dk2"/>
                </a:highlight>
              </a:defRPr>
            </a:lvl3pPr>
            <a:lvl4pPr lvl="3" algn="ctr">
              <a:lnSpc>
                <a:spcPct val="100000"/>
              </a:lnSpc>
              <a:spcBef>
                <a:spcPts val="0"/>
              </a:spcBef>
              <a:spcAft>
                <a:spcPts val="0"/>
              </a:spcAft>
              <a:buClr>
                <a:schemeClr val="lt1"/>
              </a:buClr>
              <a:buSzPts val="2000"/>
              <a:buNone/>
              <a:defRPr sz="2000">
                <a:solidFill>
                  <a:schemeClr val="lt1"/>
                </a:solidFill>
                <a:highlight>
                  <a:schemeClr val="dk2"/>
                </a:highlight>
              </a:defRPr>
            </a:lvl4pPr>
            <a:lvl5pPr lvl="4" algn="ctr">
              <a:lnSpc>
                <a:spcPct val="100000"/>
              </a:lnSpc>
              <a:spcBef>
                <a:spcPts val="0"/>
              </a:spcBef>
              <a:spcAft>
                <a:spcPts val="0"/>
              </a:spcAft>
              <a:buClr>
                <a:schemeClr val="lt1"/>
              </a:buClr>
              <a:buSzPts val="2000"/>
              <a:buNone/>
              <a:defRPr sz="2000">
                <a:solidFill>
                  <a:schemeClr val="lt1"/>
                </a:solidFill>
                <a:highlight>
                  <a:schemeClr val="dk2"/>
                </a:highlight>
              </a:defRPr>
            </a:lvl5pPr>
            <a:lvl6pPr lvl="5" algn="ctr">
              <a:lnSpc>
                <a:spcPct val="100000"/>
              </a:lnSpc>
              <a:spcBef>
                <a:spcPts val="0"/>
              </a:spcBef>
              <a:spcAft>
                <a:spcPts val="0"/>
              </a:spcAft>
              <a:buClr>
                <a:schemeClr val="lt1"/>
              </a:buClr>
              <a:buSzPts val="2000"/>
              <a:buNone/>
              <a:defRPr sz="2000">
                <a:solidFill>
                  <a:schemeClr val="lt1"/>
                </a:solidFill>
                <a:highlight>
                  <a:schemeClr val="dk2"/>
                </a:highlight>
              </a:defRPr>
            </a:lvl6pPr>
            <a:lvl7pPr lvl="6" algn="ctr">
              <a:lnSpc>
                <a:spcPct val="100000"/>
              </a:lnSpc>
              <a:spcBef>
                <a:spcPts val="0"/>
              </a:spcBef>
              <a:spcAft>
                <a:spcPts val="0"/>
              </a:spcAft>
              <a:buClr>
                <a:schemeClr val="lt1"/>
              </a:buClr>
              <a:buSzPts val="2000"/>
              <a:buNone/>
              <a:defRPr sz="2000">
                <a:solidFill>
                  <a:schemeClr val="lt1"/>
                </a:solidFill>
                <a:highlight>
                  <a:schemeClr val="dk2"/>
                </a:highlight>
              </a:defRPr>
            </a:lvl7pPr>
            <a:lvl8pPr lvl="7" algn="ctr">
              <a:lnSpc>
                <a:spcPct val="100000"/>
              </a:lnSpc>
              <a:spcBef>
                <a:spcPts val="0"/>
              </a:spcBef>
              <a:spcAft>
                <a:spcPts val="0"/>
              </a:spcAft>
              <a:buClr>
                <a:schemeClr val="lt1"/>
              </a:buClr>
              <a:buSzPts val="2000"/>
              <a:buNone/>
              <a:defRPr sz="2000">
                <a:solidFill>
                  <a:schemeClr val="lt1"/>
                </a:solidFill>
                <a:highlight>
                  <a:schemeClr val="dk2"/>
                </a:highlight>
              </a:defRPr>
            </a:lvl8pPr>
            <a:lvl9pPr lvl="8" algn="ctr">
              <a:lnSpc>
                <a:spcPct val="100000"/>
              </a:lnSpc>
              <a:spcBef>
                <a:spcPts val="0"/>
              </a:spcBef>
              <a:spcAft>
                <a:spcPts val="0"/>
              </a:spcAft>
              <a:buClr>
                <a:schemeClr val="lt1"/>
              </a:buClr>
              <a:buSzPts val="2000"/>
              <a:buNone/>
              <a:defRPr sz="2000">
                <a:solidFill>
                  <a:schemeClr val="lt1"/>
                </a:solidFill>
                <a:highlight>
                  <a:schemeClr val="dk2"/>
                </a:highlight>
              </a:defRPr>
            </a:lvl9pPr>
          </a:lstStyle>
          <a:p/>
        </p:txBody>
      </p:sp>
      <p:sp>
        <p:nvSpPr>
          <p:cNvPr id="101" name="Google Shape;101;p54"/>
          <p:cNvSpPr txBox="1"/>
          <p:nvPr>
            <p:ph idx="1" type="subTitle"/>
          </p:nvPr>
        </p:nvSpPr>
        <p:spPr>
          <a:xfrm>
            <a:off x="4071475" y="828302"/>
            <a:ext cx="4357800" cy="16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None/>
              <a:defRPr sz="2400">
                <a:solidFill>
                  <a:schemeClr val="dk1"/>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02" name="Shape 102"/>
        <p:cNvGrpSpPr/>
        <p:nvPr/>
      </p:nvGrpSpPr>
      <p:grpSpPr>
        <a:xfrm>
          <a:off x="0" y="0"/>
          <a:ext cx="0" cy="0"/>
          <a:chOff x="0" y="0"/>
          <a:chExt cx="0" cy="0"/>
        </a:xfrm>
      </p:grpSpPr>
      <p:sp>
        <p:nvSpPr>
          <p:cNvPr id="103" name="Google Shape;103;p55"/>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04" name="Google Shape;104;p55"/>
          <p:cNvSpPr txBox="1"/>
          <p:nvPr>
            <p:ph idx="1" type="body"/>
          </p:nvPr>
        </p:nvSpPr>
        <p:spPr>
          <a:xfrm>
            <a:off x="713100" y="1317450"/>
            <a:ext cx="3688200" cy="3251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5" name="Google Shape;105;p55"/>
          <p:cNvSpPr txBox="1"/>
          <p:nvPr>
            <p:ph idx="2" type="body"/>
          </p:nvPr>
        </p:nvSpPr>
        <p:spPr>
          <a:xfrm>
            <a:off x="4742700" y="1317450"/>
            <a:ext cx="3688200" cy="3251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06" name="Shape 106"/>
        <p:cNvGrpSpPr/>
        <p:nvPr/>
      </p:nvGrpSpPr>
      <p:grpSpPr>
        <a:xfrm>
          <a:off x="0" y="0"/>
          <a:ext cx="0" cy="0"/>
          <a:chOff x="0" y="0"/>
          <a:chExt cx="0" cy="0"/>
        </a:xfrm>
      </p:grpSpPr>
      <p:sp>
        <p:nvSpPr>
          <p:cNvPr id="107" name="Google Shape;107;p56"/>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08" name="Google Shape;108;p56"/>
          <p:cNvSpPr txBox="1"/>
          <p:nvPr>
            <p:ph idx="1" type="subTitle"/>
          </p:nvPr>
        </p:nvSpPr>
        <p:spPr>
          <a:xfrm>
            <a:off x="908301" y="3026892"/>
            <a:ext cx="2205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 name="Google Shape;109;p56"/>
          <p:cNvSpPr txBox="1"/>
          <p:nvPr>
            <p:ph idx="2" type="subTitle"/>
          </p:nvPr>
        </p:nvSpPr>
        <p:spPr>
          <a:xfrm>
            <a:off x="908301" y="3420492"/>
            <a:ext cx="2205600" cy="82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56"/>
          <p:cNvSpPr txBox="1"/>
          <p:nvPr>
            <p:ph idx="3" type="subTitle"/>
          </p:nvPr>
        </p:nvSpPr>
        <p:spPr>
          <a:xfrm>
            <a:off x="3469926" y="3026892"/>
            <a:ext cx="2205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1" name="Google Shape;111;p56"/>
          <p:cNvSpPr txBox="1"/>
          <p:nvPr>
            <p:ph idx="4" type="subTitle"/>
          </p:nvPr>
        </p:nvSpPr>
        <p:spPr>
          <a:xfrm>
            <a:off x="3469926" y="3420492"/>
            <a:ext cx="2205600" cy="82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56"/>
          <p:cNvSpPr txBox="1"/>
          <p:nvPr>
            <p:ph idx="5" type="subTitle"/>
          </p:nvPr>
        </p:nvSpPr>
        <p:spPr>
          <a:xfrm>
            <a:off x="6031551" y="3026892"/>
            <a:ext cx="2205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3" name="Google Shape;113;p56"/>
          <p:cNvSpPr txBox="1"/>
          <p:nvPr>
            <p:ph idx="6" type="subTitle"/>
          </p:nvPr>
        </p:nvSpPr>
        <p:spPr>
          <a:xfrm>
            <a:off x="6031551" y="3420492"/>
            <a:ext cx="2205600" cy="82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4">
    <p:spTree>
      <p:nvGrpSpPr>
        <p:cNvPr id="114" name="Shape 114"/>
        <p:cNvGrpSpPr/>
        <p:nvPr/>
      </p:nvGrpSpPr>
      <p:grpSpPr>
        <a:xfrm>
          <a:off x="0" y="0"/>
          <a:ext cx="0" cy="0"/>
          <a:chOff x="0" y="0"/>
          <a:chExt cx="0" cy="0"/>
        </a:xfrm>
      </p:grpSpPr>
      <p:sp>
        <p:nvSpPr>
          <p:cNvPr id="115" name="Google Shape;115;p57"/>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16" name="Google Shape;116;p57"/>
          <p:cNvSpPr txBox="1"/>
          <p:nvPr>
            <p:ph idx="1" type="subTitle"/>
          </p:nvPr>
        </p:nvSpPr>
        <p:spPr>
          <a:xfrm>
            <a:off x="2020116" y="1664394"/>
            <a:ext cx="1153500" cy="35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7" name="Google Shape;117;p57"/>
          <p:cNvSpPr txBox="1"/>
          <p:nvPr>
            <p:ph idx="2" type="subTitle"/>
          </p:nvPr>
        </p:nvSpPr>
        <p:spPr>
          <a:xfrm>
            <a:off x="968141" y="2015267"/>
            <a:ext cx="2205600" cy="78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57"/>
          <p:cNvSpPr txBox="1"/>
          <p:nvPr>
            <p:ph idx="3" type="subTitle"/>
          </p:nvPr>
        </p:nvSpPr>
        <p:spPr>
          <a:xfrm>
            <a:off x="5970766" y="1664394"/>
            <a:ext cx="11535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9" name="Google Shape;119;p57"/>
          <p:cNvSpPr txBox="1"/>
          <p:nvPr>
            <p:ph idx="4" type="subTitle"/>
          </p:nvPr>
        </p:nvSpPr>
        <p:spPr>
          <a:xfrm>
            <a:off x="5970766" y="2015267"/>
            <a:ext cx="2205600" cy="78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57"/>
          <p:cNvSpPr txBox="1"/>
          <p:nvPr>
            <p:ph idx="5" type="subTitle"/>
          </p:nvPr>
        </p:nvSpPr>
        <p:spPr>
          <a:xfrm>
            <a:off x="2020116" y="3134575"/>
            <a:ext cx="1153500" cy="35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1" name="Google Shape;121;p57"/>
          <p:cNvSpPr txBox="1"/>
          <p:nvPr>
            <p:ph idx="6" type="subTitle"/>
          </p:nvPr>
        </p:nvSpPr>
        <p:spPr>
          <a:xfrm>
            <a:off x="968141" y="3485573"/>
            <a:ext cx="2205600" cy="78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57"/>
          <p:cNvSpPr txBox="1"/>
          <p:nvPr>
            <p:ph idx="7" type="subTitle"/>
          </p:nvPr>
        </p:nvSpPr>
        <p:spPr>
          <a:xfrm>
            <a:off x="5970766" y="3134575"/>
            <a:ext cx="11535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3" name="Google Shape;123;p57"/>
          <p:cNvSpPr txBox="1"/>
          <p:nvPr>
            <p:ph idx="8" type="subTitle"/>
          </p:nvPr>
        </p:nvSpPr>
        <p:spPr>
          <a:xfrm>
            <a:off x="5970766" y="3485573"/>
            <a:ext cx="2205600" cy="78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4">
    <p:spTree>
      <p:nvGrpSpPr>
        <p:cNvPr id="124" name="Shape 124"/>
        <p:cNvGrpSpPr/>
        <p:nvPr/>
      </p:nvGrpSpPr>
      <p:grpSpPr>
        <a:xfrm>
          <a:off x="0" y="0"/>
          <a:ext cx="0" cy="0"/>
          <a:chOff x="0" y="0"/>
          <a:chExt cx="0" cy="0"/>
        </a:xfrm>
      </p:grpSpPr>
      <p:sp>
        <p:nvSpPr>
          <p:cNvPr id="125" name="Google Shape;125;p58"/>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26" name="Google Shape;126;p58"/>
          <p:cNvSpPr txBox="1"/>
          <p:nvPr>
            <p:ph idx="1" type="subTitle"/>
          </p:nvPr>
        </p:nvSpPr>
        <p:spPr>
          <a:xfrm>
            <a:off x="2372689" y="1927359"/>
            <a:ext cx="20136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7" name="Google Shape;127;p58"/>
          <p:cNvSpPr txBox="1"/>
          <p:nvPr>
            <p:ph idx="2" type="subTitle"/>
          </p:nvPr>
        </p:nvSpPr>
        <p:spPr>
          <a:xfrm>
            <a:off x="2372689" y="2278234"/>
            <a:ext cx="201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8"/>
          <p:cNvSpPr txBox="1"/>
          <p:nvPr>
            <p:ph idx="3" type="subTitle"/>
          </p:nvPr>
        </p:nvSpPr>
        <p:spPr>
          <a:xfrm>
            <a:off x="6079914" y="1927359"/>
            <a:ext cx="20136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 name="Google Shape;129;p58"/>
          <p:cNvSpPr txBox="1"/>
          <p:nvPr>
            <p:ph idx="4" type="subTitle"/>
          </p:nvPr>
        </p:nvSpPr>
        <p:spPr>
          <a:xfrm>
            <a:off x="6079914" y="2278234"/>
            <a:ext cx="201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58"/>
          <p:cNvSpPr txBox="1"/>
          <p:nvPr>
            <p:ph idx="5" type="subTitle"/>
          </p:nvPr>
        </p:nvSpPr>
        <p:spPr>
          <a:xfrm>
            <a:off x="2372689" y="3557562"/>
            <a:ext cx="20136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1" name="Google Shape;131;p58"/>
          <p:cNvSpPr txBox="1"/>
          <p:nvPr>
            <p:ph idx="6" type="subTitle"/>
          </p:nvPr>
        </p:nvSpPr>
        <p:spPr>
          <a:xfrm>
            <a:off x="2372689" y="3908561"/>
            <a:ext cx="201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8"/>
          <p:cNvSpPr txBox="1"/>
          <p:nvPr>
            <p:ph idx="7" type="subTitle"/>
          </p:nvPr>
        </p:nvSpPr>
        <p:spPr>
          <a:xfrm>
            <a:off x="6079914" y="3557562"/>
            <a:ext cx="2013600" cy="3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3" name="Google Shape;133;p58"/>
          <p:cNvSpPr txBox="1"/>
          <p:nvPr>
            <p:ph idx="8" type="subTitle"/>
          </p:nvPr>
        </p:nvSpPr>
        <p:spPr>
          <a:xfrm>
            <a:off x="6079914" y="3908561"/>
            <a:ext cx="201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3">
    <p:spTree>
      <p:nvGrpSpPr>
        <p:cNvPr id="134" name="Shape 134"/>
        <p:cNvGrpSpPr/>
        <p:nvPr/>
      </p:nvGrpSpPr>
      <p:grpSpPr>
        <a:xfrm>
          <a:off x="0" y="0"/>
          <a:ext cx="0" cy="0"/>
          <a:chOff x="0" y="0"/>
          <a:chExt cx="0" cy="0"/>
        </a:xfrm>
      </p:grpSpPr>
      <p:sp>
        <p:nvSpPr>
          <p:cNvPr id="135" name="Google Shape;135;p59"/>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36" name="Google Shape;136;p59"/>
          <p:cNvSpPr txBox="1"/>
          <p:nvPr>
            <p:ph idx="2" type="title"/>
          </p:nvPr>
        </p:nvSpPr>
        <p:spPr>
          <a:xfrm>
            <a:off x="2272855" y="1366950"/>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37" name="Google Shape;137;p59"/>
          <p:cNvSpPr txBox="1"/>
          <p:nvPr>
            <p:ph idx="1" type="subTitle"/>
          </p:nvPr>
        </p:nvSpPr>
        <p:spPr>
          <a:xfrm>
            <a:off x="2272855" y="1731038"/>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59"/>
          <p:cNvSpPr txBox="1"/>
          <p:nvPr>
            <p:ph idx="3" type="title"/>
          </p:nvPr>
        </p:nvSpPr>
        <p:spPr>
          <a:xfrm>
            <a:off x="5896955" y="3588081"/>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39" name="Google Shape;139;p59"/>
          <p:cNvSpPr txBox="1"/>
          <p:nvPr>
            <p:ph idx="4" type="subTitle"/>
          </p:nvPr>
        </p:nvSpPr>
        <p:spPr>
          <a:xfrm>
            <a:off x="5896955" y="3952739"/>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59"/>
          <p:cNvSpPr txBox="1"/>
          <p:nvPr>
            <p:ph idx="5" type="title"/>
          </p:nvPr>
        </p:nvSpPr>
        <p:spPr>
          <a:xfrm>
            <a:off x="5896955" y="1366950"/>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41" name="Google Shape;141;p59"/>
          <p:cNvSpPr txBox="1"/>
          <p:nvPr>
            <p:ph idx="6" type="subTitle"/>
          </p:nvPr>
        </p:nvSpPr>
        <p:spPr>
          <a:xfrm>
            <a:off x="5896955" y="1731038"/>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59"/>
          <p:cNvSpPr txBox="1"/>
          <p:nvPr>
            <p:ph idx="7" type="title"/>
          </p:nvPr>
        </p:nvSpPr>
        <p:spPr>
          <a:xfrm>
            <a:off x="2272855" y="2477515"/>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43" name="Google Shape;143;p59"/>
          <p:cNvSpPr txBox="1"/>
          <p:nvPr>
            <p:ph idx="8" type="subTitle"/>
          </p:nvPr>
        </p:nvSpPr>
        <p:spPr>
          <a:xfrm>
            <a:off x="2272855" y="2841888"/>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59"/>
          <p:cNvSpPr txBox="1"/>
          <p:nvPr>
            <p:ph idx="9" type="title"/>
          </p:nvPr>
        </p:nvSpPr>
        <p:spPr>
          <a:xfrm>
            <a:off x="2272855" y="3588080"/>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45" name="Google Shape;145;p59"/>
          <p:cNvSpPr txBox="1"/>
          <p:nvPr>
            <p:ph idx="13" type="subTitle"/>
          </p:nvPr>
        </p:nvSpPr>
        <p:spPr>
          <a:xfrm>
            <a:off x="2272855" y="3952739"/>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59"/>
          <p:cNvSpPr txBox="1"/>
          <p:nvPr>
            <p:ph idx="14" type="title"/>
          </p:nvPr>
        </p:nvSpPr>
        <p:spPr>
          <a:xfrm>
            <a:off x="5896955" y="2477515"/>
            <a:ext cx="1264800" cy="3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47" name="Google Shape;147;p59"/>
          <p:cNvSpPr txBox="1"/>
          <p:nvPr>
            <p:ph idx="15" type="subTitle"/>
          </p:nvPr>
        </p:nvSpPr>
        <p:spPr>
          <a:xfrm>
            <a:off x="5896955" y="2841888"/>
            <a:ext cx="1927800" cy="55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9">
    <p:spTree>
      <p:nvGrpSpPr>
        <p:cNvPr id="148" name="Shape 148"/>
        <p:cNvGrpSpPr/>
        <p:nvPr/>
      </p:nvGrpSpPr>
      <p:grpSpPr>
        <a:xfrm>
          <a:off x="0" y="0"/>
          <a:ext cx="0" cy="0"/>
          <a:chOff x="0" y="0"/>
          <a:chExt cx="0" cy="0"/>
        </a:xfrm>
      </p:grpSpPr>
      <p:sp>
        <p:nvSpPr>
          <p:cNvPr id="149" name="Google Shape;149;p60"/>
          <p:cNvSpPr txBox="1"/>
          <p:nvPr>
            <p:ph type="title"/>
          </p:nvPr>
        </p:nvSpPr>
        <p:spPr>
          <a:xfrm>
            <a:off x="838875" y="2343453"/>
            <a:ext cx="2209200" cy="82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500"/>
              <a:buNone/>
              <a:defRPr sz="6000">
                <a:solidFill>
                  <a:schemeClr val="dk2"/>
                </a:solidFill>
              </a:defRPr>
            </a:lvl1pPr>
            <a:lvl2pPr lvl="1" algn="ctr">
              <a:lnSpc>
                <a:spcPct val="100000"/>
              </a:lnSpc>
              <a:spcBef>
                <a:spcPts val="0"/>
              </a:spcBef>
              <a:spcAft>
                <a:spcPts val="0"/>
              </a:spcAft>
              <a:buClr>
                <a:schemeClr val="dk2"/>
              </a:buClr>
              <a:buSzPts val="4500"/>
              <a:buNone/>
              <a:defRPr sz="4500">
                <a:solidFill>
                  <a:schemeClr val="dk2"/>
                </a:solidFill>
              </a:defRPr>
            </a:lvl2pPr>
            <a:lvl3pPr lvl="2" algn="ctr">
              <a:lnSpc>
                <a:spcPct val="100000"/>
              </a:lnSpc>
              <a:spcBef>
                <a:spcPts val="0"/>
              </a:spcBef>
              <a:spcAft>
                <a:spcPts val="0"/>
              </a:spcAft>
              <a:buClr>
                <a:schemeClr val="dk2"/>
              </a:buClr>
              <a:buSzPts val="4500"/>
              <a:buNone/>
              <a:defRPr sz="4500">
                <a:solidFill>
                  <a:schemeClr val="dk2"/>
                </a:solidFill>
              </a:defRPr>
            </a:lvl3pPr>
            <a:lvl4pPr lvl="3" algn="ctr">
              <a:lnSpc>
                <a:spcPct val="100000"/>
              </a:lnSpc>
              <a:spcBef>
                <a:spcPts val="0"/>
              </a:spcBef>
              <a:spcAft>
                <a:spcPts val="0"/>
              </a:spcAft>
              <a:buClr>
                <a:schemeClr val="dk2"/>
              </a:buClr>
              <a:buSzPts val="4500"/>
              <a:buNone/>
              <a:defRPr sz="4500">
                <a:solidFill>
                  <a:schemeClr val="dk2"/>
                </a:solidFill>
              </a:defRPr>
            </a:lvl4pPr>
            <a:lvl5pPr lvl="4" algn="ctr">
              <a:lnSpc>
                <a:spcPct val="100000"/>
              </a:lnSpc>
              <a:spcBef>
                <a:spcPts val="0"/>
              </a:spcBef>
              <a:spcAft>
                <a:spcPts val="0"/>
              </a:spcAft>
              <a:buClr>
                <a:schemeClr val="dk2"/>
              </a:buClr>
              <a:buSzPts val="4500"/>
              <a:buNone/>
              <a:defRPr sz="4500">
                <a:solidFill>
                  <a:schemeClr val="dk2"/>
                </a:solidFill>
              </a:defRPr>
            </a:lvl5pPr>
            <a:lvl6pPr lvl="5" algn="ctr">
              <a:lnSpc>
                <a:spcPct val="100000"/>
              </a:lnSpc>
              <a:spcBef>
                <a:spcPts val="0"/>
              </a:spcBef>
              <a:spcAft>
                <a:spcPts val="0"/>
              </a:spcAft>
              <a:buClr>
                <a:schemeClr val="dk2"/>
              </a:buClr>
              <a:buSzPts val="4500"/>
              <a:buNone/>
              <a:defRPr sz="4500">
                <a:solidFill>
                  <a:schemeClr val="dk2"/>
                </a:solidFill>
              </a:defRPr>
            </a:lvl6pPr>
            <a:lvl7pPr lvl="6" algn="ctr">
              <a:lnSpc>
                <a:spcPct val="100000"/>
              </a:lnSpc>
              <a:spcBef>
                <a:spcPts val="0"/>
              </a:spcBef>
              <a:spcAft>
                <a:spcPts val="0"/>
              </a:spcAft>
              <a:buClr>
                <a:schemeClr val="dk2"/>
              </a:buClr>
              <a:buSzPts val="4500"/>
              <a:buNone/>
              <a:defRPr sz="4500">
                <a:solidFill>
                  <a:schemeClr val="dk2"/>
                </a:solidFill>
              </a:defRPr>
            </a:lvl7pPr>
            <a:lvl8pPr lvl="7" algn="ctr">
              <a:lnSpc>
                <a:spcPct val="100000"/>
              </a:lnSpc>
              <a:spcBef>
                <a:spcPts val="0"/>
              </a:spcBef>
              <a:spcAft>
                <a:spcPts val="0"/>
              </a:spcAft>
              <a:buClr>
                <a:schemeClr val="dk2"/>
              </a:buClr>
              <a:buSzPts val="4500"/>
              <a:buNone/>
              <a:defRPr sz="4500">
                <a:solidFill>
                  <a:schemeClr val="dk2"/>
                </a:solidFill>
              </a:defRPr>
            </a:lvl8pPr>
            <a:lvl9pPr lvl="8" algn="ctr">
              <a:lnSpc>
                <a:spcPct val="100000"/>
              </a:lnSpc>
              <a:spcBef>
                <a:spcPts val="0"/>
              </a:spcBef>
              <a:spcAft>
                <a:spcPts val="0"/>
              </a:spcAft>
              <a:buClr>
                <a:schemeClr val="dk2"/>
              </a:buClr>
              <a:buSzPts val="4500"/>
              <a:buNone/>
              <a:defRPr sz="4500">
                <a:solidFill>
                  <a:schemeClr val="dk2"/>
                </a:solidFill>
              </a:defRPr>
            </a:lvl9pPr>
          </a:lstStyle>
          <a:p/>
        </p:txBody>
      </p:sp>
      <p:sp>
        <p:nvSpPr>
          <p:cNvPr id="150" name="Google Shape;150;p60"/>
          <p:cNvSpPr txBox="1"/>
          <p:nvPr>
            <p:ph idx="2" type="title"/>
          </p:nvPr>
        </p:nvSpPr>
        <p:spPr>
          <a:xfrm>
            <a:off x="3467400" y="2343453"/>
            <a:ext cx="2209200" cy="82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500"/>
              <a:buNone/>
              <a:defRPr sz="6000">
                <a:solidFill>
                  <a:schemeClr val="dk2"/>
                </a:solidFill>
              </a:defRPr>
            </a:lvl1pPr>
            <a:lvl2pPr lvl="1" algn="ctr">
              <a:lnSpc>
                <a:spcPct val="100000"/>
              </a:lnSpc>
              <a:spcBef>
                <a:spcPts val="0"/>
              </a:spcBef>
              <a:spcAft>
                <a:spcPts val="0"/>
              </a:spcAft>
              <a:buClr>
                <a:schemeClr val="dk2"/>
              </a:buClr>
              <a:buSzPts val="4500"/>
              <a:buNone/>
              <a:defRPr sz="4500">
                <a:solidFill>
                  <a:schemeClr val="dk2"/>
                </a:solidFill>
              </a:defRPr>
            </a:lvl2pPr>
            <a:lvl3pPr lvl="2" algn="ctr">
              <a:lnSpc>
                <a:spcPct val="100000"/>
              </a:lnSpc>
              <a:spcBef>
                <a:spcPts val="0"/>
              </a:spcBef>
              <a:spcAft>
                <a:spcPts val="0"/>
              </a:spcAft>
              <a:buClr>
                <a:schemeClr val="dk2"/>
              </a:buClr>
              <a:buSzPts val="4500"/>
              <a:buNone/>
              <a:defRPr sz="4500">
                <a:solidFill>
                  <a:schemeClr val="dk2"/>
                </a:solidFill>
              </a:defRPr>
            </a:lvl3pPr>
            <a:lvl4pPr lvl="3" algn="ctr">
              <a:lnSpc>
                <a:spcPct val="100000"/>
              </a:lnSpc>
              <a:spcBef>
                <a:spcPts val="0"/>
              </a:spcBef>
              <a:spcAft>
                <a:spcPts val="0"/>
              </a:spcAft>
              <a:buClr>
                <a:schemeClr val="dk2"/>
              </a:buClr>
              <a:buSzPts val="4500"/>
              <a:buNone/>
              <a:defRPr sz="4500">
                <a:solidFill>
                  <a:schemeClr val="dk2"/>
                </a:solidFill>
              </a:defRPr>
            </a:lvl4pPr>
            <a:lvl5pPr lvl="4" algn="ctr">
              <a:lnSpc>
                <a:spcPct val="100000"/>
              </a:lnSpc>
              <a:spcBef>
                <a:spcPts val="0"/>
              </a:spcBef>
              <a:spcAft>
                <a:spcPts val="0"/>
              </a:spcAft>
              <a:buClr>
                <a:schemeClr val="dk2"/>
              </a:buClr>
              <a:buSzPts val="4500"/>
              <a:buNone/>
              <a:defRPr sz="4500">
                <a:solidFill>
                  <a:schemeClr val="dk2"/>
                </a:solidFill>
              </a:defRPr>
            </a:lvl5pPr>
            <a:lvl6pPr lvl="5" algn="ctr">
              <a:lnSpc>
                <a:spcPct val="100000"/>
              </a:lnSpc>
              <a:spcBef>
                <a:spcPts val="0"/>
              </a:spcBef>
              <a:spcAft>
                <a:spcPts val="0"/>
              </a:spcAft>
              <a:buClr>
                <a:schemeClr val="dk2"/>
              </a:buClr>
              <a:buSzPts val="4500"/>
              <a:buNone/>
              <a:defRPr sz="4500">
                <a:solidFill>
                  <a:schemeClr val="dk2"/>
                </a:solidFill>
              </a:defRPr>
            </a:lvl6pPr>
            <a:lvl7pPr lvl="6" algn="ctr">
              <a:lnSpc>
                <a:spcPct val="100000"/>
              </a:lnSpc>
              <a:spcBef>
                <a:spcPts val="0"/>
              </a:spcBef>
              <a:spcAft>
                <a:spcPts val="0"/>
              </a:spcAft>
              <a:buClr>
                <a:schemeClr val="dk2"/>
              </a:buClr>
              <a:buSzPts val="4500"/>
              <a:buNone/>
              <a:defRPr sz="4500">
                <a:solidFill>
                  <a:schemeClr val="dk2"/>
                </a:solidFill>
              </a:defRPr>
            </a:lvl7pPr>
            <a:lvl8pPr lvl="7" algn="ctr">
              <a:lnSpc>
                <a:spcPct val="100000"/>
              </a:lnSpc>
              <a:spcBef>
                <a:spcPts val="0"/>
              </a:spcBef>
              <a:spcAft>
                <a:spcPts val="0"/>
              </a:spcAft>
              <a:buClr>
                <a:schemeClr val="dk2"/>
              </a:buClr>
              <a:buSzPts val="4500"/>
              <a:buNone/>
              <a:defRPr sz="4500">
                <a:solidFill>
                  <a:schemeClr val="dk2"/>
                </a:solidFill>
              </a:defRPr>
            </a:lvl8pPr>
            <a:lvl9pPr lvl="8" algn="ctr">
              <a:lnSpc>
                <a:spcPct val="100000"/>
              </a:lnSpc>
              <a:spcBef>
                <a:spcPts val="0"/>
              </a:spcBef>
              <a:spcAft>
                <a:spcPts val="0"/>
              </a:spcAft>
              <a:buClr>
                <a:schemeClr val="dk2"/>
              </a:buClr>
              <a:buSzPts val="4500"/>
              <a:buNone/>
              <a:defRPr sz="4500">
                <a:solidFill>
                  <a:schemeClr val="dk2"/>
                </a:solidFill>
              </a:defRPr>
            </a:lvl9pPr>
          </a:lstStyle>
          <a:p/>
        </p:txBody>
      </p:sp>
      <p:sp>
        <p:nvSpPr>
          <p:cNvPr id="151" name="Google Shape;151;p60"/>
          <p:cNvSpPr txBox="1"/>
          <p:nvPr>
            <p:ph idx="3" type="title"/>
          </p:nvPr>
        </p:nvSpPr>
        <p:spPr>
          <a:xfrm>
            <a:off x="6095925" y="2343453"/>
            <a:ext cx="2209200" cy="82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500"/>
              <a:buNone/>
              <a:defRPr sz="6000">
                <a:solidFill>
                  <a:schemeClr val="dk2"/>
                </a:solidFill>
              </a:defRPr>
            </a:lvl1pPr>
            <a:lvl2pPr lvl="1" algn="ctr">
              <a:lnSpc>
                <a:spcPct val="100000"/>
              </a:lnSpc>
              <a:spcBef>
                <a:spcPts val="0"/>
              </a:spcBef>
              <a:spcAft>
                <a:spcPts val="0"/>
              </a:spcAft>
              <a:buClr>
                <a:schemeClr val="dk2"/>
              </a:buClr>
              <a:buSzPts val="4500"/>
              <a:buNone/>
              <a:defRPr sz="4500">
                <a:solidFill>
                  <a:schemeClr val="dk2"/>
                </a:solidFill>
              </a:defRPr>
            </a:lvl2pPr>
            <a:lvl3pPr lvl="2" algn="ctr">
              <a:lnSpc>
                <a:spcPct val="100000"/>
              </a:lnSpc>
              <a:spcBef>
                <a:spcPts val="0"/>
              </a:spcBef>
              <a:spcAft>
                <a:spcPts val="0"/>
              </a:spcAft>
              <a:buClr>
                <a:schemeClr val="dk2"/>
              </a:buClr>
              <a:buSzPts val="4500"/>
              <a:buNone/>
              <a:defRPr sz="4500">
                <a:solidFill>
                  <a:schemeClr val="dk2"/>
                </a:solidFill>
              </a:defRPr>
            </a:lvl3pPr>
            <a:lvl4pPr lvl="3" algn="ctr">
              <a:lnSpc>
                <a:spcPct val="100000"/>
              </a:lnSpc>
              <a:spcBef>
                <a:spcPts val="0"/>
              </a:spcBef>
              <a:spcAft>
                <a:spcPts val="0"/>
              </a:spcAft>
              <a:buClr>
                <a:schemeClr val="dk2"/>
              </a:buClr>
              <a:buSzPts val="4500"/>
              <a:buNone/>
              <a:defRPr sz="4500">
                <a:solidFill>
                  <a:schemeClr val="dk2"/>
                </a:solidFill>
              </a:defRPr>
            </a:lvl4pPr>
            <a:lvl5pPr lvl="4" algn="ctr">
              <a:lnSpc>
                <a:spcPct val="100000"/>
              </a:lnSpc>
              <a:spcBef>
                <a:spcPts val="0"/>
              </a:spcBef>
              <a:spcAft>
                <a:spcPts val="0"/>
              </a:spcAft>
              <a:buClr>
                <a:schemeClr val="dk2"/>
              </a:buClr>
              <a:buSzPts val="4500"/>
              <a:buNone/>
              <a:defRPr sz="4500">
                <a:solidFill>
                  <a:schemeClr val="dk2"/>
                </a:solidFill>
              </a:defRPr>
            </a:lvl5pPr>
            <a:lvl6pPr lvl="5" algn="ctr">
              <a:lnSpc>
                <a:spcPct val="100000"/>
              </a:lnSpc>
              <a:spcBef>
                <a:spcPts val="0"/>
              </a:spcBef>
              <a:spcAft>
                <a:spcPts val="0"/>
              </a:spcAft>
              <a:buClr>
                <a:schemeClr val="dk2"/>
              </a:buClr>
              <a:buSzPts val="4500"/>
              <a:buNone/>
              <a:defRPr sz="4500">
                <a:solidFill>
                  <a:schemeClr val="dk2"/>
                </a:solidFill>
              </a:defRPr>
            </a:lvl6pPr>
            <a:lvl7pPr lvl="6" algn="ctr">
              <a:lnSpc>
                <a:spcPct val="100000"/>
              </a:lnSpc>
              <a:spcBef>
                <a:spcPts val="0"/>
              </a:spcBef>
              <a:spcAft>
                <a:spcPts val="0"/>
              </a:spcAft>
              <a:buClr>
                <a:schemeClr val="dk2"/>
              </a:buClr>
              <a:buSzPts val="4500"/>
              <a:buNone/>
              <a:defRPr sz="4500">
                <a:solidFill>
                  <a:schemeClr val="dk2"/>
                </a:solidFill>
              </a:defRPr>
            </a:lvl7pPr>
            <a:lvl8pPr lvl="7" algn="ctr">
              <a:lnSpc>
                <a:spcPct val="100000"/>
              </a:lnSpc>
              <a:spcBef>
                <a:spcPts val="0"/>
              </a:spcBef>
              <a:spcAft>
                <a:spcPts val="0"/>
              </a:spcAft>
              <a:buClr>
                <a:schemeClr val="dk2"/>
              </a:buClr>
              <a:buSzPts val="4500"/>
              <a:buNone/>
              <a:defRPr sz="4500">
                <a:solidFill>
                  <a:schemeClr val="dk2"/>
                </a:solidFill>
              </a:defRPr>
            </a:lvl8pPr>
            <a:lvl9pPr lvl="8" algn="ctr">
              <a:lnSpc>
                <a:spcPct val="100000"/>
              </a:lnSpc>
              <a:spcBef>
                <a:spcPts val="0"/>
              </a:spcBef>
              <a:spcAft>
                <a:spcPts val="0"/>
              </a:spcAft>
              <a:buClr>
                <a:schemeClr val="dk2"/>
              </a:buClr>
              <a:buSzPts val="4500"/>
              <a:buNone/>
              <a:defRPr sz="4500">
                <a:solidFill>
                  <a:schemeClr val="dk2"/>
                </a:solidFill>
              </a:defRPr>
            </a:lvl9pPr>
          </a:lstStyle>
          <a:p/>
        </p:txBody>
      </p:sp>
      <p:sp>
        <p:nvSpPr>
          <p:cNvPr id="152" name="Google Shape;152;p60"/>
          <p:cNvSpPr txBox="1"/>
          <p:nvPr>
            <p:ph idx="4" type="title"/>
          </p:nvPr>
        </p:nvSpPr>
        <p:spPr>
          <a:xfrm>
            <a:off x="838875" y="3282205"/>
            <a:ext cx="22092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53" name="Google Shape;153;p60"/>
          <p:cNvSpPr txBox="1"/>
          <p:nvPr>
            <p:ph idx="1" type="subTitle"/>
          </p:nvPr>
        </p:nvSpPr>
        <p:spPr>
          <a:xfrm>
            <a:off x="838875" y="3644714"/>
            <a:ext cx="2209200" cy="8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60"/>
          <p:cNvSpPr txBox="1"/>
          <p:nvPr>
            <p:ph idx="5" type="title"/>
          </p:nvPr>
        </p:nvSpPr>
        <p:spPr>
          <a:xfrm>
            <a:off x="3467400" y="3282205"/>
            <a:ext cx="22092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55" name="Google Shape;155;p60"/>
          <p:cNvSpPr txBox="1"/>
          <p:nvPr>
            <p:ph idx="6" type="subTitle"/>
          </p:nvPr>
        </p:nvSpPr>
        <p:spPr>
          <a:xfrm>
            <a:off x="3467400" y="3644714"/>
            <a:ext cx="2209200" cy="8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60"/>
          <p:cNvSpPr txBox="1"/>
          <p:nvPr>
            <p:ph idx="7" type="title"/>
          </p:nvPr>
        </p:nvSpPr>
        <p:spPr>
          <a:xfrm>
            <a:off x="6095925" y="3282205"/>
            <a:ext cx="22092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157" name="Google Shape;157;p60"/>
          <p:cNvSpPr txBox="1"/>
          <p:nvPr>
            <p:ph idx="8" type="subTitle"/>
          </p:nvPr>
        </p:nvSpPr>
        <p:spPr>
          <a:xfrm>
            <a:off x="6095925" y="3644714"/>
            <a:ext cx="2209200" cy="8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60"/>
          <p:cNvSpPr txBox="1"/>
          <p:nvPr>
            <p:ph idx="9"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3">
    <p:spTree>
      <p:nvGrpSpPr>
        <p:cNvPr id="159" name="Shape 159"/>
        <p:cNvGrpSpPr/>
        <p:nvPr/>
      </p:nvGrpSpPr>
      <p:grpSpPr>
        <a:xfrm>
          <a:off x="0" y="0"/>
          <a:ext cx="0" cy="0"/>
          <a:chOff x="0" y="0"/>
          <a:chExt cx="0" cy="0"/>
        </a:xfrm>
      </p:grpSpPr>
      <p:sp>
        <p:nvSpPr>
          <p:cNvPr id="160" name="Google Shape;160;p61"/>
          <p:cNvSpPr txBox="1"/>
          <p:nvPr>
            <p:ph type="title"/>
          </p:nvPr>
        </p:nvSpPr>
        <p:spPr>
          <a:xfrm>
            <a:off x="4489100" y="1622525"/>
            <a:ext cx="4020300" cy="100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1" name="Google Shape;161;p61"/>
          <p:cNvSpPr txBox="1"/>
          <p:nvPr>
            <p:ph idx="1" type="subTitle"/>
          </p:nvPr>
        </p:nvSpPr>
        <p:spPr>
          <a:xfrm>
            <a:off x="4489095" y="2691754"/>
            <a:ext cx="3425700" cy="82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8">
    <p:spTree>
      <p:nvGrpSpPr>
        <p:cNvPr id="162" name="Shape 162"/>
        <p:cNvGrpSpPr/>
        <p:nvPr/>
      </p:nvGrpSpPr>
      <p:grpSpPr>
        <a:xfrm>
          <a:off x="0" y="0"/>
          <a:ext cx="0" cy="0"/>
          <a:chOff x="0" y="0"/>
          <a:chExt cx="0" cy="0"/>
        </a:xfrm>
      </p:grpSpPr>
      <p:sp>
        <p:nvSpPr>
          <p:cNvPr id="163" name="Google Shape;163;p62"/>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64" name="Google Shape;164;p62"/>
          <p:cNvSpPr txBox="1"/>
          <p:nvPr>
            <p:ph idx="1" type="body"/>
          </p:nvPr>
        </p:nvSpPr>
        <p:spPr>
          <a:xfrm>
            <a:off x="713100" y="1317450"/>
            <a:ext cx="4199700" cy="1475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 name="Shape 14"/>
        <p:cNvGrpSpPr/>
        <p:nvPr/>
      </p:nvGrpSpPr>
      <p:grpSpPr>
        <a:xfrm>
          <a:off x="0" y="0"/>
          <a:ext cx="0" cy="0"/>
          <a:chOff x="0" y="0"/>
          <a:chExt cx="0" cy="0"/>
        </a:xfrm>
      </p:grpSpPr>
      <p:sp>
        <p:nvSpPr>
          <p:cNvPr id="15" name="Google Shape;15;p36"/>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6" name="Google Shape;16;p36"/>
          <p:cNvSpPr txBox="1"/>
          <p:nvPr>
            <p:ph idx="1" type="subTitle"/>
          </p:nvPr>
        </p:nvSpPr>
        <p:spPr>
          <a:xfrm>
            <a:off x="787791" y="1834025"/>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 name="Google Shape;17;p36"/>
          <p:cNvSpPr txBox="1"/>
          <p:nvPr>
            <p:ph idx="2" type="subTitle"/>
          </p:nvPr>
        </p:nvSpPr>
        <p:spPr>
          <a:xfrm>
            <a:off x="787791" y="2227625"/>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6"/>
          <p:cNvSpPr txBox="1"/>
          <p:nvPr>
            <p:ph idx="3" type="title"/>
          </p:nvPr>
        </p:nvSpPr>
        <p:spPr>
          <a:xfrm>
            <a:off x="1357500" y="1404824"/>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 name="Google Shape;19;p36"/>
          <p:cNvSpPr txBox="1"/>
          <p:nvPr>
            <p:ph idx="4" type="subTitle"/>
          </p:nvPr>
        </p:nvSpPr>
        <p:spPr>
          <a:xfrm>
            <a:off x="3394791" y="1834025"/>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 name="Google Shape;20;p36"/>
          <p:cNvSpPr txBox="1"/>
          <p:nvPr>
            <p:ph idx="5" type="subTitle"/>
          </p:nvPr>
        </p:nvSpPr>
        <p:spPr>
          <a:xfrm>
            <a:off x="3394791" y="2227625"/>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6"/>
          <p:cNvSpPr txBox="1"/>
          <p:nvPr>
            <p:ph idx="6" type="title"/>
          </p:nvPr>
        </p:nvSpPr>
        <p:spPr>
          <a:xfrm>
            <a:off x="3964500" y="1404824"/>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 name="Google Shape;22;p36"/>
          <p:cNvSpPr txBox="1"/>
          <p:nvPr>
            <p:ph idx="7" type="subTitle"/>
          </p:nvPr>
        </p:nvSpPr>
        <p:spPr>
          <a:xfrm>
            <a:off x="6001791" y="1834025"/>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36"/>
          <p:cNvSpPr txBox="1"/>
          <p:nvPr>
            <p:ph idx="8" type="subTitle"/>
          </p:nvPr>
        </p:nvSpPr>
        <p:spPr>
          <a:xfrm>
            <a:off x="6001791" y="2227625"/>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6"/>
          <p:cNvSpPr txBox="1"/>
          <p:nvPr>
            <p:ph idx="9" type="title"/>
          </p:nvPr>
        </p:nvSpPr>
        <p:spPr>
          <a:xfrm>
            <a:off x="6571500" y="1404824"/>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36"/>
          <p:cNvSpPr txBox="1"/>
          <p:nvPr>
            <p:ph idx="13" type="subTitle"/>
          </p:nvPr>
        </p:nvSpPr>
        <p:spPr>
          <a:xfrm>
            <a:off x="787791" y="3516846"/>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6" name="Google Shape;26;p36"/>
          <p:cNvSpPr txBox="1"/>
          <p:nvPr>
            <p:ph idx="14" type="subTitle"/>
          </p:nvPr>
        </p:nvSpPr>
        <p:spPr>
          <a:xfrm>
            <a:off x="787791" y="3910446"/>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36"/>
          <p:cNvSpPr txBox="1"/>
          <p:nvPr>
            <p:ph idx="15" type="title"/>
          </p:nvPr>
        </p:nvSpPr>
        <p:spPr>
          <a:xfrm>
            <a:off x="1357500" y="3087688"/>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8" name="Google Shape;28;p36"/>
          <p:cNvSpPr txBox="1"/>
          <p:nvPr>
            <p:ph idx="16" type="subTitle"/>
          </p:nvPr>
        </p:nvSpPr>
        <p:spPr>
          <a:xfrm>
            <a:off x="3394791" y="3516846"/>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9" name="Google Shape;29;p36"/>
          <p:cNvSpPr txBox="1"/>
          <p:nvPr>
            <p:ph idx="17" type="subTitle"/>
          </p:nvPr>
        </p:nvSpPr>
        <p:spPr>
          <a:xfrm>
            <a:off x="3394791" y="3910446"/>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36"/>
          <p:cNvSpPr txBox="1"/>
          <p:nvPr>
            <p:ph idx="18" type="title"/>
          </p:nvPr>
        </p:nvSpPr>
        <p:spPr>
          <a:xfrm>
            <a:off x="3964500" y="3087688"/>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 name="Google Shape;31;p36"/>
          <p:cNvSpPr txBox="1"/>
          <p:nvPr>
            <p:ph idx="19" type="subTitle"/>
          </p:nvPr>
        </p:nvSpPr>
        <p:spPr>
          <a:xfrm>
            <a:off x="6001791" y="3516846"/>
            <a:ext cx="235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2" name="Google Shape;32;p36"/>
          <p:cNvSpPr txBox="1"/>
          <p:nvPr>
            <p:ph idx="20" type="subTitle"/>
          </p:nvPr>
        </p:nvSpPr>
        <p:spPr>
          <a:xfrm>
            <a:off x="6001791" y="3910446"/>
            <a:ext cx="2354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36"/>
          <p:cNvSpPr txBox="1"/>
          <p:nvPr>
            <p:ph idx="21" type="title"/>
          </p:nvPr>
        </p:nvSpPr>
        <p:spPr>
          <a:xfrm>
            <a:off x="6571500" y="3087688"/>
            <a:ext cx="1215000" cy="4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solidFill>
                  <a:schemeClr val="dk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0">
    <p:spTree>
      <p:nvGrpSpPr>
        <p:cNvPr id="165" name="Shape 165"/>
        <p:cNvGrpSpPr/>
        <p:nvPr/>
      </p:nvGrpSpPr>
      <p:grpSpPr>
        <a:xfrm>
          <a:off x="0" y="0"/>
          <a:ext cx="0" cy="0"/>
          <a:chOff x="0" y="0"/>
          <a:chExt cx="0" cy="0"/>
        </a:xfrm>
      </p:grpSpPr>
      <p:sp>
        <p:nvSpPr>
          <p:cNvPr id="166" name="Google Shape;166;p63"/>
          <p:cNvSpPr txBox="1"/>
          <p:nvPr>
            <p:ph type="title"/>
          </p:nvPr>
        </p:nvSpPr>
        <p:spPr>
          <a:xfrm>
            <a:off x="713225" y="709903"/>
            <a:ext cx="3770400" cy="95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200"/>
              <a:buNone/>
              <a:defRPr sz="6000">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167" name="Google Shape;167;p63"/>
          <p:cNvSpPr txBox="1"/>
          <p:nvPr>
            <p:ph idx="1" type="subTitle"/>
          </p:nvPr>
        </p:nvSpPr>
        <p:spPr>
          <a:xfrm>
            <a:off x="713100" y="1766050"/>
            <a:ext cx="3148200" cy="103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 name="Google Shape;168;p63"/>
          <p:cNvSpPr txBox="1"/>
          <p:nvPr/>
        </p:nvSpPr>
        <p:spPr>
          <a:xfrm>
            <a:off x="713100" y="3509320"/>
            <a:ext cx="3356400" cy="59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Credits: This presentation template was created by </a:t>
            </a:r>
            <a:r>
              <a:rPr b="1" i="0" lang="en-US" sz="1200" u="none" cap="none" strike="noStrike">
                <a:solidFill>
                  <a:schemeClr val="dk1"/>
                </a:solidFill>
                <a:uFill>
                  <a:noFill/>
                </a:uFill>
                <a:latin typeface="Arial"/>
                <a:ea typeface="Arial"/>
                <a:cs typeface="Arial"/>
                <a:sym typeface="Arial"/>
                <a:hlinkClick r:id="rId2">
                  <a:extLst>
                    <a:ext uri="{A12FA001-AC4F-418D-AE19-62706E023703}">
                      <ahyp:hlinkClr val="tx"/>
                    </a:ext>
                  </a:extLst>
                </a:hlinkClick>
              </a:rPr>
              <a:t>Slidesgo</a:t>
            </a:r>
            <a:r>
              <a:rPr b="0" i="0" lang="en-US" sz="1200" u="none" cap="none" strike="noStrike">
                <a:solidFill>
                  <a:schemeClr val="dk1"/>
                </a:solidFill>
                <a:latin typeface="Arial"/>
                <a:ea typeface="Arial"/>
                <a:cs typeface="Arial"/>
                <a:sym typeface="Arial"/>
              </a:rPr>
              <a:t>, including icons by </a:t>
            </a:r>
            <a:r>
              <a:rPr b="1" i="0" lang="en-US" sz="1200" u="none"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Flaticon</a:t>
            </a:r>
            <a:r>
              <a:rPr b="0" i="0" lang="en-US" sz="1200" u="none" cap="none" strike="noStrike">
                <a:solidFill>
                  <a:schemeClr val="dk1"/>
                </a:solidFill>
                <a:latin typeface="Arial"/>
                <a:ea typeface="Arial"/>
                <a:cs typeface="Arial"/>
                <a:sym typeface="Arial"/>
              </a:rPr>
              <a:t>, infographics &amp; images by </a:t>
            </a:r>
            <a:r>
              <a:rPr b="1" i="0" lang="en-US" sz="12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Freepik</a:t>
            </a:r>
            <a:endParaRPr b="0" i="0" sz="12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2">
    <p:bg>
      <p:bgPr>
        <a:solidFill>
          <a:schemeClr val="dk2"/>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1">
    <p:spTree>
      <p:nvGrpSpPr>
        <p:cNvPr id="170" name="Shape 170"/>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71" name="Shape 171"/>
        <p:cNvGrpSpPr/>
        <p:nvPr/>
      </p:nvGrpSpPr>
      <p:grpSpPr>
        <a:xfrm>
          <a:off x="0" y="0"/>
          <a:ext cx="0" cy="0"/>
          <a:chOff x="0" y="0"/>
          <a:chExt cx="0" cy="0"/>
        </a:xfrm>
      </p:grpSpPr>
      <p:sp>
        <p:nvSpPr>
          <p:cNvPr id="172" name="Google Shape;172;p66"/>
          <p:cNvSpPr/>
          <p:nvPr/>
        </p:nvSpPr>
        <p:spPr>
          <a:xfrm>
            <a:off x="7852886" y="918877"/>
            <a:ext cx="1233011" cy="9525"/>
          </a:xfrm>
          <a:custGeom>
            <a:rect b="b" l="l" r="r" t="t"/>
            <a:pathLst>
              <a:path extrusionOk="0" h="12700" w="1644015">
                <a:moveTo>
                  <a:pt x="0" y="12700"/>
                </a:moveTo>
                <a:lnTo>
                  <a:pt x="1643760" y="12700"/>
                </a:lnTo>
                <a:lnTo>
                  <a:pt x="1643760" y="0"/>
                </a:lnTo>
                <a:lnTo>
                  <a:pt x="0" y="0"/>
                </a:lnTo>
                <a:lnTo>
                  <a:pt x="0" y="1270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73" name="Google Shape;173;p66"/>
          <p:cNvSpPr/>
          <p:nvPr/>
        </p:nvSpPr>
        <p:spPr>
          <a:xfrm>
            <a:off x="7852886" y="1078896"/>
            <a:ext cx="1233011" cy="9525"/>
          </a:xfrm>
          <a:custGeom>
            <a:rect b="b" l="l" r="r" t="t"/>
            <a:pathLst>
              <a:path extrusionOk="0" h="12700" w="1644015">
                <a:moveTo>
                  <a:pt x="0" y="12700"/>
                </a:moveTo>
                <a:lnTo>
                  <a:pt x="1643760" y="12700"/>
                </a:lnTo>
                <a:lnTo>
                  <a:pt x="1643760" y="0"/>
                </a:lnTo>
                <a:lnTo>
                  <a:pt x="0" y="0"/>
                </a:lnTo>
                <a:lnTo>
                  <a:pt x="0" y="1270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174" name="Google Shape;174;p66"/>
          <p:cNvPicPr preferRelativeResize="0"/>
          <p:nvPr/>
        </p:nvPicPr>
        <p:blipFill rotWithShape="1">
          <a:blip r:embed="rId2">
            <a:alphaModFix/>
          </a:blip>
          <a:srcRect b="0" l="0" r="0" t="0"/>
          <a:stretch/>
        </p:blipFill>
        <p:spPr>
          <a:xfrm>
            <a:off x="7988426" y="82296"/>
            <a:ext cx="981837" cy="611504"/>
          </a:xfrm>
          <a:prstGeom prst="rect">
            <a:avLst/>
          </a:prstGeom>
          <a:noFill/>
          <a:ln>
            <a:noFill/>
          </a:ln>
        </p:spPr>
      </p:pic>
      <p:sp>
        <p:nvSpPr>
          <p:cNvPr id="175" name="Google Shape;175;p66"/>
          <p:cNvSpPr/>
          <p:nvPr/>
        </p:nvSpPr>
        <p:spPr>
          <a:xfrm>
            <a:off x="7852886" y="918877"/>
            <a:ext cx="1233011" cy="9525"/>
          </a:xfrm>
          <a:custGeom>
            <a:rect b="b" l="l" r="r" t="t"/>
            <a:pathLst>
              <a:path extrusionOk="0" h="12700" w="1644015">
                <a:moveTo>
                  <a:pt x="0" y="12700"/>
                </a:moveTo>
                <a:lnTo>
                  <a:pt x="1643760" y="12700"/>
                </a:lnTo>
                <a:lnTo>
                  <a:pt x="1643760" y="0"/>
                </a:lnTo>
                <a:lnTo>
                  <a:pt x="0" y="0"/>
                </a:lnTo>
                <a:lnTo>
                  <a:pt x="0" y="1270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76" name="Google Shape;176;p6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SzPts val="1400"/>
              <a:buNone/>
              <a:defRPr b="0" i="0" sz="1400" u="none" cap="none" strike="noStrike">
                <a:solidFill>
                  <a:srgbClr val="8C8C9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7" name="Google Shape;177;p6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C8C9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8" name="Google Shape;178;p6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C8C9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7"/>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solidFill>
                  <a:schemeClr val="lt1"/>
                </a:solidFill>
                <a:highlight>
                  <a:schemeClr val="dk2"/>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 name="Google Shape;36;p37"/>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6500">
                <a:solidFill>
                  <a:schemeClr val="dk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7" name="Google Shape;37;p37"/>
          <p:cNvSpPr txBox="1"/>
          <p:nvPr>
            <p:ph idx="1" type="subTitle"/>
          </p:nvPr>
        </p:nvSpPr>
        <p:spPr>
          <a:xfrm>
            <a:off x="713100" y="2208500"/>
            <a:ext cx="4450200" cy="4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8"/>
          <p:cNvSpPr txBox="1"/>
          <p:nvPr>
            <p:ph idx="1" type="subTitle"/>
          </p:nvPr>
        </p:nvSpPr>
        <p:spPr>
          <a:xfrm>
            <a:off x="3578600" y="3299750"/>
            <a:ext cx="4850700" cy="130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type="title"/>
          </p:nvPr>
        </p:nvSpPr>
        <p:spPr>
          <a:xfrm>
            <a:off x="4508100" y="2521275"/>
            <a:ext cx="3921300" cy="685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200"/>
              <a:buNone/>
              <a:defRPr sz="3600">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41" name="Shape 41"/>
        <p:cNvGrpSpPr/>
        <p:nvPr/>
      </p:nvGrpSpPr>
      <p:grpSpPr>
        <a:xfrm>
          <a:off x="0" y="0"/>
          <a:ext cx="0" cy="0"/>
          <a:chOff x="0" y="0"/>
          <a:chExt cx="0" cy="0"/>
        </a:xfrm>
      </p:grpSpPr>
      <p:sp>
        <p:nvSpPr>
          <p:cNvPr id="42" name="Google Shape;42;p39"/>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43" name="Google Shape;43;p39"/>
          <p:cNvSpPr txBox="1"/>
          <p:nvPr>
            <p:ph idx="1" type="subTitle"/>
          </p:nvPr>
        </p:nvSpPr>
        <p:spPr>
          <a:xfrm>
            <a:off x="1899701" y="1912950"/>
            <a:ext cx="13869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4" name="Google Shape;44;p39"/>
          <p:cNvSpPr txBox="1"/>
          <p:nvPr>
            <p:ph idx="2" type="subTitle"/>
          </p:nvPr>
        </p:nvSpPr>
        <p:spPr>
          <a:xfrm>
            <a:off x="1080882" y="2306539"/>
            <a:ext cx="2205600" cy="75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 name="Google Shape;45;p39"/>
          <p:cNvSpPr txBox="1"/>
          <p:nvPr>
            <p:ph idx="3" type="subTitle"/>
          </p:nvPr>
        </p:nvSpPr>
        <p:spPr>
          <a:xfrm>
            <a:off x="5858551" y="3077875"/>
            <a:ext cx="13869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6" name="Google Shape;46;p39"/>
          <p:cNvSpPr txBox="1"/>
          <p:nvPr>
            <p:ph idx="4" type="subTitle"/>
          </p:nvPr>
        </p:nvSpPr>
        <p:spPr>
          <a:xfrm>
            <a:off x="5858557" y="3471475"/>
            <a:ext cx="2205600" cy="7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40"/>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9" name="Google Shape;49;p40"/>
          <p:cNvSpPr txBox="1"/>
          <p:nvPr>
            <p:ph idx="1" type="subTitle"/>
          </p:nvPr>
        </p:nvSpPr>
        <p:spPr>
          <a:xfrm>
            <a:off x="1512687" y="2862197"/>
            <a:ext cx="2644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 name="Google Shape;50;p40"/>
          <p:cNvSpPr txBox="1"/>
          <p:nvPr>
            <p:ph idx="2" type="subTitle"/>
          </p:nvPr>
        </p:nvSpPr>
        <p:spPr>
          <a:xfrm>
            <a:off x="1512688" y="3255797"/>
            <a:ext cx="2644500" cy="9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40"/>
          <p:cNvSpPr txBox="1"/>
          <p:nvPr>
            <p:ph idx="3" type="subTitle"/>
          </p:nvPr>
        </p:nvSpPr>
        <p:spPr>
          <a:xfrm>
            <a:off x="4986812" y="2862197"/>
            <a:ext cx="2644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2" name="Google Shape;52;p40"/>
          <p:cNvSpPr txBox="1"/>
          <p:nvPr>
            <p:ph idx="4" type="subTitle"/>
          </p:nvPr>
        </p:nvSpPr>
        <p:spPr>
          <a:xfrm>
            <a:off x="4986813" y="3255797"/>
            <a:ext cx="2644500" cy="9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5">
    <p:spTree>
      <p:nvGrpSpPr>
        <p:cNvPr id="53" name="Shape 53"/>
        <p:cNvGrpSpPr/>
        <p:nvPr/>
      </p:nvGrpSpPr>
      <p:grpSpPr>
        <a:xfrm>
          <a:off x="0" y="0"/>
          <a:ext cx="0" cy="0"/>
          <a:chOff x="0" y="0"/>
          <a:chExt cx="0" cy="0"/>
        </a:xfrm>
      </p:grpSpPr>
      <p:sp>
        <p:nvSpPr>
          <p:cNvPr id="54" name="Google Shape;54;p4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55" name="Google Shape;55;p41"/>
          <p:cNvSpPr txBox="1"/>
          <p:nvPr>
            <p:ph idx="2" type="title"/>
          </p:nvPr>
        </p:nvSpPr>
        <p:spPr>
          <a:xfrm>
            <a:off x="774079" y="3071843"/>
            <a:ext cx="1776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56" name="Google Shape;56;p41"/>
          <p:cNvSpPr txBox="1"/>
          <p:nvPr>
            <p:ph idx="1" type="subTitle"/>
          </p:nvPr>
        </p:nvSpPr>
        <p:spPr>
          <a:xfrm>
            <a:off x="774079" y="3451163"/>
            <a:ext cx="1776300" cy="7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41"/>
          <p:cNvSpPr txBox="1"/>
          <p:nvPr>
            <p:ph idx="3" type="title"/>
          </p:nvPr>
        </p:nvSpPr>
        <p:spPr>
          <a:xfrm>
            <a:off x="2714080" y="3071843"/>
            <a:ext cx="1776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58" name="Google Shape;58;p41"/>
          <p:cNvSpPr txBox="1"/>
          <p:nvPr>
            <p:ph idx="4" type="subTitle"/>
          </p:nvPr>
        </p:nvSpPr>
        <p:spPr>
          <a:xfrm>
            <a:off x="2714080" y="3451163"/>
            <a:ext cx="1776300" cy="7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41"/>
          <p:cNvSpPr txBox="1"/>
          <p:nvPr>
            <p:ph idx="5" type="title"/>
          </p:nvPr>
        </p:nvSpPr>
        <p:spPr>
          <a:xfrm>
            <a:off x="4654074" y="3071843"/>
            <a:ext cx="1776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60" name="Google Shape;60;p41"/>
          <p:cNvSpPr txBox="1"/>
          <p:nvPr>
            <p:ph idx="6" type="subTitle"/>
          </p:nvPr>
        </p:nvSpPr>
        <p:spPr>
          <a:xfrm>
            <a:off x="4654074" y="3451163"/>
            <a:ext cx="1776300" cy="7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41"/>
          <p:cNvSpPr txBox="1"/>
          <p:nvPr>
            <p:ph idx="7" type="title"/>
          </p:nvPr>
        </p:nvSpPr>
        <p:spPr>
          <a:xfrm>
            <a:off x="6594075" y="3071843"/>
            <a:ext cx="1776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62" name="Google Shape;62;p41"/>
          <p:cNvSpPr txBox="1"/>
          <p:nvPr>
            <p:ph idx="8" type="subTitle"/>
          </p:nvPr>
        </p:nvSpPr>
        <p:spPr>
          <a:xfrm>
            <a:off x="6594075" y="3451163"/>
            <a:ext cx="1776300" cy="7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42"/>
          <p:cNvSpPr txBox="1"/>
          <p:nvPr>
            <p:ph type="title"/>
          </p:nvPr>
        </p:nvSpPr>
        <p:spPr>
          <a:xfrm>
            <a:off x="1021170" y="950575"/>
            <a:ext cx="7101900" cy="11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000">
                <a:solidFill>
                  <a:schemeClr val="lt1"/>
                </a:solidFill>
                <a:highlight>
                  <a:schemeClr val="dk2"/>
                </a:highligh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1pPr>
            <a:lvl2pPr lvl="1"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2pPr>
            <a:lvl3pPr lvl="2"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3pPr>
            <a:lvl4pPr lvl="3"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4pPr>
            <a:lvl5pPr lvl="4"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5pPr>
            <a:lvl6pPr lvl="5"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6pPr>
            <a:lvl7pPr lvl="6"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7pPr>
            <a:lvl8pPr lvl="7"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8pPr>
            <a:lvl9pPr lvl="8" marR="0" rtl="0" algn="l">
              <a:lnSpc>
                <a:spcPct val="100000"/>
              </a:lnSpc>
              <a:spcBef>
                <a:spcPts val="0"/>
              </a:spcBef>
              <a:spcAft>
                <a:spcPts val="0"/>
              </a:spcAft>
              <a:buClr>
                <a:schemeClr val="dk1"/>
              </a:buClr>
              <a:buSzPts val="3200"/>
              <a:buFont typeface="Manrope"/>
              <a:buNone/>
              <a:defRPr b="0" i="0" sz="3200" u="none" cap="none" strike="noStrike">
                <a:solidFill>
                  <a:schemeClr val="dk1"/>
                </a:solidFill>
                <a:latin typeface="Manrope"/>
                <a:ea typeface="Manrope"/>
                <a:cs typeface="Manrope"/>
                <a:sym typeface="Manrope"/>
              </a:defRPr>
            </a:lvl9pPr>
          </a:lstStyle>
          <a:p/>
        </p:txBody>
      </p:sp>
      <p:sp>
        <p:nvSpPr>
          <p:cNvPr id="7" name="Google Shape;7;p3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
          <p:cNvSpPr txBox="1"/>
          <p:nvPr>
            <p:ph type="ctrTitle"/>
          </p:nvPr>
        </p:nvSpPr>
        <p:spPr>
          <a:xfrm>
            <a:off x="633730" y="2571750"/>
            <a:ext cx="8384540" cy="224218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sz="3600"/>
              <a:t>GHANA CIVIL AVIATION AUTHORITY</a:t>
            </a:r>
            <a:endParaRPr sz="3600"/>
          </a:p>
        </p:txBody>
      </p:sp>
      <p:sp>
        <p:nvSpPr>
          <p:cNvPr id="184" name="Google Shape;184;p1"/>
          <p:cNvSpPr txBox="1"/>
          <p:nvPr>
            <p:ph idx="1" type="subTitle"/>
          </p:nvPr>
        </p:nvSpPr>
        <p:spPr>
          <a:xfrm>
            <a:off x="713105" y="4218940"/>
            <a:ext cx="7311390" cy="37401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1200"/>
              <a:t>SAFETY AND SECURITY, OUR PRIORITY</a:t>
            </a:r>
            <a:endParaRPr sz="1200"/>
          </a:p>
        </p:txBody>
      </p:sp>
      <p:pic>
        <p:nvPicPr>
          <p:cNvPr id="185" name="Google Shape;185;p1"/>
          <p:cNvPicPr preferRelativeResize="0"/>
          <p:nvPr/>
        </p:nvPicPr>
        <p:blipFill rotWithShape="1">
          <a:blip r:embed="rId3">
            <a:alphaModFix/>
          </a:blip>
          <a:srcRect b="18214" l="3173" r="2056" t="16283"/>
          <a:stretch/>
        </p:blipFill>
        <p:spPr>
          <a:xfrm rot="379241">
            <a:off x="1813237" y="21904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highlight>
                  <a:schemeClr val="dk2"/>
                </a:highlight>
              </a:rPr>
              <a:t>GCAA</a:t>
            </a:r>
            <a:endParaRPr/>
          </a:p>
        </p:txBody>
      </p:sp>
      <p:sp>
        <p:nvSpPr>
          <p:cNvPr id="293" name="Google Shape;293;p10"/>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02</a:t>
            </a:r>
            <a:endParaRPr/>
          </a:p>
        </p:txBody>
      </p:sp>
      <p:pic>
        <p:nvPicPr>
          <p:cNvPr id="294" name="Google Shape;294;p10"/>
          <p:cNvPicPr preferRelativeResize="0"/>
          <p:nvPr/>
        </p:nvPicPr>
        <p:blipFill rotWithShape="1">
          <a:blip r:embed="rId3">
            <a:alphaModFix/>
          </a:blip>
          <a:srcRect b="21365" l="5953" r="0" t="0"/>
          <a:stretch/>
        </p:blipFill>
        <p:spPr>
          <a:xfrm rot="285205">
            <a:off x="2624975" y="2675701"/>
            <a:ext cx="6563700" cy="2391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txBox="1"/>
          <p:nvPr>
            <p:ph type="title"/>
          </p:nvPr>
        </p:nvSpPr>
        <p:spPr>
          <a:xfrm>
            <a:off x="1919605" y="915670"/>
            <a:ext cx="6701155" cy="68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200"/>
              <a:buNone/>
            </a:pPr>
            <a:r>
              <a:rPr lang="en-US"/>
              <a:t>Ghana Civil Aviation Authority</a:t>
            </a:r>
            <a:endParaRPr/>
          </a:p>
        </p:txBody>
      </p:sp>
      <p:sp>
        <p:nvSpPr>
          <p:cNvPr id="300" name="Google Shape;300;p11"/>
          <p:cNvSpPr txBox="1"/>
          <p:nvPr>
            <p:ph idx="1" type="subTitle"/>
          </p:nvPr>
        </p:nvSpPr>
        <p:spPr>
          <a:xfrm>
            <a:off x="4067810" y="1797685"/>
            <a:ext cx="4850765" cy="318516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2100"/>
              <a:buFont typeface="Arial"/>
              <a:buChar char="•"/>
            </a:pPr>
            <a:r>
              <a:rPr lang="en-US"/>
              <a:t>regulatory agency of Ghana for air transportation</a:t>
            </a:r>
            <a:endParaRPr/>
          </a:p>
          <a:p>
            <a:pPr indent="-152400" lvl="0" marL="285750" rtl="0" algn="l">
              <a:lnSpc>
                <a:spcPct val="100000"/>
              </a:lnSpc>
              <a:spcBef>
                <a:spcPts val="0"/>
              </a:spcBef>
              <a:spcAft>
                <a:spcPts val="0"/>
              </a:spcAft>
              <a:buSzPts val="2100"/>
              <a:buFont typeface="Arial"/>
              <a:buNone/>
            </a:pPr>
            <a:r>
              <a:t/>
            </a:r>
            <a:endParaRPr/>
          </a:p>
          <a:p>
            <a:pPr indent="-285750" lvl="0" marL="285750" rtl="0" algn="l">
              <a:lnSpc>
                <a:spcPct val="100000"/>
              </a:lnSpc>
              <a:spcBef>
                <a:spcPts val="0"/>
              </a:spcBef>
              <a:spcAft>
                <a:spcPts val="0"/>
              </a:spcAft>
              <a:buSzPts val="2100"/>
              <a:buFont typeface="Arial"/>
              <a:buChar char="•"/>
            </a:pPr>
            <a:r>
              <a:rPr lang="en-US"/>
              <a:t>provides air navigation services ; Accra Flight Information Region</a:t>
            </a:r>
            <a:endParaRPr/>
          </a:p>
          <a:p>
            <a:pPr indent="-152400" lvl="0" marL="285750" rtl="0" algn="l">
              <a:lnSpc>
                <a:spcPct val="100000"/>
              </a:lnSpc>
              <a:spcBef>
                <a:spcPts val="0"/>
              </a:spcBef>
              <a:spcAft>
                <a:spcPts val="0"/>
              </a:spcAft>
              <a:buSzPts val="2100"/>
              <a:buFont typeface="Arial"/>
              <a:buNone/>
            </a:pPr>
            <a:r>
              <a:t/>
            </a:r>
            <a:endParaRPr/>
          </a:p>
          <a:p>
            <a:pPr indent="-285750" lvl="0" marL="285750" rtl="0" algn="l">
              <a:lnSpc>
                <a:spcPct val="100000"/>
              </a:lnSpc>
              <a:spcBef>
                <a:spcPts val="0"/>
              </a:spcBef>
              <a:spcAft>
                <a:spcPts val="0"/>
              </a:spcAft>
              <a:buSzPts val="2100"/>
              <a:buFont typeface="Arial"/>
              <a:buChar char="•"/>
            </a:pPr>
            <a:r>
              <a:rPr lang="en-US"/>
              <a:t>(FIR), comprises the airspace over the Republic of Ghana and a large area over the Atlantic Ocean in the Gulf of Guinea.</a:t>
            </a:r>
            <a:endParaRPr/>
          </a:p>
        </p:txBody>
      </p:sp>
      <p:pic>
        <p:nvPicPr>
          <p:cNvPr id="301" name="Google Shape;301;p11"/>
          <p:cNvPicPr preferRelativeResize="0"/>
          <p:nvPr/>
        </p:nvPicPr>
        <p:blipFill rotWithShape="1">
          <a:blip r:embed="rId3">
            <a:alphaModFix/>
          </a:blip>
          <a:srcRect b="0" l="0" r="0" t="0"/>
          <a:stretch/>
        </p:blipFill>
        <p:spPr>
          <a:xfrm rot="828013">
            <a:off x="654685" y="1734820"/>
            <a:ext cx="2821305" cy="31172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History</a:t>
            </a:r>
            <a:endParaRPr/>
          </a:p>
        </p:txBody>
      </p:sp>
      <p:sp>
        <p:nvSpPr>
          <p:cNvPr id="307" name="Google Shape;307;p12"/>
          <p:cNvSpPr txBox="1"/>
          <p:nvPr>
            <p:ph idx="1" type="subTitle"/>
          </p:nvPr>
        </p:nvSpPr>
        <p:spPr>
          <a:xfrm>
            <a:off x="713105" y="1857375"/>
            <a:ext cx="241427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PWD</a:t>
            </a:r>
            <a:endParaRPr/>
          </a:p>
        </p:txBody>
      </p:sp>
      <p:sp>
        <p:nvSpPr>
          <p:cNvPr id="308" name="Google Shape;308;p12"/>
          <p:cNvSpPr txBox="1"/>
          <p:nvPr>
            <p:ph idx="2" type="subTitle"/>
          </p:nvPr>
        </p:nvSpPr>
        <p:spPr>
          <a:xfrm>
            <a:off x="817245" y="2284095"/>
            <a:ext cx="3281045" cy="249999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The GCAA was established in 1930 as a unit with Public Works Department (PWD)</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-1986 that it became an Authority under the PNDC Law 151.</a:t>
            </a:r>
            <a:endParaRPr/>
          </a:p>
          <a:p>
            <a:pPr indent="0" lvl="0" marL="0" rtl="0" algn="l">
              <a:lnSpc>
                <a:spcPct val="100000"/>
              </a:lnSpc>
              <a:spcBef>
                <a:spcPts val="0"/>
              </a:spcBef>
              <a:spcAft>
                <a:spcPts val="0"/>
              </a:spcAft>
              <a:buSzPts val="1400"/>
              <a:buFont typeface="Arial"/>
              <a:buNone/>
            </a:pPr>
            <a:r>
              <a:t/>
            </a:r>
            <a:endParaRPr/>
          </a:p>
        </p:txBody>
      </p:sp>
      <p:sp>
        <p:nvSpPr>
          <p:cNvPr id="309" name="Google Shape;309;p12"/>
          <p:cNvSpPr txBox="1"/>
          <p:nvPr>
            <p:ph idx="3" type="subTitle"/>
          </p:nvPr>
        </p:nvSpPr>
        <p:spPr>
          <a:xfrm>
            <a:off x="5363886" y="1857405"/>
            <a:ext cx="13869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Act 678</a:t>
            </a:r>
            <a:endParaRPr/>
          </a:p>
        </p:txBody>
      </p:sp>
      <p:sp>
        <p:nvSpPr>
          <p:cNvPr id="310" name="Google Shape;310;p12"/>
          <p:cNvSpPr txBox="1"/>
          <p:nvPr>
            <p:ph idx="4" type="subTitle"/>
          </p:nvPr>
        </p:nvSpPr>
        <p:spPr>
          <a:xfrm>
            <a:off x="5363845" y="2251075"/>
            <a:ext cx="3137535" cy="2590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2004, The Civil Aviation Act, allows establishment of a Civil Aviation Authority which will focus on the core functions of Airspace management and Safety Regulations whilst allowing for a different organization to handle Airport development and operations.</a:t>
            </a:r>
            <a:endParaRPr/>
          </a:p>
        </p:txBody>
      </p:sp>
      <p:pic>
        <p:nvPicPr>
          <p:cNvPr id="311" name="Google Shape;311;p12"/>
          <p:cNvPicPr preferRelativeResize="0"/>
          <p:nvPr/>
        </p:nvPicPr>
        <p:blipFill rotWithShape="1">
          <a:blip r:embed="rId3">
            <a:alphaModFix/>
          </a:blip>
          <a:srcRect b="18214" l="3173" r="2056" t="16283"/>
          <a:stretch/>
        </p:blipFill>
        <p:spPr>
          <a:xfrm rot="-732767">
            <a:off x="3765807" y="173790"/>
            <a:ext cx="4748444" cy="17366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History</a:t>
            </a:r>
            <a:endParaRPr/>
          </a:p>
        </p:txBody>
      </p:sp>
      <p:sp>
        <p:nvSpPr>
          <p:cNvPr id="317" name="Google Shape;317;p13"/>
          <p:cNvSpPr txBox="1"/>
          <p:nvPr>
            <p:ph idx="1" type="subTitle"/>
          </p:nvPr>
        </p:nvSpPr>
        <p:spPr>
          <a:xfrm>
            <a:off x="713105" y="1857375"/>
            <a:ext cx="241427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2007</a:t>
            </a:r>
            <a:endParaRPr/>
          </a:p>
        </p:txBody>
      </p:sp>
      <p:sp>
        <p:nvSpPr>
          <p:cNvPr id="318" name="Google Shape;318;p13"/>
          <p:cNvSpPr txBox="1"/>
          <p:nvPr>
            <p:ph idx="2" type="subTitle"/>
          </p:nvPr>
        </p:nvSpPr>
        <p:spPr>
          <a:xfrm>
            <a:off x="817245" y="2284095"/>
            <a:ext cx="3281045" cy="249999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Pursuant to the above, the GCAA was restructured into two bodies, that is, the new Ghana Civil Aviation Authority (GCAA) and the Ghana Airports Company Limited (GACL) on 1st January, 2007.</a:t>
            </a:r>
            <a:endParaRPr/>
          </a:p>
        </p:txBody>
      </p:sp>
      <p:pic>
        <p:nvPicPr>
          <p:cNvPr id="319" name="Google Shape;319;p13"/>
          <p:cNvPicPr preferRelativeResize="0"/>
          <p:nvPr/>
        </p:nvPicPr>
        <p:blipFill rotWithShape="1">
          <a:blip r:embed="rId3">
            <a:alphaModFix/>
          </a:blip>
          <a:srcRect b="18214" l="3173" r="2056" t="16283"/>
          <a:stretch/>
        </p:blipFill>
        <p:spPr>
          <a:xfrm rot="-732767">
            <a:off x="4558287" y="1830505"/>
            <a:ext cx="4748444" cy="17366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p:nvPr/>
        </p:nvSpPr>
        <p:spPr>
          <a:xfrm>
            <a:off x="971288" y="1137076"/>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6286278" y="103611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txBox="1"/>
          <p:nvPr>
            <p:ph type="title"/>
          </p:nvPr>
        </p:nvSpPr>
        <p:spPr>
          <a:xfrm>
            <a:off x="323210" y="29302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GCAA vs GACL</a:t>
            </a:r>
            <a:endParaRPr/>
          </a:p>
        </p:txBody>
      </p:sp>
      <p:sp>
        <p:nvSpPr>
          <p:cNvPr id="327" name="Google Shape;327;p14"/>
          <p:cNvSpPr txBox="1"/>
          <p:nvPr>
            <p:ph idx="1" type="subTitle"/>
          </p:nvPr>
        </p:nvSpPr>
        <p:spPr>
          <a:xfrm>
            <a:off x="179822" y="2323717"/>
            <a:ext cx="2644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GCAA</a:t>
            </a:r>
            <a:endParaRPr/>
          </a:p>
        </p:txBody>
      </p:sp>
      <p:sp>
        <p:nvSpPr>
          <p:cNvPr id="328" name="Google Shape;328;p14"/>
          <p:cNvSpPr txBox="1"/>
          <p:nvPr>
            <p:ph idx="2" type="subTitle"/>
          </p:nvPr>
        </p:nvSpPr>
        <p:spPr>
          <a:xfrm>
            <a:off x="323215" y="2691130"/>
            <a:ext cx="4064000" cy="209994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Provide Air Navigation Services (Air Space Management)</a:t>
            </a:r>
            <a:endParaRPr/>
          </a:p>
          <a:p>
            <a:pPr indent="0" lvl="0" marL="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License and Certify Flight Operators, Airports, etc. (Safety Regulation)</a:t>
            </a:r>
            <a:endParaRPr/>
          </a:p>
        </p:txBody>
      </p:sp>
      <p:sp>
        <p:nvSpPr>
          <p:cNvPr id="329" name="Google Shape;329;p14"/>
          <p:cNvSpPr txBox="1"/>
          <p:nvPr>
            <p:ph idx="3" type="subTitle"/>
          </p:nvPr>
        </p:nvSpPr>
        <p:spPr>
          <a:xfrm>
            <a:off x="5449727" y="2081147"/>
            <a:ext cx="2644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GACL</a:t>
            </a:r>
            <a:endParaRPr/>
          </a:p>
        </p:txBody>
      </p:sp>
      <p:sp>
        <p:nvSpPr>
          <p:cNvPr id="330" name="Google Shape;330;p14"/>
          <p:cNvSpPr txBox="1"/>
          <p:nvPr>
            <p:ph idx="4" type="subTitle"/>
          </p:nvPr>
        </p:nvSpPr>
        <p:spPr>
          <a:xfrm>
            <a:off x="5219700" y="2547620"/>
            <a:ext cx="3592830" cy="217741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Airport development and operations.</a:t>
            </a:r>
            <a:endParaRPr/>
          </a:p>
        </p:txBody>
      </p:sp>
      <p:grpSp>
        <p:nvGrpSpPr>
          <p:cNvPr id="331" name="Google Shape;331;p14"/>
          <p:cNvGrpSpPr/>
          <p:nvPr/>
        </p:nvGrpSpPr>
        <p:grpSpPr>
          <a:xfrm>
            <a:off x="6502696" y="1335683"/>
            <a:ext cx="538546" cy="380029"/>
            <a:chOff x="4702225" y="1907600"/>
            <a:chExt cx="2678000" cy="1889750"/>
          </a:xfrm>
        </p:grpSpPr>
        <p:sp>
          <p:nvSpPr>
            <p:cNvPr id="332" name="Google Shape;332;p14"/>
            <p:cNvSpPr/>
            <p:nvPr/>
          </p:nvSpPr>
          <p:spPr>
            <a:xfrm>
              <a:off x="4702225" y="1907600"/>
              <a:ext cx="2678000" cy="1889750"/>
            </a:xfrm>
            <a:custGeom>
              <a:rect b="b" l="l" r="r" t="t"/>
              <a:pathLst>
                <a:path extrusionOk="0" h="75590" w="10712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5968325" y="2755125"/>
              <a:ext cx="997100" cy="761950"/>
            </a:xfrm>
            <a:custGeom>
              <a:rect b="b" l="l" r="r" t="t"/>
              <a:pathLst>
                <a:path extrusionOk="0" h="30478" w="39884">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5127875" y="2552650"/>
              <a:ext cx="593600" cy="340775"/>
            </a:xfrm>
            <a:custGeom>
              <a:rect b="b" l="l" r="r" t="t"/>
              <a:pathLst>
                <a:path extrusionOk="0" h="13631" w="23744">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4"/>
          <p:cNvGrpSpPr/>
          <p:nvPr/>
        </p:nvGrpSpPr>
        <p:grpSpPr>
          <a:xfrm>
            <a:off x="1188176" y="1429851"/>
            <a:ext cx="537621" cy="393638"/>
            <a:chOff x="899775" y="1856225"/>
            <a:chExt cx="2673400" cy="1957425"/>
          </a:xfrm>
        </p:grpSpPr>
        <p:sp>
          <p:nvSpPr>
            <p:cNvPr id="336" name="Google Shape;336;p14"/>
            <p:cNvSpPr/>
            <p:nvPr/>
          </p:nvSpPr>
          <p:spPr>
            <a:xfrm>
              <a:off x="1290750" y="2936850"/>
              <a:ext cx="339200" cy="78550"/>
            </a:xfrm>
            <a:custGeom>
              <a:rect b="b" l="l" r="r" t="t"/>
              <a:pathLst>
                <a:path extrusionOk="0" h="3142" w="13568">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1290750" y="3090150"/>
              <a:ext cx="339200" cy="78125"/>
            </a:xfrm>
            <a:custGeom>
              <a:rect b="b" l="l" r="r" t="t"/>
              <a:pathLst>
                <a:path extrusionOk="0" h="3125" w="13568">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1290750" y="3243450"/>
              <a:ext cx="339200" cy="78125"/>
            </a:xfrm>
            <a:custGeom>
              <a:rect b="b" l="l" r="r" t="t"/>
              <a:pathLst>
                <a:path extrusionOk="0" h="3125" w="13568">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1290750" y="33963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1290750" y="35496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2115325" y="3214575"/>
              <a:ext cx="241875" cy="96975"/>
            </a:xfrm>
            <a:custGeom>
              <a:rect b="b" l="l" r="r" t="t"/>
              <a:pathLst>
                <a:path extrusionOk="0" h="3879" w="9675">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2101125" y="2380875"/>
              <a:ext cx="270275" cy="78550"/>
            </a:xfrm>
            <a:custGeom>
              <a:rect b="b" l="l" r="r" t="t"/>
              <a:pathLst>
                <a:path extrusionOk="0" h="3142" w="10811">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2101125" y="2250950"/>
              <a:ext cx="270275" cy="78150"/>
            </a:xfrm>
            <a:custGeom>
              <a:rect b="b" l="l" r="r" t="t"/>
              <a:pathLst>
                <a:path extrusionOk="0" h="3126" w="10811">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2101125" y="2120625"/>
              <a:ext cx="270275" cy="78550"/>
            </a:xfrm>
            <a:custGeom>
              <a:rect b="b" l="l" r="r" t="t"/>
              <a:pathLst>
                <a:path extrusionOk="0" h="3142" w="10811">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2842550" y="2936850"/>
              <a:ext cx="339225" cy="78550"/>
            </a:xfrm>
            <a:custGeom>
              <a:rect b="b" l="l" r="r" t="t"/>
              <a:pathLst>
                <a:path extrusionOk="0" h="3142" w="13569">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2842550" y="3090150"/>
              <a:ext cx="339225" cy="78125"/>
            </a:xfrm>
            <a:custGeom>
              <a:rect b="b" l="l" r="r" t="t"/>
              <a:pathLst>
                <a:path extrusionOk="0" h="3125" w="13569">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2842550" y="3243450"/>
              <a:ext cx="339225" cy="78125"/>
            </a:xfrm>
            <a:custGeom>
              <a:rect b="b" l="l" r="r" t="t"/>
              <a:pathLst>
                <a:path extrusionOk="0" h="3125" w="13569">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2842550" y="33963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2842550" y="35496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899775" y="1856225"/>
              <a:ext cx="2673400" cy="1957425"/>
            </a:xfrm>
            <a:custGeom>
              <a:rect b="b" l="l" r="r" t="t"/>
              <a:pathLst>
                <a:path extrusionOk="0" h="78297" w="106936">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1" name="Google Shape;351;p14"/>
          <p:cNvPicPr preferRelativeResize="0"/>
          <p:nvPr/>
        </p:nvPicPr>
        <p:blipFill rotWithShape="1">
          <a:blip r:embed="rId3">
            <a:alphaModFix/>
          </a:blip>
          <a:srcRect b="6512" l="5315" r="3200" t="11257"/>
          <a:stretch/>
        </p:blipFill>
        <p:spPr>
          <a:xfrm rot="7">
            <a:off x="3204243" y="1137366"/>
            <a:ext cx="2477763" cy="11636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5"/>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Functions</a:t>
            </a:r>
            <a:endParaRPr/>
          </a:p>
        </p:txBody>
      </p:sp>
      <p:sp>
        <p:nvSpPr>
          <p:cNvPr id="357" name="Google Shape;357;p15"/>
          <p:cNvSpPr txBox="1"/>
          <p:nvPr>
            <p:ph idx="1" type="subTitle"/>
          </p:nvPr>
        </p:nvSpPr>
        <p:spPr>
          <a:xfrm>
            <a:off x="539750" y="1779905"/>
            <a:ext cx="379984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Functions of GCAA under ACT 678</a:t>
            </a:r>
            <a:endParaRPr/>
          </a:p>
        </p:txBody>
      </p:sp>
      <p:sp>
        <p:nvSpPr>
          <p:cNvPr id="358" name="Google Shape;358;p15"/>
          <p:cNvSpPr txBox="1"/>
          <p:nvPr>
            <p:ph idx="2" type="subTitle"/>
          </p:nvPr>
        </p:nvSpPr>
        <p:spPr>
          <a:xfrm>
            <a:off x="612140" y="2211705"/>
            <a:ext cx="3261995" cy="266255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Licensing and Certification of Air Transport Operators</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Licensing and Certification of Aerodromes and the Construction, Operation, Maintenance and Managements of Navigation Sites.</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Provision of Air Navigation Services (Air Space Management) within the Accra Flight Information Region (FIR).</a:t>
            </a:r>
            <a:endParaRPr/>
          </a:p>
          <a:p>
            <a:pPr indent="-196850" lvl="0" marL="285750" rtl="0" algn="l">
              <a:lnSpc>
                <a:spcPct val="100000"/>
              </a:lnSpc>
              <a:spcBef>
                <a:spcPts val="0"/>
              </a:spcBef>
              <a:spcAft>
                <a:spcPts val="0"/>
              </a:spcAft>
              <a:buSzPts val="1400"/>
              <a:buFont typeface="Arial"/>
              <a:buNone/>
            </a:pPr>
            <a:r>
              <a:t/>
            </a:r>
            <a:endParaRPr/>
          </a:p>
        </p:txBody>
      </p:sp>
      <p:pic>
        <p:nvPicPr>
          <p:cNvPr id="359" name="Google Shape;359;p15"/>
          <p:cNvPicPr preferRelativeResize="0"/>
          <p:nvPr/>
        </p:nvPicPr>
        <p:blipFill rotWithShape="1">
          <a:blip r:embed="rId3">
            <a:alphaModFix/>
          </a:blip>
          <a:srcRect b="18214" l="3173" r="2056" t="16283"/>
          <a:stretch/>
        </p:blipFill>
        <p:spPr>
          <a:xfrm rot="-1092767">
            <a:off x="3880485" y="-71755"/>
            <a:ext cx="4176395" cy="2234565"/>
          </a:xfrm>
          <a:prstGeom prst="rect">
            <a:avLst/>
          </a:prstGeom>
          <a:noFill/>
          <a:ln>
            <a:noFill/>
          </a:ln>
        </p:spPr>
      </p:pic>
      <p:sp>
        <p:nvSpPr>
          <p:cNvPr id="360" name="Google Shape;360;p15"/>
          <p:cNvSpPr txBox="1"/>
          <p:nvPr/>
        </p:nvSpPr>
        <p:spPr>
          <a:xfrm>
            <a:off x="5148580" y="2173605"/>
            <a:ext cx="3261995" cy="283337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Regulation of Air Transport Services.</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Promoting the Development of Civil Air Transport Industry in Ghana.</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Advising Government on all matters Concerning Civil Aviation</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Provision of oversight for all activities related to civil aviation.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6"/>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Within GCAA</a:t>
            </a:r>
            <a:endParaRPr/>
          </a:p>
        </p:txBody>
      </p:sp>
      <p:sp>
        <p:nvSpPr>
          <p:cNvPr id="366" name="Google Shape;366;p16"/>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03</a:t>
            </a:r>
            <a:endParaRPr/>
          </a:p>
        </p:txBody>
      </p:sp>
      <p:pic>
        <p:nvPicPr>
          <p:cNvPr id="367" name="Google Shape;367;p16"/>
          <p:cNvPicPr preferRelativeResize="0"/>
          <p:nvPr/>
        </p:nvPicPr>
        <p:blipFill rotWithShape="1">
          <a:blip r:embed="rId3">
            <a:alphaModFix/>
          </a:blip>
          <a:srcRect b="21365" l="5953" r="0" t="0"/>
          <a:stretch/>
        </p:blipFill>
        <p:spPr>
          <a:xfrm rot="285205">
            <a:off x="2624975" y="2675701"/>
            <a:ext cx="6563700" cy="2391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274950" y="153955"/>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2800"/>
              <a:t>Our main components</a:t>
            </a:r>
            <a:endParaRPr sz="2800"/>
          </a:p>
        </p:txBody>
      </p:sp>
      <p:sp>
        <p:nvSpPr>
          <p:cNvPr id="373" name="Google Shape;373;p17"/>
          <p:cNvSpPr txBox="1"/>
          <p:nvPr>
            <p:ph idx="2" type="title"/>
          </p:nvPr>
        </p:nvSpPr>
        <p:spPr>
          <a:xfrm>
            <a:off x="99695" y="1962785"/>
            <a:ext cx="3243580" cy="37909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800"/>
              <a:t>Safety Regulator (SRD)</a:t>
            </a:r>
            <a:endParaRPr sz="1800"/>
          </a:p>
        </p:txBody>
      </p:sp>
      <p:sp>
        <p:nvSpPr>
          <p:cNvPr id="374" name="Google Shape;374;p17"/>
          <p:cNvSpPr txBox="1"/>
          <p:nvPr>
            <p:ph idx="1" type="subTitle"/>
          </p:nvPr>
        </p:nvSpPr>
        <p:spPr>
          <a:xfrm>
            <a:off x="372110" y="2341880"/>
            <a:ext cx="2847975" cy="148018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000"/>
              <a:t>CASA - overseeing and regulating Civil Aviation Safety</a:t>
            </a:r>
            <a:endParaRPr sz="1000"/>
          </a:p>
          <a:p>
            <a:pPr indent="-196850" lvl="0" marL="285750" rtl="0" algn="l">
              <a:lnSpc>
                <a:spcPct val="100000"/>
              </a:lnSpc>
              <a:spcBef>
                <a:spcPts val="0"/>
              </a:spcBef>
              <a:spcAft>
                <a:spcPts val="0"/>
              </a:spcAft>
              <a:buSzPts val="1400"/>
              <a:buFont typeface="Arial"/>
              <a:buNone/>
            </a:pPr>
            <a:r>
              <a:t/>
            </a:r>
            <a:endParaRPr sz="1000"/>
          </a:p>
          <a:p>
            <a:pPr indent="-285750" lvl="0" marL="285750" rtl="0" algn="l">
              <a:lnSpc>
                <a:spcPct val="100000"/>
              </a:lnSpc>
              <a:spcBef>
                <a:spcPts val="0"/>
              </a:spcBef>
              <a:spcAft>
                <a:spcPts val="0"/>
              </a:spcAft>
              <a:buSzPts val="1400"/>
              <a:buFont typeface="Arial"/>
              <a:buChar char="•"/>
            </a:pPr>
            <a:r>
              <a:rPr lang="en-US" sz="1000"/>
              <a:t>Safety Oversight Department</a:t>
            </a:r>
            <a:endParaRPr sz="1000"/>
          </a:p>
          <a:p>
            <a:pPr indent="-196850" lvl="0" marL="285750" rtl="0" algn="l">
              <a:lnSpc>
                <a:spcPct val="100000"/>
              </a:lnSpc>
              <a:spcBef>
                <a:spcPts val="0"/>
              </a:spcBef>
              <a:spcAft>
                <a:spcPts val="0"/>
              </a:spcAft>
              <a:buSzPts val="1400"/>
              <a:buFont typeface="Arial"/>
              <a:buNone/>
            </a:pPr>
            <a:r>
              <a:t/>
            </a:r>
            <a:endParaRPr sz="1000"/>
          </a:p>
          <a:p>
            <a:pPr indent="-285750" lvl="0" marL="285750" rtl="0" algn="l">
              <a:lnSpc>
                <a:spcPct val="100000"/>
              </a:lnSpc>
              <a:spcBef>
                <a:spcPts val="0"/>
              </a:spcBef>
              <a:spcAft>
                <a:spcPts val="0"/>
              </a:spcAft>
              <a:buSzPts val="1400"/>
              <a:buFont typeface="Arial"/>
              <a:buChar char="•"/>
            </a:pPr>
            <a:r>
              <a:rPr lang="en-US" sz="1000"/>
              <a:t>Accident Investigation Bureau</a:t>
            </a:r>
            <a:endParaRPr sz="1000"/>
          </a:p>
        </p:txBody>
      </p:sp>
      <p:sp>
        <p:nvSpPr>
          <p:cNvPr id="375" name="Google Shape;375;p17"/>
          <p:cNvSpPr/>
          <p:nvPr/>
        </p:nvSpPr>
        <p:spPr>
          <a:xfrm>
            <a:off x="1312374" y="94267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376" name="Google Shape;376;p17"/>
          <p:cNvGrpSpPr/>
          <p:nvPr/>
        </p:nvGrpSpPr>
        <p:grpSpPr>
          <a:xfrm>
            <a:off x="1574867" y="1131336"/>
            <a:ext cx="297928" cy="445573"/>
            <a:chOff x="3440513" y="4039520"/>
            <a:chExt cx="287187" cy="429509"/>
          </a:xfrm>
        </p:grpSpPr>
        <p:sp>
          <p:nvSpPr>
            <p:cNvPr id="377" name="Google Shape;377;p17"/>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8" name="Google Shape;378;p17"/>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9" name="Google Shape;379;p17"/>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0" name="Google Shape;380;p17"/>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1" name="Google Shape;381;p17"/>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2" name="Google Shape;382;p17"/>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3" name="Google Shape;383;p17"/>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4" name="Google Shape;384;p17"/>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5" name="Google Shape;385;p17"/>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6" name="Google Shape;386;p17"/>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387" name="Google Shape;387;p17"/>
          <p:cNvSpPr txBox="1"/>
          <p:nvPr/>
        </p:nvSpPr>
        <p:spPr>
          <a:xfrm>
            <a:off x="2878455" y="3042920"/>
            <a:ext cx="3243580"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Support </a:t>
            </a:r>
            <a:endParaRPr b="0" i="0" sz="1800" u="none" cap="none" strike="noStrike">
              <a:solidFill>
                <a:schemeClr val="lt1"/>
              </a:solidFill>
              <a:highlight>
                <a:schemeClr val="dk2"/>
              </a:highlight>
              <a:latin typeface="Manrope"/>
              <a:ea typeface="Manrope"/>
              <a:cs typeface="Manrope"/>
              <a:sym typeface="Manrope"/>
            </a:endParaRPr>
          </a:p>
        </p:txBody>
      </p:sp>
      <p:sp>
        <p:nvSpPr>
          <p:cNvPr id="388" name="Google Shape;388;p17"/>
          <p:cNvSpPr txBox="1"/>
          <p:nvPr/>
        </p:nvSpPr>
        <p:spPr>
          <a:xfrm>
            <a:off x="3533775" y="3422015"/>
            <a:ext cx="1776095" cy="169291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Human Resource</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Finance</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Legal Affairs</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ICT</a:t>
            </a:r>
            <a:endParaRPr b="0" i="0" sz="1000" u="none" cap="none" strike="noStrike">
              <a:solidFill>
                <a:schemeClr val="dk1"/>
              </a:solidFill>
              <a:latin typeface="Arial"/>
              <a:ea typeface="Arial"/>
              <a:cs typeface="Arial"/>
              <a:sym typeface="Arial"/>
            </a:endParaRPr>
          </a:p>
        </p:txBody>
      </p:sp>
      <p:sp>
        <p:nvSpPr>
          <p:cNvPr id="389" name="Google Shape;389;p17"/>
          <p:cNvSpPr/>
          <p:nvPr/>
        </p:nvSpPr>
        <p:spPr>
          <a:xfrm>
            <a:off x="4091134" y="2022808"/>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390" name="Google Shape;390;p17"/>
          <p:cNvGrpSpPr/>
          <p:nvPr/>
        </p:nvGrpSpPr>
        <p:grpSpPr>
          <a:xfrm>
            <a:off x="4353627" y="2211471"/>
            <a:ext cx="297928" cy="445573"/>
            <a:chOff x="3440513" y="4039520"/>
            <a:chExt cx="287187" cy="429509"/>
          </a:xfrm>
        </p:grpSpPr>
        <p:sp>
          <p:nvSpPr>
            <p:cNvPr id="391" name="Google Shape;391;p17"/>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2" name="Google Shape;392;p17"/>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3" name="Google Shape;393;p17"/>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4" name="Google Shape;394;p17"/>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5" name="Google Shape;395;p17"/>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6" name="Google Shape;396;p17"/>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7" name="Google Shape;397;p17"/>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8" name="Google Shape;398;p17"/>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9" name="Google Shape;399;p17"/>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0" name="Google Shape;400;p17"/>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401" name="Google Shape;401;p17"/>
          <p:cNvSpPr txBox="1"/>
          <p:nvPr/>
        </p:nvSpPr>
        <p:spPr>
          <a:xfrm>
            <a:off x="5661660" y="1892935"/>
            <a:ext cx="3342640"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Air Navigation Services Provision (ANSP)</a:t>
            </a:r>
            <a:endParaRPr b="0" i="0" sz="1800" u="none" cap="none" strike="noStrike">
              <a:solidFill>
                <a:schemeClr val="lt1"/>
              </a:solidFill>
              <a:highlight>
                <a:schemeClr val="dk2"/>
              </a:highlight>
              <a:latin typeface="Manrope"/>
              <a:ea typeface="Manrope"/>
              <a:cs typeface="Manrope"/>
              <a:sym typeface="Manrope"/>
            </a:endParaRPr>
          </a:p>
        </p:txBody>
      </p:sp>
      <p:sp>
        <p:nvSpPr>
          <p:cNvPr id="402" name="Google Shape;402;p17"/>
          <p:cNvSpPr txBox="1"/>
          <p:nvPr/>
        </p:nvSpPr>
        <p:spPr>
          <a:xfrm>
            <a:off x="6161405" y="2499360"/>
            <a:ext cx="2510155" cy="242443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ATC - prevent collisions; constant communication</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AIS - AIP, NOTAM, Flight Planning &amp; Crew Briefing</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ATSE - maintenance ; all ground based equipment</a:t>
            </a:r>
            <a:endParaRPr b="0" i="0" sz="1000" u="none" cap="none" strike="noStrike">
              <a:solidFill>
                <a:schemeClr val="dk1"/>
              </a:solidFill>
              <a:latin typeface="Arial"/>
              <a:ea typeface="Arial"/>
              <a:cs typeface="Arial"/>
              <a:sym typeface="Arial"/>
            </a:endParaRPr>
          </a:p>
        </p:txBody>
      </p:sp>
      <p:sp>
        <p:nvSpPr>
          <p:cNvPr id="403" name="Google Shape;403;p17"/>
          <p:cNvSpPr/>
          <p:nvPr/>
        </p:nvSpPr>
        <p:spPr>
          <a:xfrm>
            <a:off x="6973399" y="87282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404" name="Google Shape;404;p17"/>
          <p:cNvGrpSpPr/>
          <p:nvPr/>
        </p:nvGrpSpPr>
        <p:grpSpPr>
          <a:xfrm>
            <a:off x="7235892" y="1061486"/>
            <a:ext cx="297928" cy="445573"/>
            <a:chOff x="3440513" y="4039520"/>
            <a:chExt cx="287187" cy="429509"/>
          </a:xfrm>
        </p:grpSpPr>
        <p:sp>
          <p:nvSpPr>
            <p:cNvPr id="405" name="Google Shape;405;p17"/>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6" name="Google Shape;406;p17"/>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7" name="Google Shape;407;p17"/>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8" name="Google Shape;408;p17"/>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9" name="Google Shape;409;p17"/>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0" name="Google Shape;410;p17"/>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1" name="Google Shape;411;p17"/>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2" name="Google Shape;412;p17"/>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3" name="Google Shape;413;p17"/>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4" name="Google Shape;414;p17"/>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8"/>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ANSP</a:t>
            </a:r>
            <a:endParaRPr/>
          </a:p>
        </p:txBody>
      </p:sp>
      <p:sp>
        <p:nvSpPr>
          <p:cNvPr id="420" name="Google Shape;420;p18"/>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04</a:t>
            </a:r>
            <a:endParaRPr/>
          </a:p>
        </p:txBody>
      </p:sp>
      <p:pic>
        <p:nvPicPr>
          <p:cNvPr id="421" name="Google Shape;421;p18"/>
          <p:cNvPicPr preferRelativeResize="0"/>
          <p:nvPr/>
        </p:nvPicPr>
        <p:blipFill rotWithShape="1">
          <a:blip r:embed="rId3">
            <a:alphaModFix/>
          </a:blip>
          <a:srcRect b="21365" l="5953" r="0" t="0"/>
          <a:stretch/>
        </p:blipFill>
        <p:spPr>
          <a:xfrm rot="285205">
            <a:off x="2624975" y="2675701"/>
            <a:ext cx="6563700" cy="2391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9"/>
          <p:cNvSpPr txBox="1"/>
          <p:nvPr>
            <p:ph type="title"/>
          </p:nvPr>
        </p:nvSpPr>
        <p:spPr>
          <a:xfrm>
            <a:off x="274950" y="153955"/>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2800"/>
              <a:t>Our main components</a:t>
            </a:r>
            <a:endParaRPr sz="2800"/>
          </a:p>
        </p:txBody>
      </p:sp>
      <p:sp>
        <p:nvSpPr>
          <p:cNvPr id="427" name="Google Shape;427;p19"/>
          <p:cNvSpPr txBox="1"/>
          <p:nvPr>
            <p:ph idx="2" type="title"/>
          </p:nvPr>
        </p:nvSpPr>
        <p:spPr>
          <a:xfrm>
            <a:off x="99695" y="1962785"/>
            <a:ext cx="3243580" cy="37909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800"/>
              <a:t>ATC</a:t>
            </a:r>
            <a:endParaRPr sz="1800"/>
          </a:p>
        </p:txBody>
      </p:sp>
      <p:sp>
        <p:nvSpPr>
          <p:cNvPr id="428" name="Google Shape;428;p19"/>
          <p:cNvSpPr txBox="1"/>
          <p:nvPr>
            <p:ph idx="1" type="subTitle"/>
          </p:nvPr>
        </p:nvSpPr>
        <p:spPr>
          <a:xfrm>
            <a:off x="372110" y="2341880"/>
            <a:ext cx="2847975" cy="148018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000"/>
              <a:t>Ensures the safe and efficient movement of air traffic within controlled airspace.</a:t>
            </a:r>
            <a:endParaRPr sz="1000"/>
          </a:p>
          <a:p>
            <a:pPr indent="-196850" lvl="0" marL="285750" rtl="0" algn="l">
              <a:lnSpc>
                <a:spcPct val="100000"/>
              </a:lnSpc>
              <a:spcBef>
                <a:spcPts val="0"/>
              </a:spcBef>
              <a:spcAft>
                <a:spcPts val="0"/>
              </a:spcAft>
              <a:buSzPts val="1400"/>
              <a:buFont typeface="Arial"/>
              <a:buNone/>
            </a:pPr>
            <a:r>
              <a:t/>
            </a:r>
            <a:endParaRPr sz="1000"/>
          </a:p>
          <a:p>
            <a:pPr indent="-285750" lvl="0" marL="285750" rtl="0" algn="l">
              <a:lnSpc>
                <a:spcPct val="100000"/>
              </a:lnSpc>
              <a:spcBef>
                <a:spcPts val="0"/>
              </a:spcBef>
              <a:spcAft>
                <a:spcPts val="0"/>
              </a:spcAft>
              <a:buSzPts val="1400"/>
              <a:buFont typeface="Arial"/>
              <a:buChar char="•"/>
            </a:pPr>
            <a:r>
              <a:rPr lang="en-US" sz="1000"/>
              <a:t>prevent collisions; </a:t>
            </a:r>
            <a:endParaRPr sz="1000"/>
          </a:p>
          <a:p>
            <a:pPr indent="-196850" lvl="0" marL="285750" rtl="0" algn="l">
              <a:lnSpc>
                <a:spcPct val="100000"/>
              </a:lnSpc>
              <a:spcBef>
                <a:spcPts val="0"/>
              </a:spcBef>
              <a:spcAft>
                <a:spcPts val="0"/>
              </a:spcAft>
              <a:buSzPts val="1400"/>
              <a:buFont typeface="Arial"/>
              <a:buNone/>
            </a:pPr>
            <a:r>
              <a:t/>
            </a:r>
            <a:endParaRPr sz="1000"/>
          </a:p>
          <a:p>
            <a:pPr indent="-285750" lvl="0" marL="285750" rtl="0" algn="l">
              <a:lnSpc>
                <a:spcPct val="100000"/>
              </a:lnSpc>
              <a:spcBef>
                <a:spcPts val="0"/>
              </a:spcBef>
              <a:spcAft>
                <a:spcPts val="0"/>
              </a:spcAft>
              <a:buSzPts val="1400"/>
              <a:buFont typeface="Arial"/>
              <a:buChar char="•"/>
            </a:pPr>
            <a:r>
              <a:rPr lang="en-US" sz="1000"/>
              <a:t>constant communication</a:t>
            </a:r>
            <a:endParaRPr sz="1000"/>
          </a:p>
        </p:txBody>
      </p:sp>
      <p:sp>
        <p:nvSpPr>
          <p:cNvPr id="429" name="Google Shape;429;p19"/>
          <p:cNvSpPr/>
          <p:nvPr/>
        </p:nvSpPr>
        <p:spPr>
          <a:xfrm>
            <a:off x="1312374" y="94267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430" name="Google Shape;430;p19"/>
          <p:cNvGrpSpPr/>
          <p:nvPr/>
        </p:nvGrpSpPr>
        <p:grpSpPr>
          <a:xfrm>
            <a:off x="1574867" y="1131336"/>
            <a:ext cx="297928" cy="445573"/>
            <a:chOff x="3440513" y="4039520"/>
            <a:chExt cx="287187" cy="429509"/>
          </a:xfrm>
        </p:grpSpPr>
        <p:sp>
          <p:nvSpPr>
            <p:cNvPr id="431" name="Google Shape;431;p19"/>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2" name="Google Shape;432;p19"/>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3" name="Google Shape;433;p19"/>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4" name="Google Shape;434;p19"/>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5" name="Google Shape;435;p19"/>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6" name="Google Shape;436;p19"/>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7" name="Google Shape;437;p19"/>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8" name="Google Shape;438;p19"/>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9" name="Google Shape;439;p19"/>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0" name="Google Shape;440;p19"/>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441" name="Google Shape;441;p19"/>
          <p:cNvSpPr txBox="1"/>
          <p:nvPr/>
        </p:nvSpPr>
        <p:spPr>
          <a:xfrm>
            <a:off x="2878455" y="3042920"/>
            <a:ext cx="3243580"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ATSE</a:t>
            </a:r>
            <a:endParaRPr b="0" i="0" sz="1800" u="none" cap="none" strike="noStrike">
              <a:solidFill>
                <a:schemeClr val="lt1"/>
              </a:solidFill>
              <a:highlight>
                <a:schemeClr val="dk2"/>
              </a:highlight>
              <a:latin typeface="Manrope"/>
              <a:ea typeface="Manrope"/>
              <a:cs typeface="Manrope"/>
              <a:sym typeface="Manrope"/>
            </a:endParaRPr>
          </a:p>
        </p:txBody>
      </p:sp>
      <p:sp>
        <p:nvSpPr>
          <p:cNvPr id="442" name="Google Shape;442;p19"/>
          <p:cNvSpPr txBox="1"/>
          <p:nvPr/>
        </p:nvSpPr>
        <p:spPr>
          <a:xfrm>
            <a:off x="3533775" y="3422015"/>
            <a:ext cx="1776095" cy="169291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maintenance ; all ground based equipment</a:t>
            </a:r>
            <a:endParaRPr b="0" i="0" sz="1000" u="none" cap="none" strike="noStrike">
              <a:solidFill>
                <a:schemeClr val="dk1"/>
              </a:solidFill>
              <a:latin typeface="Arial"/>
              <a:ea typeface="Arial"/>
              <a:cs typeface="Arial"/>
              <a:sym typeface="Arial"/>
            </a:endParaRPr>
          </a:p>
        </p:txBody>
      </p:sp>
      <p:sp>
        <p:nvSpPr>
          <p:cNvPr id="443" name="Google Shape;443;p19"/>
          <p:cNvSpPr/>
          <p:nvPr/>
        </p:nvSpPr>
        <p:spPr>
          <a:xfrm>
            <a:off x="4091134" y="2022808"/>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444" name="Google Shape;444;p19"/>
          <p:cNvGrpSpPr/>
          <p:nvPr/>
        </p:nvGrpSpPr>
        <p:grpSpPr>
          <a:xfrm>
            <a:off x="4353627" y="2211471"/>
            <a:ext cx="297928" cy="445573"/>
            <a:chOff x="3440513" y="4039520"/>
            <a:chExt cx="287187" cy="429509"/>
          </a:xfrm>
        </p:grpSpPr>
        <p:sp>
          <p:nvSpPr>
            <p:cNvPr id="445" name="Google Shape;445;p19"/>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6" name="Google Shape;446;p19"/>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7" name="Google Shape;447;p19"/>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8" name="Google Shape;448;p19"/>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9" name="Google Shape;449;p19"/>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0" name="Google Shape;450;p19"/>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1" name="Google Shape;451;p19"/>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2" name="Google Shape;452;p19"/>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3" name="Google Shape;453;p19"/>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4" name="Google Shape;454;p19"/>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455" name="Google Shape;455;p19"/>
          <p:cNvSpPr txBox="1"/>
          <p:nvPr/>
        </p:nvSpPr>
        <p:spPr>
          <a:xfrm>
            <a:off x="5661660" y="1892935"/>
            <a:ext cx="3342640"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AIS</a:t>
            </a:r>
            <a:endParaRPr b="0" i="0" sz="1800" u="none" cap="none" strike="noStrike">
              <a:solidFill>
                <a:schemeClr val="lt1"/>
              </a:solidFill>
              <a:highlight>
                <a:schemeClr val="dk2"/>
              </a:highlight>
              <a:latin typeface="Manrope"/>
              <a:ea typeface="Manrope"/>
              <a:cs typeface="Manrope"/>
              <a:sym typeface="Manrope"/>
            </a:endParaRPr>
          </a:p>
        </p:txBody>
      </p:sp>
      <p:sp>
        <p:nvSpPr>
          <p:cNvPr id="456" name="Google Shape;456;p19"/>
          <p:cNvSpPr txBox="1"/>
          <p:nvPr/>
        </p:nvSpPr>
        <p:spPr>
          <a:xfrm>
            <a:off x="6161405" y="2499360"/>
            <a:ext cx="2510155" cy="242443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AIP</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NOTAM</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Flight Planning &amp; Crew Briefing</a:t>
            </a:r>
            <a:endParaRPr b="0" i="0" sz="10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000" u="none" cap="none" strike="noStrike">
                <a:solidFill>
                  <a:schemeClr val="dk1"/>
                </a:solidFill>
                <a:latin typeface="Arial"/>
                <a:ea typeface="Arial"/>
                <a:cs typeface="Arial"/>
                <a:sym typeface="Arial"/>
              </a:rPr>
              <a:t>Overflight &amp; Landing ( added responsibility ; 24hrs)</a:t>
            </a:r>
            <a:endParaRPr b="0" i="0" sz="1000" u="none" cap="none" strike="noStrike">
              <a:solidFill>
                <a:schemeClr val="dk1"/>
              </a:solidFill>
              <a:latin typeface="Arial"/>
              <a:ea typeface="Arial"/>
              <a:cs typeface="Arial"/>
              <a:sym typeface="Arial"/>
            </a:endParaRPr>
          </a:p>
        </p:txBody>
      </p:sp>
      <p:sp>
        <p:nvSpPr>
          <p:cNvPr id="457" name="Google Shape;457;p19"/>
          <p:cNvSpPr/>
          <p:nvPr/>
        </p:nvSpPr>
        <p:spPr>
          <a:xfrm>
            <a:off x="6973399" y="87282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458" name="Google Shape;458;p19"/>
          <p:cNvGrpSpPr/>
          <p:nvPr/>
        </p:nvGrpSpPr>
        <p:grpSpPr>
          <a:xfrm>
            <a:off x="7235892" y="1061486"/>
            <a:ext cx="297928" cy="445573"/>
            <a:chOff x="3440513" y="4039520"/>
            <a:chExt cx="287187" cy="429509"/>
          </a:xfrm>
        </p:grpSpPr>
        <p:sp>
          <p:nvSpPr>
            <p:cNvPr id="459" name="Google Shape;459;p19"/>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0" name="Google Shape;460;p19"/>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1" name="Google Shape;461;p19"/>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2" name="Google Shape;462;p19"/>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3" name="Google Shape;463;p19"/>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4" name="Google Shape;464;p19"/>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5" name="Google Shape;465;p19"/>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6" name="Google Shape;466;p19"/>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7" name="Google Shape;467;p19"/>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8" name="Google Shape;468;p19"/>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idx="1" type="subTitle"/>
          </p:nvPr>
        </p:nvSpPr>
        <p:spPr>
          <a:xfrm>
            <a:off x="713105" y="1841500"/>
            <a:ext cx="3425825" cy="16129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000"/>
              </a:spcBef>
              <a:spcAft>
                <a:spcPts val="0"/>
              </a:spcAft>
              <a:buSzPts val="1400"/>
              <a:buChar char="●"/>
            </a:pPr>
            <a:r>
              <a:rPr lang="en-US"/>
              <a:t>Christian Nii Commey Solomon</a:t>
            </a:r>
            <a:endParaRPr/>
          </a:p>
          <a:p>
            <a:pPr indent="-285750" lvl="0" marL="285750" rtl="0" algn="l">
              <a:lnSpc>
                <a:spcPct val="100000"/>
              </a:lnSpc>
              <a:spcBef>
                <a:spcPts val="1000"/>
              </a:spcBef>
              <a:spcAft>
                <a:spcPts val="0"/>
              </a:spcAft>
              <a:buSzPts val="1400"/>
              <a:buChar char="●"/>
            </a:pPr>
            <a:r>
              <a:rPr lang="en-US"/>
              <a:t>Final Year Student at Ghana Communication Technology University</a:t>
            </a:r>
            <a:endParaRPr/>
          </a:p>
          <a:p>
            <a:pPr indent="-285750" lvl="0" marL="285750" rtl="0" algn="l">
              <a:lnSpc>
                <a:spcPct val="100000"/>
              </a:lnSpc>
              <a:spcBef>
                <a:spcPts val="1000"/>
              </a:spcBef>
              <a:spcAft>
                <a:spcPts val="0"/>
              </a:spcAft>
              <a:buSzPts val="1400"/>
              <a:buChar char="●"/>
            </a:pPr>
            <a:r>
              <a:rPr lang="en-US"/>
              <a:t>BSc. Computer Engineering</a:t>
            </a:r>
            <a:endParaRPr/>
          </a:p>
          <a:p>
            <a:pPr indent="0" lvl="0" marL="0" rtl="0" algn="l">
              <a:lnSpc>
                <a:spcPct val="100000"/>
              </a:lnSpc>
              <a:spcBef>
                <a:spcPts val="1000"/>
              </a:spcBef>
              <a:spcAft>
                <a:spcPts val="0"/>
              </a:spcAft>
              <a:buSzPts val="1400"/>
              <a:buNone/>
            </a:pPr>
            <a:r>
              <a:t/>
            </a:r>
            <a:endParaRPr/>
          </a:p>
        </p:txBody>
      </p:sp>
      <p:sp>
        <p:nvSpPr>
          <p:cNvPr id="191" name="Google Shape;191;p2"/>
          <p:cNvSpPr txBox="1"/>
          <p:nvPr>
            <p:ph type="title"/>
          </p:nvPr>
        </p:nvSpPr>
        <p:spPr>
          <a:xfrm>
            <a:off x="713100" y="914727"/>
            <a:ext cx="378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About the Author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0"/>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AIS</a:t>
            </a:r>
            <a:endParaRPr/>
          </a:p>
        </p:txBody>
      </p:sp>
      <p:sp>
        <p:nvSpPr>
          <p:cNvPr id="474" name="Google Shape;474;p20"/>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05</a:t>
            </a:r>
            <a:endParaRPr/>
          </a:p>
        </p:txBody>
      </p:sp>
      <p:pic>
        <p:nvPicPr>
          <p:cNvPr id="475" name="Google Shape;475;p20"/>
          <p:cNvPicPr preferRelativeResize="0"/>
          <p:nvPr/>
        </p:nvPicPr>
        <p:blipFill rotWithShape="1">
          <a:blip r:embed="rId3">
            <a:alphaModFix/>
          </a:blip>
          <a:srcRect b="21365" l="5953" r="0" t="0"/>
          <a:stretch/>
        </p:blipFill>
        <p:spPr>
          <a:xfrm rot="285205">
            <a:off x="2624975" y="2675701"/>
            <a:ext cx="6563700" cy="2391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1"/>
          <p:cNvSpPr txBox="1"/>
          <p:nvPr>
            <p:ph type="title"/>
          </p:nvPr>
        </p:nvSpPr>
        <p:spPr>
          <a:xfrm>
            <a:off x="1188085" y="915670"/>
            <a:ext cx="7432675" cy="68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200"/>
              <a:buNone/>
            </a:pPr>
            <a:r>
              <a:rPr lang="en-US"/>
              <a:t>Aeronautical Information Services</a:t>
            </a:r>
            <a:endParaRPr/>
          </a:p>
        </p:txBody>
      </p:sp>
      <p:sp>
        <p:nvSpPr>
          <p:cNvPr id="481" name="Google Shape;481;p21"/>
          <p:cNvSpPr txBox="1"/>
          <p:nvPr>
            <p:ph idx="1" type="subTitle"/>
          </p:nvPr>
        </p:nvSpPr>
        <p:spPr>
          <a:xfrm>
            <a:off x="4067810" y="1797685"/>
            <a:ext cx="4850765" cy="318516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2100"/>
              <a:buFont typeface="Arial"/>
              <a:buChar char="•"/>
            </a:pPr>
            <a:r>
              <a:rPr lang="en-US"/>
              <a:t>The objective of the aeronautical information service (AIS) is to ensure the flow of aeronautical data and aeronautical information necessary for global air traffic management (ATM) system safety, regularity, economy and efficiency in an environmentally sustainable manner</a:t>
            </a:r>
            <a:endParaRPr/>
          </a:p>
          <a:p>
            <a:pPr indent="-152400" lvl="0" marL="285750" rtl="0" algn="l">
              <a:lnSpc>
                <a:spcPct val="100000"/>
              </a:lnSpc>
              <a:spcBef>
                <a:spcPts val="0"/>
              </a:spcBef>
              <a:spcAft>
                <a:spcPts val="0"/>
              </a:spcAft>
              <a:buSzPts val="2100"/>
              <a:buFont typeface="Arial"/>
              <a:buNone/>
            </a:pPr>
            <a:r>
              <a:t/>
            </a:r>
            <a:endParaRPr/>
          </a:p>
          <a:p>
            <a:pPr indent="0" lvl="0" marL="0" rtl="0" algn="l">
              <a:lnSpc>
                <a:spcPct val="100000"/>
              </a:lnSpc>
              <a:spcBef>
                <a:spcPts val="0"/>
              </a:spcBef>
              <a:spcAft>
                <a:spcPts val="0"/>
              </a:spcAft>
              <a:buSzPts val="2100"/>
              <a:buFont typeface="Arial"/>
              <a:buNone/>
            </a:pPr>
            <a:r>
              <a:t/>
            </a:r>
            <a:endParaRPr/>
          </a:p>
        </p:txBody>
      </p:sp>
      <p:pic>
        <p:nvPicPr>
          <p:cNvPr id="482" name="Google Shape;482;p21"/>
          <p:cNvPicPr preferRelativeResize="0"/>
          <p:nvPr/>
        </p:nvPicPr>
        <p:blipFill rotWithShape="1">
          <a:blip r:embed="rId3">
            <a:alphaModFix/>
          </a:blip>
          <a:srcRect b="0" l="0" r="0" t="0"/>
          <a:stretch/>
        </p:blipFill>
        <p:spPr>
          <a:xfrm rot="828013">
            <a:off x="654685" y="1734820"/>
            <a:ext cx="2821305" cy="31172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2"/>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Functions</a:t>
            </a:r>
            <a:endParaRPr/>
          </a:p>
        </p:txBody>
      </p:sp>
      <p:sp>
        <p:nvSpPr>
          <p:cNvPr id="488" name="Google Shape;488;p22"/>
          <p:cNvSpPr txBox="1"/>
          <p:nvPr>
            <p:ph idx="2" type="subTitle"/>
          </p:nvPr>
        </p:nvSpPr>
        <p:spPr>
          <a:xfrm>
            <a:off x="395605" y="1707515"/>
            <a:ext cx="326199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ensure that aeronautical data and aeronautical information necessary for the safety, regularity or efficiency of air navigation are made available in a form suitable for the operational requirements of the air traffic management (ATM) community, including: </a:t>
            </a:r>
            <a:endParaRPr sz="1200"/>
          </a:p>
          <a:p>
            <a:pPr indent="-285750" lvl="1" marL="742950" rtl="0" algn="l">
              <a:lnSpc>
                <a:spcPct val="100000"/>
              </a:lnSpc>
              <a:spcBef>
                <a:spcPts val="0"/>
              </a:spcBef>
              <a:spcAft>
                <a:spcPts val="0"/>
              </a:spcAft>
              <a:buSzPts val="1400"/>
              <a:buFont typeface="Arial"/>
              <a:buChar char="•"/>
            </a:pPr>
            <a:r>
              <a:rPr lang="en-US" sz="1200"/>
              <a:t>those involved in flight operations, including flight crews, flight planning and flight simulators; and </a:t>
            </a:r>
            <a:endParaRPr sz="1200"/>
          </a:p>
          <a:p>
            <a:pPr indent="-285750" lvl="1" marL="742950" rtl="0" algn="l">
              <a:lnSpc>
                <a:spcPct val="100000"/>
              </a:lnSpc>
              <a:spcBef>
                <a:spcPts val="0"/>
              </a:spcBef>
              <a:spcAft>
                <a:spcPts val="0"/>
              </a:spcAft>
              <a:buSzPts val="1400"/>
              <a:buFont typeface="Arial"/>
              <a:buChar char="•"/>
            </a:pPr>
            <a:r>
              <a:rPr lang="en-US" sz="1200"/>
              <a:t>the air traffic services unit responsible for flight information service and the services responsible for pre-flight information.</a:t>
            </a:r>
            <a:endParaRPr sz="1200"/>
          </a:p>
        </p:txBody>
      </p:sp>
      <p:pic>
        <p:nvPicPr>
          <p:cNvPr id="489" name="Google Shape;489;p22"/>
          <p:cNvPicPr preferRelativeResize="0"/>
          <p:nvPr/>
        </p:nvPicPr>
        <p:blipFill rotWithShape="1">
          <a:blip r:embed="rId3">
            <a:alphaModFix/>
          </a:blip>
          <a:srcRect b="18214" l="3173" r="2056" t="16283"/>
          <a:stretch/>
        </p:blipFill>
        <p:spPr>
          <a:xfrm rot="-1092767">
            <a:off x="2512060" y="-504190"/>
            <a:ext cx="4176395" cy="2234565"/>
          </a:xfrm>
          <a:prstGeom prst="rect">
            <a:avLst/>
          </a:prstGeom>
          <a:noFill/>
          <a:ln>
            <a:noFill/>
          </a:ln>
        </p:spPr>
      </p:pic>
      <p:sp>
        <p:nvSpPr>
          <p:cNvPr id="490" name="Google Shape;490;p22"/>
          <p:cNvSpPr txBox="1"/>
          <p:nvPr/>
        </p:nvSpPr>
        <p:spPr>
          <a:xfrm>
            <a:off x="5363845" y="1131570"/>
            <a:ext cx="3261995" cy="386778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receive, assemble, edit, format, publish/store and distribute aeronautical data and aeronautical information concerning the Accra Flight Information Region (FIR).</a:t>
            </a:r>
            <a:endParaRPr b="0" i="0" sz="12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Where 24-hour service is not provided, service shall be available during the whole period an aircraft is in flight  in the area of responsibility of AIS.</a:t>
            </a:r>
            <a:endParaRPr b="0" i="0" sz="12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 obtain aeronautical data and aeronautical information to enable it to provide pre-flight information service and to meet the need for in-flight information:</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from the AIS of other States</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from other sources that may be available.</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Scope </a:t>
            </a:r>
            <a:endParaRPr/>
          </a:p>
        </p:txBody>
      </p:sp>
      <p:sp>
        <p:nvSpPr>
          <p:cNvPr id="496" name="Google Shape;496;p23"/>
          <p:cNvSpPr txBox="1"/>
          <p:nvPr>
            <p:ph idx="2" type="subTitle"/>
          </p:nvPr>
        </p:nvSpPr>
        <p:spPr>
          <a:xfrm>
            <a:off x="395605" y="1707515"/>
            <a:ext cx="326199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The scope of </a:t>
            </a:r>
            <a:r>
              <a:rPr b="1" lang="en-US" sz="1200"/>
              <a:t>aeronautical data </a:t>
            </a:r>
            <a:r>
              <a:rPr lang="en-US" sz="1200"/>
              <a:t>and </a:t>
            </a:r>
            <a:r>
              <a:rPr b="1" lang="en-US" sz="1200"/>
              <a:t>aeronautical information </a:t>
            </a:r>
            <a:r>
              <a:rPr lang="en-US" sz="1200"/>
              <a:t>include the following sub-domains;</a:t>
            </a:r>
            <a:endParaRPr sz="1200"/>
          </a:p>
          <a:p>
            <a:pPr indent="-285750" lvl="1" marL="742950" rtl="0" algn="l">
              <a:lnSpc>
                <a:spcPct val="100000"/>
              </a:lnSpc>
              <a:spcBef>
                <a:spcPts val="0"/>
              </a:spcBef>
              <a:spcAft>
                <a:spcPts val="0"/>
              </a:spcAft>
              <a:buSzPts val="1400"/>
              <a:buFont typeface="Arial"/>
              <a:buChar char="•"/>
            </a:pPr>
            <a:r>
              <a:rPr lang="en-US" sz="1200"/>
              <a:t>national regulations, rules and procedures</a:t>
            </a:r>
            <a:endParaRPr sz="1200"/>
          </a:p>
          <a:p>
            <a:pPr indent="-285750" lvl="1" marL="742950" rtl="0" algn="l">
              <a:lnSpc>
                <a:spcPct val="100000"/>
              </a:lnSpc>
              <a:spcBef>
                <a:spcPts val="0"/>
              </a:spcBef>
              <a:spcAft>
                <a:spcPts val="0"/>
              </a:spcAft>
              <a:buSzPts val="1400"/>
              <a:buFont typeface="Arial"/>
              <a:buChar char="•"/>
            </a:pPr>
            <a:r>
              <a:rPr lang="en-US" sz="1200"/>
              <a:t>aerodromes and heliports</a:t>
            </a:r>
            <a:endParaRPr sz="1200"/>
          </a:p>
          <a:p>
            <a:pPr indent="-285750" lvl="1" marL="742950" rtl="0" algn="l">
              <a:lnSpc>
                <a:spcPct val="100000"/>
              </a:lnSpc>
              <a:spcBef>
                <a:spcPts val="0"/>
              </a:spcBef>
              <a:spcAft>
                <a:spcPts val="0"/>
              </a:spcAft>
              <a:buSzPts val="1400"/>
              <a:buFont typeface="Arial"/>
              <a:buChar char="•"/>
            </a:pPr>
            <a:r>
              <a:rPr lang="en-US" sz="1200"/>
              <a:t>airspace</a:t>
            </a:r>
            <a:endParaRPr sz="1200"/>
          </a:p>
          <a:p>
            <a:pPr indent="-285750" lvl="1" marL="742950" rtl="0" algn="l">
              <a:lnSpc>
                <a:spcPct val="100000"/>
              </a:lnSpc>
              <a:spcBef>
                <a:spcPts val="0"/>
              </a:spcBef>
              <a:spcAft>
                <a:spcPts val="0"/>
              </a:spcAft>
              <a:buSzPts val="1400"/>
              <a:buFont typeface="Arial"/>
              <a:buChar char="•"/>
            </a:pPr>
            <a:r>
              <a:rPr lang="en-US" sz="1200"/>
              <a:t>ATS routes</a:t>
            </a:r>
            <a:endParaRPr sz="1200"/>
          </a:p>
          <a:p>
            <a:pPr indent="-285750" lvl="1" marL="742950" rtl="0" algn="l">
              <a:lnSpc>
                <a:spcPct val="100000"/>
              </a:lnSpc>
              <a:spcBef>
                <a:spcPts val="0"/>
              </a:spcBef>
              <a:spcAft>
                <a:spcPts val="0"/>
              </a:spcAft>
              <a:buSzPts val="1400"/>
              <a:buFont typeface="Arial"/>
              <a:buChar char="•"/>
            </a:pPr>
            <a:r>
              <a:rPr lang="en-US" sz="1200"/>
              <a:t>flight procedures</a:t>
            </a:r>
            <a:endParaRPr sz="1200"/>
          </a:p>
          <a:p>
            <a:pPr indent="-285750" lvl="1" marL="742950" rtl="0" algn="l">
              <a:lnSpc>
                <a:spcPct val="100000"/>
              </a:lnSpc>
              <a:spcBef>
                <a:spcPts val="0"/>
              </a:spcBef>
              <a:spcAft>
                <a:spcPts val="0"/>
              </a:spcAft>
              <a:buSzPts val="1400"/>
              <a:buFont typeface="Arial"/>
              <a:buChar char="•"/>
            </a:pPr>
            <a:r>
              <a:rPr lang="en-US" sz="1200"/>
              <a:t>radio navigation aids/ systems</a:t>
            </a:r>
            <a:endParaRPr sz="1200"/>
          </a:p>
          <a:p>
            <a:pPr indent="-285750" lvl="1" marL="742950" rtl="0" algn="l">
              <a:lnSpc>
                <a:spcPct val="100000"/>
              </a:lnSpc>
              <a:spcBef>
                <a:spcPts val="0"/>
              </a:spcBef>
              <a:spcAft>
                <a:spcPts val="0"/>
              </a:spcAft>
              <a:buSzPts val="1400"/>
              <a:buFont typeface="Arial"/>
              <a:buChar char="•"/>
            </a:pPr>
            <a:r>
              <a:rPr lang="en-US" sz="1200"/>
              <a:t>obstacles</a:t>
            </a:r>
            <a:endParaRPr sz="1200"/>
          </a:p>
          <a:p>
            <a:pPr indent="-285750" lvl="1" marL="742950" rtl="0" algn="l">
              <a:lnSpc>
                <a:spcPct val="100000"/>
              </a:lnSpc>
              <a:spcBef>
                <a:spcPts val="0"/>
              </a:spcBef>
              <a:spcAft>
                <a:spcPts val="0"/>
              </a:spcAft>
              <a:buSzPts val="1400"/>
              <a:buFont typeface="Arial"/>
              <a:buChar char="•"/>
            </a:pPr>
            <a:r>
              <a:rPr lang="en-US" sz="1200"/>
              <a:t>geographic information</a:t>
            </a:r>
            <a:endParaRPr sz="1200"/>
          </a:p>
        </p:txBody>
      </p:sp>
      <p:pic>
        <p:nvPicPr>
          <p:cNvPr id="497" name="Google Shape;497;p23"/>
          <p:cNvPicPr preferRelativeResize="0"/>
          <p:nvPr/>
        </p:nvPicPr>
        <p:blipFill rotWithShape="1">
          <a:blip r:embed="rId3">
            <a:alphaModFix/>
          </a:blip>
          <a:srcRect b="18214" l="3173" r="2056" t="16283"/>
          <a:stretch/>
        </p:blipFill>
        <p:spPr>
          <a:xfrm rot="-1092767">
            <a:off x="4312920" y="1800225"/>
            <a:ext cx="4176395" cy="22345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4"/>
          <p:cNvSpPr txBox="1"/>
          <p:nvPr>
            <p:ph type="title"/>
          </p:nvPr>
        </p:nvSpPr>
        <p:spPr>
          <a:xfrm>
            <a:off x="364485" y="484155"/>
            <a:ext cx="7717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US" sz="2800"/>
              <a:t>Departments</a:t>
            </a:r>
            <a:endParaRPr sz="2800"/>
          </a:p>
        </p:txBody>
      </p:sp>
      <p:sp>
        <p:nvSpPr>
          <p:cNvPr id="503" name="Google Shape;503;p24"/>
          <p:cNvSpPr txBox="1"/>
          <p:nvPr>
            <p:ph idx="2" type="title"/>
          </p:nvPr>
        </p:nvSpPr>
        <p:spPr>
          <a:xfrm>
            <a:off x="852170" y="2966085"/>
            <a:ext cx="1503045" cy="37909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800"/>
              <a:t>Doc &amp; Pub</a:t>
            </a:r>
            <a:endParaRPr sz="1800"/>
          </a:p>
        </p:txBody>
      </p:sp>
      <p:sp>
        <p:nvSpPr>
          <p:cNvPr id="504" name="Google Shape;504;p24"/>
          <p:cNvSpPr/>
          <p:nvPr/>
        </p:nvSpPr>
        <p:spPr>
          <a:xfrm>
            <a:off x="1166324" y="194597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505" name="Google Shape;505;p24"/>
          <p:cNvGrpSpPr/>
          <p:nvPr/>
        </p:nvGrpSpPr>
        <p:grpSpPr>
          <a:xfrm>
            <a:off x="1428817" y="2134636"/>
            <a:ext cx="297928" cy="445573"/>
            <a:chOff x="3440513" y="4039520"/>
            <a:chExt cx="287187" cy="429509"/>
          </a:xfrm>
        </p:grpSpPr>
        <p:sp>
          <p:nvSpPr>
            <p:cNvPr id="506" name="Google Shape;506;p24"/>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07" name="Google Shape;507;p24"/>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08" name="Google Shape;508;p24"/>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09" name="Google Shape;509;p24"/>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0" name="Google Shape;510;p24"/>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1" name="Google Shape;511;p24"/>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2" name="Google Shape;512;p24"/>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3" name="Google Shape;513;p24"/>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4" name="Google Shape;514;p24"/>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5" name="Google Shape;515;p24"/>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516" name="Google Shape;516;p24"/>
          <p:cNvSpPr txBox="1"/>
          <p:nvPr/>
        </p:nvSpPr>
        <p:spPr>
          <a:xfrm>
            <a:off x="2738755" y="2966085"/>
            <a:ext cx="2625725"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NOTAM &amp; AEROCOM</a:t>
            </a:r>
            <a:endParaRPr b="0" i="0" sz="1800" u="none" cap="none" strike="noStrike">
              <a:solidFill>
                <a:schemeClr val="lt1"/>
              </a:solidFill>
              <a:highlight>
                <a:schemeClr val="dk2"/>
              </a:highlight>
              <a:latin typeface="Manrope"/>
              <a:ea typeface="Manrope"/>
              <a:cs typeface="Manrope"/>
              <a:sym typeface="Manrope"/>
            </a:endParaRPr>
          </a:p>
        </p:txBody>
      </p:sp>
      <p:sp>
        <p:nvSpPr>
          <p:cNvPr id="517" name="Google Shape;517;p24"/>
          <p:cNvSpPr/>
          <p:nvPr/>
        </p:nvSpPr>
        <p:spPr>
          <a:xfrm>
            <a:off x="3734899" y="194597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518" name="Google Shape;518;p24"/>
          <p:cNvGrpSpPr/>
          <p:nvPr/>
        </p:nvGrpSpPr>
        <p:grpSpPr>
          <a:xfrm>
            <a:off x="3997392" y="2134636"/>
            <a:ext cx="297928" cy="445573"/>
            <a:chOff x="3440513" y="4039520"/>
            <a:chExt cx="287187" cy="429509"/>
          </a:xfrm>
        </p:grpSpPr>
        <p:sp>
          <p:nvSpPr>
            <p:cNvPr id="519" name="Google Shape;519;p24"/>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0" name="Google Shape;520;p24"/>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1" name="Google Shape;521;p24"/>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2" name="Google Shape;522;p24"/>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3" name="Google Shape;523;p24"/>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4" name="Google Shape;524;p24"/>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5" name="Google Shape;525;p24"/>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6" name="Google Shape;526;p24"/>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7" name="Google Shape;527;p24"/>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8" name="Google Shape;528;p24"/>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529" name="Google Shape;529;p24"/>
          <p:cNvSpPr txBox="1"/>
          <p:nvPr/>
        </p:nvSpPr>
        <p:spPr>
          <a:xfrm>
            <a:off x="5380355" y="3037205"/>
            <a:ext cx="3373120" cy="37909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200"/>
              <a:buFont typeface="Manrope"/>
              <a:buNone/>
            </a:pPr>
            <a:r>
              <a:rPr b="0" i="0" lang="en-US" sz="1800" u="none" cap="none" strike="noStrike">
                <a:solidFill>
                  <a:schemeClr val="lt1"/>
                </a:solidFill>
                <a:highlight>
                  <a:schemeClr val="dk2"/>
                </a:highlight>
                <a:latin typeface="Manrope"/>
                <a:ea typeface="Manrope"/>
                <a:cs typeface="Manrope"/>
                <a:sym typeface="Manrope"/>
              </a:rPr>
              <a:t>Flight Planning &amp; Crew Briefing</a:t>
            </a:r>
            <a:endParaRPr b="0" i="0" sz="1800" u="none" cap="none" strike="noStrike">
              <a:solidFill>
                <a:schemeClr val="lt1"/>
              </a:solidFill>
              <a:highlight>
                <a:schemeClr val="dk2"/>
              </a:highlight>
              <a:latin typeface="Manrope"/>
              <a:ea typeface="Manrope"/>
              <a:cs typeface="Manrope"/>
              <a:sym typeface="Manrope"/>
            </a:endParaRPr>
          </a:p>
        </p:txBody>
      </p:sp>
      <p:sp>
        <p:nvSpPr>
          <p:cNvPr id="530" name="Google Shape;530;p24"/>
          <p:cNvSpPr/>
          <p:nvPr/>
        </p:nvSpPr>
        <p:spPr>
          <a:xfrm>
            <a:off x="6729559" y="187866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531" name="Google Shape;531;p24"/>
          <p:cNvGrpSpPr/>
          <p:nvPr/>
        </p:nvGrpSpPr>
        <p:grpSpPr>
          <a:xfrm>
            <a:off x="6992052" y="2067326"/>
            <a:ext cx="297928" cy="445573"/>
            <a:chOff x="3440513" y="4039520"/>
            <a:chExt cx="287187" cy="429509"/>
          </a:xfrm>
        </p:grpSpPr>
        <p:sp>
          <p:nvSpPr>
            <p:cNvPr id="532" name="Google Shape;532;p24"/>
            <p:cNvSpPr/>
            <p:nvPr/>
          </p:nvSpPr>
          <p:spPr>
            <a:xfrm>
              <a:off x="3523956" y="4270197"/>
              <a:ext cx="49124" cy="131742"/>
            </a:xfrm>
            <a:custGeom>
              <a:rect b="b" l="l" r="r" t="t"/>
              <a:pathLst>
                <a:path extrusionOk="0" h="3835" w="143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3" name="Google Shape;533;p24"/>
            <p:cNvSpPr/>
            <p:nvPr/>
          </p:nvSpPr>
          <p:spPr>
            <a:xfrm>
              <a:off x="3591046" y="4270197"/>
              <a:ext cx="48300" cy="131742"/>
            </a:xfrm>
            <a:custGeom>
              <a:rect b="b" l="l" r="r" t="t"/>
              <a:pathLst>
                <a:path extrusionOk="0" h="3835" w="1406">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4" name="Google Shape;534;p24"/>
            <p:cNvSpPr/>
            <p:nvPr/>
          </p:nvSpPr>
          <p:spPr>
            <a:xfrm>
              <a:off x="3565694" y="4212932"/>
              <a:ext cx="32772" cy="15837"/>
            </a:xfrm>
            <a:custGeom>
              <a:rect b="b" l="l" r="r" t="t"/>
              <a:pathLst>
                <a:path extrusionOk="0" h="461" w="954">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5" name="Google Shape;535;p24"/>
            <p:cNvSpPr/>
            <p:nvPr/>
          </p:nvSpPr>
          <p:spPr>
            <a:xfrm>
              <a:off x="3496989" y="4434643"/>
              <a:ext cx="16386" cy="13123"/>
            </a:xfrm>
            <a:custGeom>
              <a:rect b="b" l="l" r="r" t="t"/>
              <a:pathLst>
                <a:path extrusionOk="0" h="382" w="477">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6" name="Google Shape;536;p24"/>
            <p:cNvSpPr/>
            <p:nvPr/>
          </p:nvSpPr>
          <p:spPr>
            <a:xfrm>
              <a:off x="3573045" y="4434643"/>
              <a:ext cx="17211" cy="13123"/>
            </a:xfrm>
            <a:custGeom>
              <a:rect b="b" l="l" r="r" t="t"/>
              <a:pathLst>
                <a:path extrusionOk="0" h="382" w="501">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7" name="Google Shape;537;p24"/>
            <p:cNvSpPr/>
            <p:nvPr/>
          </p:nvSpPr>
          <p:spPr>
            <a:xfrm>
              <a:off x="3649960" y="4434643"/>
              <a:ext cx="17211" cy="13123"/>
            </a:xfrm>
            <a:custGeom>
              <a:rect b="b" l="l" r="r" t="t"/>
              <a:pathLst>
                <a:path extrusionOk="0" h="382" w="501">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8" name="Google Shape;538;p24"/>
            <p:cNvSpPr/>
            <p:nvPr/>
          </p:nvSpPr>
          <p:spPr>
            <a:xfrm>
              <a:off x="3577958" y="4343849"/>
              <a:ext cx="12298" cy="58090"/>
            </a:xfrm>
            <a:custGeom>
              <a:rect b="b" l="l" r="r" t="t"/>
              <a:pathLst>
                <a:path extrusionOk="0" h="1691" w="358">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9" name="Google Shape;539;p24"/>
            <p:cNvSpPr/>
            <p:nvPr/>
          </p:nvSpPr>
          <p:spPr>
            <a:xfrm>
              <a:off x="3694962" y="4179404"/>
              <a:ext cx="12298" cy="30299"/>
            </a:xfrm>
            <a:custGeom>
              <a:rect b="b" l="l" r="r" t="t"/>
              <a:pathLst>
                <a:path extrusionOk="0" h="882" w="358">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40" name="Google Shape;540;p24"/>
            <p:cNvSpPr/>
            <p:nvPr/>
          </p:nvSpPr>
          <p:spPr>
            <a:xfrm>
              <a:off x="3460163" y="4179404"/>
              <a:ext cx="13123" cy="30299"/>
            </a:xfrm>
            <a:custGeom>
              <a:rect b="b" l="l" r="r" t="t"/>
              <a:pathLst>
                <a:path extrusionOk="0" h="882" w="382">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41" name="Google Shape;541;p24"/>
            <p:cNvSpPr/>
            <p:nvPr/>
          </p:nvSpPr>
          <p:spPr>
            <a:xfrm>
              <a:off x="3440513" y="4039520"/>
              <a:ext cx="287187" cy="429509"/>
            </a:xfrm>
            <a:custGeom>
              <a:rect b="b" l="l" r="r" t="t"/>
              <a:pathLst>
                <a:path extrusionOk="0" h="12503" w="836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5"/>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Doc &amp; Pub</a:t>
            </a:r>
            <a:endParaRPr/>
          </a:p>
        </p:txBody>
      </p:sp>
      <p:sp>
        <p:nvSpPr>
          <p:cNvPr id="547" name="Google Shape;547;p25"/>
          <p:cNvSpPr txBox="1"/>
          <p:nvPr>
            <p:ph idx="2" type="subTitle"/>
          </p:nvPr>
        </p:nvSpPr>
        <p:spPr>
          <a:xfrm>
            <a:off x="395605" y="1707515"/>
            <a:ext cx="326199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The </a:t>
            </a:r>
            <a:r>
              <a:rPr b="1" lang="en-US" sz="1200"/>
              <a:t>Documentation </a:t>
            </a:r>
            <a:r>
              <a:rPr lang="en-US" sz="1200"/>
              <a:t>&amp; </a:t>
            </a:r>
            <a:r>
              <a:rPr b="1" lang="en-US" sz="1200"/>
              <a:t>Publication </a:t>
            </a:r>
            <a:r>
              <a:rPr lang="en-US" sz="1200"/>
              <a:t>Office in AIS is responsible for the publication of the following Aeronautical Information Products;</a:t>
            </a:r>
            <a:endParaRPr sz="1200"/>
          </a:p>
          <a:p>
            <a:pPr indent="-285750" lvl="1" marL="742950" rtl="0" algn="l">
              <a:lnSpc>
                <a:spcPct val="100000"/>
              </a:lnSpc>
              <a:spcBef>
                <a:spcPts val="0"/>
              </a:spcBef>
              <a:spcAft>
                <a:spcPts val="0"/>
              </a:spcAft>
              <a:buSzPts val="1400"/>
              <a:buFont typeface="Arial"/>
              <a:buChar char="•"/>
            </a:pPr>
            <a:r>
              <a:rPr lang="en-US" sz="1200"/>
              <a:t>Aeronautical Information Publication ( AIP ); including Amendments ( AIP AMDT ) and Supplements ( AIP SUP )</a:t>
            </a:r>
            <a:endParaRPr sz="1200"/>
          </a:p>
          <a:p>
            <a:pPr indent="-196850" lvl="1" marL="742950" rtl="0" algn="l">
              <a:lnSpc>
                <a:spcPct val="100000"/>
              </a:lnSpc>
              <a:spcBef>
                <a:spcPts val="0"/>
              </a:spcBef>
              <a:spcAft>
                <a:spcPts val="0"/>
              </a:spcAft>
              <a:buSzPts val="1400"/>
              <a:buFont typeface="Arial"/>
              <a:buNone/>
            </a:pPr>
            <a:r>
              <a:t/>
            </a:r>
            <a:endParaRPr sz="1200"/>
          </a:p>
          <a:p>
            <a:pPr indent="-285750" lvl="1" marL="742950" rtl="0" algn="l">
              <a:lnSpc>
                <a:spcPct val="100000"/>
              </a:lnSpc>
              <a:spcBef>
                <a:spcPts val="0"/>
              </a:spcBef>
              <a:spcAft>
                <a:spcPts val="0"/>
              </a:spcAft>
              <a:buSzPts val="1400"/>
              <a:buFont typeface="Arial"/>
              <a:buChar char="•"/>
            </a:pPr>
            <a:r>
              <a:rPr lang="en-US" sz="1200"/>
              <a:t>Aeronautical Information Circulars (AIC)</a:t>
            </a:r>
            <a:endParaRPr sz="1200"/>
          </a:p>
          <a:p>
            <a:pPr indent="-196850" lvl="1" marL="742950" rtl="0" algn="l">
              <a:lnSpc>
                <a:spcPct val="100000"/>
              </a:lnSpc>
              <a:spcBef>
                <a:spcPts val="0"/>
              </a:spcBef>
              <a:spcAft>
                <a:spcPts val="0"/>
              </a:spcAft>
              <a:buSzPts val="1400"/>
              <a:buFont typeface="Arial"/>
              <a:buNone/>
            </a:pPr>
            <a:r>
              <a:t/>
            </a:r>
            <a:endParaRPr sz="1200"/>
          </a:p>
          <a:p>
            <a:pPr indent="-285750" lvl="1" marL="742950" rtl="0" algn="l">
              <a:lnSpc>
                <a:spcPct val="100000"/>
              </a:lnSpc>
              <a:spcBef>
                <a:spcPts val="0"/>
              </a:spcBef>
              <a:spcAft>
                <a:spcPts val="0"/>
              </a:spcAft>
              <a:buSzPts val="1400"/>
              <a:buFont typeface="Arial"/>
              <a:buChar char="•"/>
            </a:pPr>
            <a:r>
              <a:rPr lang="en-US" sz="1200"/>
              <a:t>Aeronautical Charts</a:t>
            </a:r>
            <a:endParaRPr sz="1200"/>
          </a:p>
        </p:txBody>
      </p:sp>
      <p:pic>
        <p:nvPicPr>
          <p:cNvPr id="548" name="Google Shape;548;p25"/>
          <p:cNvPicPr preferRelativeResize="0"/>
          <p:nvPr/>
        </p:nvPicPr>
        <p:blipFill rotWithShape="1">
          <a:blip r:embed="rId3">
            <a:alphaModFix/>
          </a:blip>
          <a:srcRect b="18214" l="3173" r="2056" t="16283"/>
          <a:stretch/>
        </p:blipFill>
        <p:spPr>
          <a:xfrm rot="-1092767">
            <a:off x="2512060" y="-504190"/>
            <a:ext cx="4176395" cy="2234565"/>
          </a:xfrm>
          <a:prstGeom prst="rect">
            <a:avLst/>
          </a:prstGeom>
          <a:noFill/>
          <a:ln>
            <a:noFill/>
          </a:ln>
        </p:spPr>
      </p:pic>
      <p:sp>
        <p:nvSpPr>
          <p:cNvPr id="549" name="Google Shape;549;p25"/>
          <p:cNvSpPr txBox="1"/>
          <p:nvPr/>
        </p:nvSpPr>
        <p:spPr>
          <a:xfrm>
            <a:off x="5363845" y="1131570"/>
            <a:ext cx="3261995" cy="38677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6"/>
          <p:cNvSpPr txBox="1"/>
          <p:nvPr>
            <p:ph type="title"/>
          </p:nvPr>
        </p:nvSpPr>
        <p:spPr>
          <a:xfrm>
            <a:off x="713100" y="55591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AIP</a:t>
            </a:r>
            <a:endParaRPr/>
          </a:p>
        </p:txBody>
      </p:sp>
      <p:sp>
        <p:nvSpPr>
          <p:cNvPr id="555" name="Google Shape;555;p26"/>
          <p:cNvSpPr txBox="1"/>
          <p:nvPr>
            <p:ph idx="2" type="subTitle"/>
          </p:nvPr>
        </p:nvSpPr>
        <p:spPr>
          <a:xfrm>
            <a:off x="395605" y="1707515"/>
            <a:ext cx="399986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a publication issued by or with the authority of a state; containing Aeronautical Information of a lasting character essential to Air Navigation.</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AIP Ghana is Published in one Volume</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The AIP is published in a loose-leaf form in english only; for use in international and domestic operations and applies to commercial and private flights.</a:t>
            </a:r>
            <a:endParaRPr sz="1200"/>
          </a:p>
        </p:txBody>
      </p:sp>
      <p:pic>
        <p:nvPicPr>
          <p:cNvPr id="556" name="Google Shape;556;p26"/>
          <p:cNvPicPr preferRelativeResize="0"/>
          <p:nvPr/>
        </p:nvPicPr>
        <p:blipFill rotWithShape="1">
          <a:blip r:embed="rId3">
            <a:alphaModFix/>
          </a:blip>
          <a:srcRect b="18214" l="3173" r="2056" t="16283"/>
          <a:stretch/>
        </p:blipFill>
        <p:spPr>
          <a:xfrm rot="-1092767">
            <a:off x="2397125" y="-112395"/>
            <a:ext cx="2917190" cy="1757045"/>
          </a:xfrm>
          <a:prstGeom prst="rect">
            <a:avLst/>
          </a:prstGeom>
          <a:noFill/>
          <a:ln>
            <a:noFill/>
          </a:ln>
        </p:spPr>
      </p:pic>
      <p:sp>
        <p:nvSpPr>
          <p:cNvPr id="557" name="Google Shape;557;p26"/>
          <p:cNvSpPr txBox="1"/>
          <p:nvPr/>
        </p:nvSpPr>
        <p:spPr>
          <a:xfrm>
            <a:off x="4395470" y="1203325"/>
            <a:ext cx="4158615" cy="386778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Amendment Service to the AIP</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The AIP Amendment ( AIP AMDT ) incorporates permanent changes / operationally significant permanent changes into the AIP on the indicated publication date or AIRAC effective date.</a:t>
            </a:r>
            <a:endParaRPr b="0" i="0" sz="12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Supplement to the AIP</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The AIP Supplement ( AIP SUP ), incorporates temporary changes to the information contained in the AIP which requires advance distribution.</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7"/>
          <p:cNvSpPr txBox="1"/>
          <p:nvPr>
            <p:ph type="title"/>
          </p:nvPr>
        </p:nvSpPr>
        <p:spPr>
          <a:xfrm>
            <a:off x="713100" y="55591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AIC</a:t>
            </a:r>
            <a:endParaRPr/>
          </a:p>
        </p:txBody>
      </p:sp>
      <p:sp>
        <p:nvSpPr>
          <p:cNvPr id="563" name="Google Shape;563;p27"/>
          <p:cNvSpPr txBox="1"/>
          <p:nvPr>
            <p:ph idx="2" type="subTitle"/>
          </p:nvPr>
        </p:nvSpPr>
        <p:spPr>
          <a:xfrm>
            <a:off x="395605" y="1707515"/>
            <a:ext cx="399986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a notice containing information that does not qualify for the origination of a NOTAM or for the inclusion in the AIP;</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contains information on the long term forecasts of any major change in legislation, regulations, procedures or facilities;</a:t>
            </a:r>
            <a:endParaRPr sz="1200"/>
          </a:p>
        </p:txBody>
      </p:sp>
      <p:pic>
        <p:nvPicPr>
          <p:cNvPr id="564" name="Google Shape;564;p27"/>
          <p:cNvPicPr preferRelativeResize="0"/>
          <p:nvPr/>
        </p:nvPicPr>
        <p:blipFill rotWithShape="1">
          <a:blip r:embed="rId3">
            <a:alphaModFix/>
          </a:blip>
          <a:srcRect b="18214" l="3173" r="2056" t="16283"/>
          <a:stretch/>
        </p:blipFill>
        <p:spPr>
          <a:xfrm rot="-1092767">
            <a:off x="2397125" y="-112395"/>
            <a:ext cx="2917190" cy="17570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8"/>
          <p:cNvSpPr txBox="1"/>
          <p:nvPr>
            <p:ph type="title"/>
          </p:nvPr>
        </p:nvSpPr>
        <p:spPr>
          <a:xfrm>
            <a:off x="713100" y="55591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Aeronautical Charts</a:t>
            </a:r>
            <a:endParaRPr/>
          </a:p>
        </p:txBody>
      </p:sp>
      <p:sp>
        <p:nvSpPr>
          <p:cNvPr id="570" name="Google Shape;570;p28"/>
          <p:cNvSpPr txBox="1"/>
          <p:nvPr>
            <p:ph idx="2" type="subTitle"/>
          </p:nvPr>
        </p:nvSpPr>
        <p:spPr>
          <a:xfrm>
            <a:off x="395605" y="1707515"/>
            <a:ext cx="399986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Aeronautical charts are a visual representation of a portion of the earth specifically designed to meet the needs of air navigation.</a:t>
            </a:r>
            <a:endParaRPr sz="1200"/>
          </a:p>
        </p:txBody>
      </p:sp>
      <p:pic>
        <p:nvPicPr>
          <p:cNvPr id="571" name="Google Shape;571;p28"/>
          <p:cNvPicPr preferRelativeResize="0"/>
          <p:nvPr/>
        </p:nvPicPr>
        <p:blipFill rotWithShape="1">
          <a:blip r:embed="rId3">
            <a:alphaModFix/>
          </a:blip>
          <a:srcRect b="18214" l="3173" r="2056" t="16283"/>
          <a:stretch/>
        </p:blipFill>
        <p:spPr>
          <a:xfrm rot="-1092767">
            <a:off x="6357620" y="103505"/>
            <a:ext cx="2917190" cy="1757045"/>
          </a:xfrm>
          <a:prstGeom prst="rect">
            <a:avLst/>
          </a:prstGeom>
          <a:noFill/>
          <a:ln>
            <a:noFill/>
          </a:ln>
        </p:spPr>
      </p:pic>
      <p:sp>
        <p:nvSpPr>
          <p:cNvPr id="572" name="Google Shape;572;p28"/>
          <p:cNvSpPr txBox="1"/>
          <p:nvPr/>
        </p:nvSpPr>
        <p:spPr>
          <a:xfrm>
            <a:off x="4272280" y="1347470"/>
            <a:ext cx="4158615" cy="3867785"/>
          </a:xfrm>
          <a:prstGeom prst="rect">
            <a:avLst/>
          </a:prstGeom>
          <a:noFill/>
          <a:ln>
            <a:noFill/>
          </a:ln>
        </p:spPr>
        <p:txBody>
          <a:bodyPr anchorCtr="0" anchor="t" bIns="91425" lIns="91425" spcFirstLastPara="1" rIns="91425" wrap="square" tIns="91425">
            <a:noAutofit/>
          </a:bodyPr>
          <a:lstStyle/>
          <a:p>
            <a:pPr indent="-196850" lvl="0" marL="2857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9"/>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AIRAC</a:t>
            </a:r>
            <a:endParaRPr/>
          </a:p>
        </p:txBody>
      </p:sp>
      <p:sp>
        <p:nvSpPr>
          <p:cNvPr id="578" name="Google Shape;578;p29"/>
          <p:cNvSpPr txBox="1"/>
          <p:nvPr>
            <p:ph idx="2" type="subTitle"/>
          </p:nvPr>
        </p:nvSpPr>
        <p:spPr>
          <a:xfrm>
            <a:off x="395605" y="1707515"/>
            <a:ext cx="3261995" cy="287972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In our publication, we use a system called </a:t>
            </a:r>
            <a:r>
              <a:rPr b="1" lang="en-US" sz="1200"/>
              <a:t>AIRAC </a:t>
            </a:r>
            <a:r>
              <a:rPr lang="en-US" sz="1200"/>
              <a:t>( Aeronautical Information Regulation and Control ) - which signifies a system aimed at advance notification, based on common effective dates of circumstances that necessitate signficant changes in operating practices</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AIRAC information will be issued such that the information will be received by the user no later than 28 days and for major changes, no later than 56 days before the effective date. </a:t>
            </a:r>
            <a:endParaRPr sz="1200"/>
          </a:p>
        </p:txBody>
      </p:sp>
      <p:pic>
        <p:nvPicPr>
          <p:cNvPr id="579" name="Google Shape;579;p29"/>
          <p:cNvPicPr preferRelativeResize="0"/>
          <p:nvPr/>
        </p:nvPicPr>
        <p:blipFill rotWithShape="1">
          <a:blip r:embed="rId3">
            <a:alphaModFix/>
          </a:blip>
          <a:srcRect b="18214" l="3173" r="2056" t="16283"/>
          <a:stretch/>
        </p:blipFill>
        <p:spPr>
          <a:xfrm rot="-1092767">
            <a:off x="2302510" y="252095"/>
            <a:ext cx="2853055" cy="11391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solidFill>
                  <a:schemeClr val="lt1"/>
                </a:solidFill>
                <a:highlight>
                  <a:schemeClr val="dk2"/>
                </a:highlight>
              </a:rPr>
              <a:t>Table of contents</a:t>
            </a:r>
            <a:endParaRPr>
              <a:solidFill>
                <a:schemeClr val="lt1"/>
              </a:solidFill>
              <a:highlight>
                <a:schemeClr val="dk2"/>
              </a:highlight>
            </a:endParaRPr>
          </a:p>
        </p:txBody>
      </p:sp>
      <p:sp>
        <p:nvSpPr>
          <p:cNvPr id="197" name="Google Shape;197;p3"/>
          <p:cNvSpPr txBox="1"/>
          <p:nvPr>
            <p:ph idx="1" type="subTitle"/>
          </p:nvPr>
        </p:nvSpPr>
        <p:spPr>
          <a:xfrm>
            <a:off x="787791" y="1834025"/>
            <a:ext cx="23544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Introduction to CA</a:t>
            </a:r>
            <a:endParaRPr/>
          </a:p>
        </p:txBody>
      </p:sp>
      <p:sp>
        <p:nvSpPr>
          <p:cNvPr id="198" name="Google Shape;198;p3"/>
          <p:cNvSpPr txBox="1"/>
          <p:nvPr>
            <p:ph idx="2" type="subTitle"/>
          </p:nvPr>
        </p:nvSpPr>
        <p:spPr>
          <a:xfrm>
            <a:off x="787791" y="2227625"/>
            <a:ext cx="2354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History, Global &amp; National Context</a:t>
            </a:r>
            <a:endParaRPr/>
          </a:p>
        </p:txBody>
      </p:sp>
      <p:sp>
        <p:nvSpPr>
          <p:cNvPr id="199" name="Google Shape;199;p3"/>
          <p:cNvSpPr txBox="1"/>
          <p:nvPr>
            <p:ph idx="4" type="subTitle"/>
          </p:nvPr>
        </p:nvSpPr>
        <p:spPr>
          <a:xfrm>
            <a:off x="3394791" y="1834025"/>
            <a:ext cx="23544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GCAA</a:t>
            </a:r>
            <a:endParaRPr/>
          </a:p>
        </p:txBody>
      </p:sp>
      <p:sp>
        <p:nvSpPr>
          <p:cNvPr id="200" name="Google Shape;200;p3"/>
          <p:cNvSpPr txBox="1"/>
          <p:nvPr>
            <p:ph idx="5" type="subTitle"/>
          </p:nvPr>
        </p:nvSpPr>
        <p:spPr>
          <a:xfrm>
            <a:off x="3394791" y="2227625"/>
            <a:ext cx="2354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History, Functions</a:t>
            </a:r>
            <a:endParaRPr/>
          </a:p>
        </p:txBody>
      </p:sp>
      <p:sp>
        <p:nvSpPr>
          <p:cNvPr id="201" name="Google Shape;201;p3"/>
          <p:cNvSpPr txBox="1"/>
          <p:nvPr>
            <p:ph idx="3" type="title"/>
          </p:nvPr>
        </p:nvSpPr>
        <p:spPr>
          <a:xfrm>
            <a:off x="1357500" y="1404824"/>
            <a:ext cx="1215000" cy="4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01</a:t>
            </a:r>
            <a:endParaRPr/>
          </a:p>
        </p:txBody>
      </p:sp>
      <p:sp>
        <p:nvSpPr>
          <p:cNvPr id="202" name="Google Shape;202;p3"/>
          <p:cNvSpPr txBox="1"/>
          <p:nvPr>
            <p:ph idx="6" type="title"/>
          </p:nvPr>
        </p:nvSpPr>
        <p:spPr>
          <a:xfrm>
            <a:off x="3964500" y="1404824"/>
            <a:ext cx="1215000" cy="4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02</a:t>
            </a:r>
            <a:endParaRPr/>
          </a:p>
        </p:txBody>
      </p:sp>
      <p:sp>
        <p:nvSpPr>
          <p:cNvPr id="203" name="Google Shape;203;p3"/>
          <p:cNvSpPr txBox="1"/>
          <p:nvPr>
            <p:ph idx="7" type="subTitle"/>
          </p:nvPr>
        </p:nvSpPr>
        <p:spPr>
          <a:xfrm>
            <a:off x="6002020" y="1833880"/>
            <a:ext cx="2550795" cy="39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Within GCAA</a:t>
            </a:r>
            <a:endParaRPr/>
          </a:p>
        </p:txBody>
      </p:sp>
      <p:sp>
        <p:nvSpPr>
          <p:cNvPr id="204" name="Google Shape;204;p3"/>
          <p:cNvSpPr txBox="1"/>
          <p:nvPr>
            <p:ph idx="8" type="subTitle"/>
          </p:nvPr>
        </p:nvSpPr>
        <p:spPr>
          <a:xfrm>
            <a:off x="6001791" y="2227625"/>
            <a:ext cx="2354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Support, Safety Regulators, ANSP</a:t>
            </a:r>
            <a:endParaRPr/>
          </a:p>
        </p:txBody>
      </p:sp>
      <p:sp>
        <p:nvSpPr>
          <p:cNvPr id="205" name="Google Shape;205;p3"/>
          <p:cNvSpPr txBox="1"/>
          <p:nvPr>
            <p:ph idx="9" type="title"/>
          </p:nvPr>
        </p:nvSpPr>
        <p:spPr>
          <a:xfrm>
            <a:off x="6571500" y="1404824"/>
            <a:ext cx="1215000" cy="4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03</a:t>
            </a:r>
            <a:endParaRPr/>
          </a:p>
        </p:txBody>
      </p:sp>
      <p:sp>
        <p:nvSpPr>
          <p:cNvPr id="206" name="Google Shape;206;p3"/>
          <p:cNvSpPr txBox="1"/>
          <p:nvPr>
            <p:ph idx="13" type="subTitle"/>
          </p:nvPr>
        </p:nvSpPr>
        <p:spPr>
          <a:xfrm>
            <a:off x="1841891" y="3360636"/>
            <a:ext cx="23544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ANSP</a:t>
            </a:r>
            <a:endParaRPr/>
          </a:p>
        </p:txBody>
      </p:sp>
      <p:sp>
        <p:nvSpPr>
          <p:cNvPr id="207" name="Google Shape;207;p3"/>
          <p:cNvSpPr txBox="1"/>
          <p:nvPr>
            <p:ph idx="14" type="subTitle"/>
          </p:nvPr>
        </p:nvSpPr>
        <p:spPr>
          <a:xfrm>
            <a:off x="1841891" y="3754236"/>
            <a:ext cx="2354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ATC, AIS, ATSE</a:t>
            </a:r>
            <a:endParaRPr/>
          </a:p>
        </p:txBody>
      </p:sp>
      <p:sp>
        <p:nvSpPr>
          <p:cNvPr id="208" name="Google Shape;208;p3"/>
          <p:cNvSpPr txBox="1"/>
          <p:nvPr>
            <p:ph idx="15" type="title"/>
          </p:nvPr>
        </p:nvSpPr>
        <p:spPr>
          <a:xfrm>
            <a:off x="2411600" y="2931478"/>
            <a:ext cx="1215000" cy="4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04</a:t>
            </a:r>
            <a:endParaRPr/>
          </a:p>
        </p:txBody>
      </p:sp>
      <p:sp>
        <p:nvSpPr>
          <p:cNvPr id="209" name="Google Shape;209;p3"/>
          <p:cNvSpPr txBox="1"/>
          <p:nvPr>
            <p:ph idx="16" type="subTitle"/>
          </p:nvPr>
        </p:nvSpPr>
        <p:spPr>
          <a:xfrm>
            <a:off x="4787346" y="3372701"/>
            <a:ext cx="23544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AIS</a:t>
            </a:r>
            <a:endParaRPr/>
          </a:p>
        </p:txBody>
      </p:sp>
      <p:sp>
        <p:nvSpPr>
          <p:cNvPr id="210" name="Google Shape;210;p3"/>
          <p:cNvSpPr txBox="1"/>
          <p:nvPr>
            <p:ph idx="17" type="subTitle"/>
          </p:nvPr>
        </p:nvSpPr>
        <p:spPr>
          <a:xfrm>
            <a:off x="4787346" y="3766301"/>
            <a:ext cx="2354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Doc&amp;Pub, NOF, Flight Planning and Crew Briefing</a:t>
            </a:r>
            <a:endParaRPr/>
          </a:p>
        </p:txBody>
      </p:sp>
      <p:sp>
        <p:nvSpPr>
          <p:cNvPr id="211" name="Google Shape;211;p3"/>
          <p:cNvSpPr txBox="1"/>
          <p:nvPr>
            <p:ph idx="18" type="title"/>
          </p:nvPr>
        </p:nvSpPr>
        <p:spPr>
          <a:xfrm>
            <a:off x="5357055" y="2943543"/>
            <a:ext cx="1215000" cy="4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05</a:t>
            </a:r>
            <a:endParaRPr/>
          </a:p>
        </p:txBody>
      </p:sp>
      <p:pic>
        <p:nvPicPr>
          <p:cNvPr id="212" name="Google Shape;212;p3"/>
          <p:cNvPicPr preferRelativeResize="0"/>
          <p:nvPr/>
        </p:nvPicPr>
        <p:blipFill rotWithShape="1">
          <a:blip r:embed="rId3">
            <a:alphaModFix/>
          </a:blip>
          <a:srcRect b="0" l="0" r="0" t="0"/>
          <a:stretch/>
        </p:blipFill>
        <p:spPr>
          <a:xfrm flipH="1" rot="601898">
            <a:off x="6748649" y="198177"/>
            <a:ext cx="2158978" cy="120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0"/>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NOTAM</a:t>
            </a:r>
            <a:endParaRPr/>
          </a:p>
        </p:txBody>
      </p:sp>
      <p:sp>
        <p:nvSpPr>
          <p:cNvPr id="585" name="Google Shape;585;p30"/>
          <p:cNvSpPr txBox="1"/>
          <p:nvPr>
            <p:ph idx="2" type="subTitle"/>
          </p:nvPr>
        </p:nvSpPr>
        <p:spPr>
          <a:xfrm>
            <a:off x="395605" y="1419860"/>
            <a:ext cx="3261995" cy="346329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NOTAM ( Notice To Airmen )are short, time-critical notices that provide immediate information about changes, conditions, or hazards that could affect flight safety and operations</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The NOF in AIS is responsible for issuing of NOTAMs as required, providing timely and accurate information about changes or potential hazards to aviation; such include;</a:t>
            </a:r>
            <a:endParaRPr sz="1200"/>
          </a:p>
          <a:p>
            <a:pPr indent="-285750" lvl="1" marL="742950" rtl="0" algn="l">
              <a:lnSpc>
                <a:spcPct val="100000"/>
              </a:lnSpc>
              <a:spcBef>
                <a:spcPts val="0"/>
              </a:spcBef>
              <a:spcAft>
                <a:spcPts val="0"/>
              </a:spcAft>
              <a:buSzPts val="1400"/>
              <a:buFont typeface="Arial"/>
              <a:buChar char="•"/>
            </a:pPr>
            <a:r>
              <a:rPr lang="en-US" sz="1200"/>
              <a:t>airport closures</a:t>
            </a:r>
            <a:endParaRPr sz="1200"/>
          </a:p>
          <a:p>
            <a:pPr indent="-285750" lvl="1" marL="742950" rtl="0" algn="l">
              <a:lnSpc>
                <a:spcPct val="100000"/>
              </a:lnSpc>
              <a:spcBef>
                <a:spcPts val="0"/>
              </a:spcBef>
              <a:spcAft>
                <a:spcPts val="0"/>
              </a:spcAft>
              <a:buSzPts val="1400"/>
              <a:buFont typeface="Arial"/>
              <a:buChar char="•"/>
            </a:pPr>
            <a:r>
              <a:rPr lang="en-US" sz="1200"/>
              <a:t>runway status</a:t>
            </a:r>
            <a:endParaRPr sz="1200"/>
          </a:p>
          <a:p>
            <a:pPr indent="-285750" lvl="1" marL="742950" rtl="0" algn="l">
              <a:lnSpc>
                <a:spcPct val="100000"/>
              </a:lnSpc>
              <a:spcBef>
                <a:spcPts val="0"/>
              </a:spcBef>
              <a:spcAft>
                <a:spcPts val="0"/>
              </a:spcAft>
              <a:buSzPts val="1400"/>
              <a:buFont typeface="Arial"/>
              <a:buChar char="•"/>
            </a:pPr>
            <a:r>
              <a:rPr lang="en-US" sz="1200"/>
              <a:t>navigation aids</a:t>
            </a:r>
            <a:endParaRPr sz="1200"/>
          </a:p>
          <a:p>
            <a:pPr indent="-285750" lvl="1" marL="742950" rtl="0" algn="l">
              <a:lnSpc>
                <a:spcPct val="100000"/>
              </a:lnSpc>
              <a:spcBef>
                <a:spcPts val="0"/>
              </a:spcBef>
              <a:spcAft>
                <a:spcPts val="0"/>
              </a:spcAft>
              <a:buSzPts val="1400"/>
              <a:buFont typeface="Arial"/>
              <a:buChar char="•"/>
            </a:pPr>
            <a:r>
              <a:rPr lang="en-US" sz="1200"/>
              <a:t>other critical data</a:t>
            </a:r>
            <a:endParaRPr sz="1200"/>
          </a:p>
          <a:p>
            <a:pPr indent="-196850" lvl="0" marL="285750" rtl="0" algn="l">
              <a:lnSpc>
                <a:spcPct val="100000"/>
              </a:lnSpc>
              <a:spcBef>
                <a:spcPts val="0"/>
              </a:spcBef>
              <a:spcAft>
                <a:spcPts val="0"/>
              </a:spcAft>
              <a:buSzPts val="1400"/>
              <a:buFont typeface="Arial"/>
              <a:buNone/>
            </a:pPr>
            <a:r>
              <a:t/>
            </a:r>
            <a:endParaRPr sz="1200"/>
          </a:p>
          <a:p>
            <a:pPr indent="-285750" lvl="0" marL="285750" rtl="0" algn="l">
              <a:lnSpc>
                <a:spcPct val="100000"/>
              </a:lnSpc>
              <a:spcBef>
                <a:spcPts val="0"/>
              </a:spcBef>
              <a:spcAft>
                <a:spcPts val="0"/>
              </a:spcAft>
              <a:buSzPts val="1400"/>
              <a:buFont typeface="Arial"/>
              <a:buChar char="•"/>
            </a:pPr>
            <a:r>
              <a:rPr lang="en-US" sz="1200"/>
              <a:t>NOTAMs generally have a validity of 90 days</a:t>
            </a:r>
            <a:endParaRPr sz="1200"/>
          </a:p>
          <a:p>
            <a:pPr indent="0" lvl="1" marL="457200" rtl="0" algn="l">
              <a:lnSpc>
                <a:spcPct val="100000"/>
              </a:lnSpc>
              <a:spcBef>
                <a:spcPts val="0"/>
              </a:spcBef>
              <a:spcAft>
                <a:spcPts val="0"/>
              </a:spcAft>
              <a:buSzPts val="1400"/>
              <a:buFont typeface="Arial"/>
              <a:buNone/>
            </a:pPr>
            <a:r>
              <a:t/>
            </a:r>
            <a:endParaRPr sz="1200"/>
          </a:p>
        </p:txBody>
      </p:sp>
      <p:pic>
        <p:nvPicPr>
          <p:cNvPr id="586" name="Google Shape;586;p30"/>
          <p:cNvPicPr preferRelativeResize="0"/>
          <p:nvPr/>
        </p:nvPicPr>
        <p:blipFill rotWithShape="1">
          <a:blip r:embed="rId3">
            <a:alphaModFix/>
          </a:blip>
          <a:srcRect b="18214" l="3173" r="2056" t="16283"/>
          <a:stretch/>
        </p:blipFill>
        <p:spPr>
          <a:xfrm rot="-1092767">
            <a:off x="3418840" y="12700"/>
            <a:ext cx="3205480" cy="1428750"/>
          </a:xfrm>
          <a:prstGeom prst="rect">
            <a:avLst/>
          </a:prstGeom>
          <a:noFill/>
          <a:ln>
            <a:noFill/>
          </a:ln>
        </p:spPr>
      </p:pic>
      <p:sp>
        <p:nvSpPr>
          <p:cNvPr id="587" name="Google Shape;587;p30"/>
          <p:cNvSpPr txBox="1"/>
          <p:nvPr/>
        </p:nvSpPr>
        <p:spPr>
          <a:xfrm>
            <a:off x="5363845" y="1131570"/>
            <a:ext cx="3261995" cy="386778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They are distributed by means of telecommunication by the International NOTAM Office on two series;</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Series A NOTAM starts from 0001 and cover the following information: General rules, en-route navigation and communication facilities, airspace restrictions, and information concerning major international aerodromes within the Accra FIR</a:t>
            </a:r>
            <a:endParaRPr b="0" i="0" sz="1200" u="none" cap="none" strike="noStrike">
              <a:solidFill>
                <a:schemeClr val="dk1"/>
              </a:solidFill>
              <a:latin typeface="Arial"/>
              <a:ea typeface="Arial"/>
              <a:cs typeface="Arial"/>
              <a:sym typeface="Arial"/>
            </a:endParaRPr>
          </a:p>
          <a:p>
            <a:pPr indent="-196850" lvl="1" marL="7429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Series B NOTAM starts from 0001 and cover information of concern to aircraft other than those engaged in international civil aviation</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31"/>
          <p:cNvPicPr preferRelativeResize="0"/>
          <p:nvPr/>
        </p:nvPicPr>
        <p:blipFill rotWithShape="1">
          <a:blip r:embed="rId3">
            <a:alphaModFix/>
          </a:blip>
          <a:srcRect b="0" l="0" r="0" t="0"/>
          <a:stretch/>
        </p:blipFill>
        <p:spPr>
          <a:xfrm>
            <a:off x="323850" y="411480"/>
            <a:ext cx="8458200" cy="438213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2"/>
          <p:cNvSpPr txBox="1"/>
          <p:nvPr>
            <p:ph type="title"/>
          </p:nvPr>
        </p:nvSpPr>
        <p:spPr>
          <a:xfrm>
            <a:off x="1021170" y="950575"/>
            <a:ext cx="7101900" cy="11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t>Thank You</a:t>
            </a:r>
            <a:endParaRPr/>
          </a:p>
        </p:txBody>
      </p:sp>
      <p:pic>
        <p:nvPicPr>
          <p:cNvPr id="598" name="Google Shape;598;p32"/>
          <p:cNvPicPr preferRelativeResize="0"/>
          <p:nvPr/>
        </p:nvPicPr>
        <p:blipFill rotWithShape="1">
          <a:blip r:embed="rId3">
            <a:alphaModFix/>
          </a:blip>
          <a:srcRect b="14449" l="0" r="0" t="0"/>
          <a:stretch/>
        </p:blipFill>
        <p:spPr>
          <a:xfrm>
            <a:off x="861822" y="2439663"/>
            <a:ext cx="7421477" cy="1785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713100" y="1360800"/>
            <a:ext cx="5966100" cy="81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Introduction</a:t>
            </a:r>
            <a:endParaRPr/>
          </a:p>
        </p:txBody>
      </p:sp>
      <p:sp>
        <p:nvSpPr>
          <p:cNvPr id="218" name="Google Shape;218;p4"/>
          <p:cNvSpPr txBox="1"/>
          <p:nvPr>
            <p:ph idx="2" type="title"/>
          </p:nvPr>
        </p:nvSpPr>
        <p:spPr>
          <a:xfrm>
            <a:off x="713100" y="543301"/>
            <a:ext cx="1373100" cy="7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01</a:t>
            </a:r>
            <a:endParaRPr/>
          </a:p>
        </p:txBody>
      </p:sp>
      <p:pic>
        <p:nvPicPr>
          <p:cNvPr id="219" name="Google Shape;219;p4"/>
          <p:cNvPicPr preferRelativeResize="0"/>
          <p:nvPr/>
        </p:nvPicPr>
        <p:blipFill rotWithShape="1">
          <a:blip r:embed="rId3">
            <a:alphaModFix/>
          </a:blip>
          <a:srcRect b="21365" l="5953" r="0" t="0"/>
          <a:stretch/>
        </p:blipFill>
        <p:spPr>
          <a:xfrm rot="285205">
            <a:off x="2624975" y="2675701"/>
            <a:ext cx="6563700" cy="2391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
          <p:cNvSpPr txBox="1"/>
          <p:nvPr>
            <p:ph type="title"/>
          </p:nvPr>
        </p:nvSpPr>
        <p:spPr>
          <a:xfrm>
            <a:off x="4356100" y="915670"/>
            <a:ext cx="4264660" cy="68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200"/>
              <a:buNone/>
            </a:pPr>
            <a:r>
              <a:rPr lang="en-US"/>
              <a:t>Civil Aviation</a:t>
            </a:r>
            <a:endParaRPr/>
          </a:p>
        </p:txBody>
      </p:sp>
      <p:sp>
        <p:nvSpPr>
          <p:cNvPr id="225" name="Google Shape;225;p5"/>
          <p:cNvSpPr txBox="1"/>
          <p:nvPr>
            <p:ph idx="1" type="subTitle"/>
          </p:nvPr>
        </p:nvSpPr>
        <p:spPr>
          <a:xfrm>
            <a:off x="4067810" y="1797685"/>
            <a:ext cx="4850765" cy="318516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2100"/>
              <a:buFont typeface="Arial"/>
              <a:buChar char="•"/>
            </a:pPr>
            <a:r>
              <a:rPr lang="en-US" sz="1400"/>
              <a:t>non-military and non-governmental; private and commercial flights.</a:t>
            </a:r>
            <a:endParaRPr sz="1400"/>
          </a:p>
          <a:p>
            <a:pPr indent="-152400" lvl="0" marL="285750" rtl="0" algn="l">
              <a:lnSpc>
                <a:spcPct val="100000"/>
              </a:lnSpc>
              <a:spcBef>
                <a:spcPts val="0"/>
              </a:spcBef>
              <a:spcAft>
                <a:spcPts val="0"/>
              </a:spcAft>
              <a:buSzPts val="2100"/>
              <a:buFont typeface="Arial"/>
              <a:buNone/>
            </a:pPr>
            <a:r>
              <a:t/>
            </a:r>
            <a:endParaRPr sz="1400"/>
          </a:p>
          <a:p>
            <a:pPr indent="-285750" lvl="0" marL="285750" rtl="0" algn="l">
              <a:lnSpc>
                <a:spcPct val="100000"/>
              </a:lnSpc>
              <a:spcBef>
                <a:spcPts val="0"/>
              </a:spcBef>
              <a:spcAft>
                <a:spcPts val="0"/>
              </a:spcAft>
              <a:buSzPts val="2100"/>
              <a:buFont typeface="Arial"/>
              <a:buChar char="•"/>
            </a:pPr>
            <a:r>
              <a:rPr lang="en-US" sz="1400"/>
              <a:t>plays a pivotal role in connecting people, goods, and services.</a:t>
            </a:r>
            <a:endParaRPr sz="1400"/>
          </a:p>
          <a:p>
            <a:pPr indent="-152400" lvl="0" marL="285750" rtl="0" algn="l">
              <a:lnSpc>
                <a:spcPct val="100000"/>
              </a:lnSpc>
              <a:spcBef>
                <a:spcPts val="0"/>
              </a:spcBef>
              <a:spcAft>
                <a:spcPts val="0"/>
              </a:spcAft>
              <a:buSzPts val="2100"/>
              <a:buFont typeface="Arial"/>
              <a:buNone/>
            </a:pPr>
            <a:r>
              <a:t/>
            </a:r>
            <a:endParaRPr sz="1400"/>
          </a:p>
          <a:p>
            <a:pPr indent="-285750" lvl="0" marL="285750" rtl="0" algn="l">
              <a:lnSpc>
                <a:spcPct val="100000"/>
              </a:lnSpc>
              <a:spcBef>
                <a:spcPts val="0"/>
              </a:spcBef>
              <a:spcAft>
                <a:spcPts val="0"/>
              </a:spcAft>
              <a:buSzPts val="2100"/>
              <a:buFont typeface="Arial"/>
              <a:buChar char="•"/>
            </a:pPr>
            <a:r>
              <a:rPr lang="en-US" sz="1400"/>
              <a:t>governed by international standards and national regulations, civil aviation comprises various sectors, from commercial air transport to aerial work and general aviation. </a:t>
            </a:r>
            <a:endParaRPr sz="1400"/>
          </a:p>
          <a:p>
            <a:pPr indent="-152400" lvl="0" marL="285750" rtl="0" algn="l">
              <a:lnSpc>
                <a:spcPct val="100000"/>
              </a:lnSpc>
              <a:spcBef>
                <a:spcPts val="0"/>
              </a:spcBef>
              <a:spcAft>
                <a:spcPts val="0"/>
              </a:spcAft>
              <a:buSzPts val="2100"/>
              <a:buFont typeface="Arial"/>
              <a:buNone/>
            </a:pPr>
            <a:r>
              <a:t/>
            </a:r>
            <a:endParaRPr sz="1400"/>
          </a:p>
          <a:p>
            <a:pPr indent="-285750" lvl="0" marL="285750" rtl="0" algn="l">
              <a:lnSpc>
                <a:spcPct val="100000"/>
              </a:lnSpc>
              <a:spcBef>
                <a:spcPts val="0"/>
              </a:spcBef>
              <a:spcAft>
                <a:spcPts val="0"/>
              </a:spcAft>
              <a:buSzPts val="2100"/>
              <a:buFont typeface="Arial"/>
              <a:buChar char="•"/>
            </a:pPr>
            <a:r>
              <a:rPr lang="en-US" sz="1400"/>
              <a:t>this sector fosters global connectivity , economic growth; prioritizing safety and efficiency in the skies.</a:t>
            </a:r>
            <a:endParaRPr sz="1400"/>
          </a:p>
        </p:txBody>
      </p:sp>
      <p:pic>
        <p:nvPicPr>
          <p:cNvPr id="226" name="Google Shape;226;p5"/>
          <p:cNvPicPr preferRelativeResize="0"/>
          <p:nvPr/>
        </p:nvPicPr>
        <p:blipFill rotWithShape="1">
          <a:blip r:embed="rId3">
            <a:alphaModFix/>
          </a:blip>
          <a:srcRect b="0" l="0" r="0" t="0"/>
          <a:stretch/>
        </p:blipFill>
        <p:spPr>
          <a:xfrm rot="828013">
            <a:off x="357505" y="-13970"/>
            <a:ext cx="3488055" cy="34201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History</a:t>
            </a:r>
            <a:endParaRPr/>
          </a:p>
        </p:txBody>
      </p:sp>
      <p:sp>
        <p:nvSpPr>
          <p:cNvPr id="232" name="Google Shape;232;p6"/>
          <p:cNvSpPr txBox="1"/>
          <p:nvPr>
            <p:ph idx="1" type="subTitle"/>
          </p:nvPr>
        </p:nvSpPr>
        <p:spPr>
          <a:xfrm>
            <a:off x="713105" y="1857375"/>
            <a:ext cx="2414270" cy="393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US"/>
              <a:t>Post-War Aviation</a:t>
            </a:r>
            <a:endParaRPr/>
          </a:p>
        </p:txBody>
      </p:sp>
      <p:sp>
        <p:nvSpPr>
          <p:cNvPr id="233" name="Google Shape;233;p6"/>
          <p:cNvSpPr txBox="1"/>
          <p:nvPr>
            <p:ph idx="2" type="subTitle"/>
          </p:nvPr>
        </p:nvSpPr>
        <p:spPr>
          <a:xfrm>
            <a:off x="817245" y="2284095"/>
            <a:ext cx="3139440" cy="249999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commercial aviation grows, forcing </a:t>
            </a:r>
            <a:r>
              <a:rPr lang="en-US"/>
              <a:t>manufacturers</a:t>
            </a:r>
            <a:r>
              <a:rPr lang="en-US"/>
              <a:t> to adapt to the production of passenger aircrafts</a:t>
            </a:r>
            <a:endParaRPr/>
          </a:p>
          <a:p>
            <a:pPr indent="0" lvl="0" marL="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the need for regulation and safety standards; collaboration from individual stakeholders.</a:t>
            </a:r>
            <a:endParaRPr/>
          </a:p>
        </p:txBody>
      </p:sp>
      <p:sp>
        <p:nvSpPr>
          <p:cNvPr id="234" name="Google Shape;234;p6"/>
          <p:cNvSpPr txBox="1"/>
          <p:nvPr>
            <p:ph idx="3" type="subTitle"/>
          </p:nvPr>
        </p:nvSpPr>
        <p:spPr>
          <a:xfrm>
            <a:off x="5363886" y="1857405"/>
            <a:ext cx="13869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1944</a:t>
            </a:r>
            <a:endParaRPr/>
          </a:p>
        </p:txBody>
      </p:sp>
      <p:sp>
        <p:nvSpPr>
          <p:cNvPr id="235" name="Google Shape;235;p6"/>
          <p:cNvSpPr txBox="1"/>
          <p:nvPr>
            <p:ph idx="4" type="subTitle"/>
          </p:nvPr>
        </p:nvSpPr>
        <p:spPr>
          <a:xfrm>
            <a:off x="5363845" y="2251075"/>
            <a:ext cx="3137535" cy="268986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a:t>
            </a:r>
            <a:r>
              <a:rPr b="1" lang="en-US"/>
              <a:t>1944</a:t>
            </a:r>
            <a:endParaRPr/>
          </a:p>
          <a:p>
            <a:pPr indent="0" lvl="0" marL="0" rtl="0" algn="l">
              <a:lnSpc>
                <a:spcPct val="100000"/>
              </a:lnSpc>
              <a:spcBef>
                <a:spcPts val="0"/>
              </a:spcBef>
              <a:spcAft>
                <a:spcPts val="0"/>
              </a:spcAft>
              <a:buSzPts val="1400"/>
              <a:buNone/>
            </a:pPr>
            <a:r>
              <a:t/>
            </a:r>
            <a:endParaRPr/>
          </a:p>
          <a:p>
            <a:pPr indent="-285750" lvl="0" marL="285750" rtl="0" algn="l">
              <a:lnSpc>
                <a:spcPct val="100000"/>
              </a:lnSpc>
              <a:spcBef>
                <a:spcPts val="0"/>
              </a:spcBef>
              <a:spcAft>
                <a:spcPts val="0"/>
              </a:spcAft>
              <a:buSzPts val="1400"/>
              <a:buFont typeface="Arial"/>
              <a:buChar char="•"/>
            </a:pPr>
            <a:r>
              <a:rPr lang="en-US"/>
              <a:t>The Chicago Convention on International Civil Aviation was  signed by 52 states.</a:t>
            </a:r>
            <a:endParaRPr/>
          </a:p>
          <a:p>
            <a:pPr indent="0" lvl="0" marL="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to set forth the purpose of standardising the use of airspace for safety, efficiency and regularity of air transport</a:t>
            </a:r>
            <a:endParaRPr/>
          </a:p>
        </p:txBody>
      </p:sp>
      <p:pic>
        <p:nvPicPr>
          <p:cNvPr id="236" name="Google Shape;236;p6"/>
          <p:cNvPicPr preferRelativeResize="0"/>
          <p:nvPr/>
        </p:nvPicPr>
        <p:blipFill rotWithShape="1">
          <a:blip r:embed="rId3">
            <a:alphaModFix/>
          </a:blip>
          <a:srcRect b="18214" l="3173" r="2056" t="16283"/>
          <a:stretch/>
        </p:blipFill>
        <p:spPr>
          <a:xfrm rot="-732767">
            <a:off x="4384297" y="317935"/>
            <a:ext cx="4748444" cy="17366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History</a:t>
            </a:r>
            <a:endParaRPr/>
          </a:p>
        </p:txBody>
      </p:sp>
      <p:sp>
        <p:nvSpPr>
          <p:cNvPr id="242" name="Google Shape;242;p7"/>
          <p:cNvSpPr txBox="1"/>
          <p:nvPr>
            <p:ph idx="1" type="subTitle"/>
          </p:nvPr>
        </p:nvSpPr>
        <p:spPr>
          <a:xfrm>
            <a:off x="611505" y="1491615"/>
            <a:ext cx="241427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1944</a:t>
            </a:r>
            <a:endParaRPr/>
          </a:p>
        </p:txBody>
      </p:sp>
      <p:sp>
        <p:nvSpPr>
          <p:cNvPr id="243" name="Google Shape;243;p7"/>
          <p:cNvSpPr txBox="1"/>
          <p:nvPr>
            <p:ph idx="2" type="subTitle"/>
          </p:nvPr>
        </p:nvSpPr>
        <p:spPr>
          <a:xfrm>
            <a:off x="61595" y="2139950"/>
            <a:ext cx="4510405" cy="293116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sz="1200"/>
              <a:t>by overseeing: </a:t>
            </a:r>
            <a:endParaRPr sz="1200"/>
          </a:p>
          <a:p>
            <a:pPr indent="-285750" lvl="1" marL="742950" rtl="0" algn="l">
              <a:lnSpc>
                <a:spcPct val="100000"/>
              </a:lnSpc>
              <a:spcBef>
                <a:spcPts val="0"/>
              </a:spcBef>
              <a:spcAft>
                <a:spcPts val="0"/>
              </a:spcAft>
              <a:buSzPts val="1400"/>
              <a:buFont typeface="Arial"/>
              <a:buChar char="•"/>
            </a:pPr>
            <a:r>
              <a:rPr b="1" lang="en-US" sz="1200"/>
              <a:t>Personnel Licensing</a:t>
            </a:r>
            <a:r>
              <a:rPr lang="en-US" sz="1200"/>
              <a:t> - regulating the basic training and issuance of licenses and certificates.</a:t>
            </a:r>
            <a:endParaRPr sz="1200"/>
          </a:p>
          <a:p>
            <a:pPr indent="-285750" lvl="1" marL="742950" rtl="0" algn="l">
              <a:lnSpc>
                <a:spcPct val="100000"/>
              </a:lnSpc>
              <a:spcBef>
                <a:spcPts val="0"/>
              </a:spcBef>
              <a:spcAft>
                <a:spcPts val="0"/>
              </a:spcAft>
              <a:buSzPts val="1400"/>
              <a:buFont typeface="Arial"/>
              <a:buChar char="•"/>
            </a:pPr>
            <a:r>
              <a:rPr b="1" lang="en-US" sz="1200"/>
              <a:t>Flight Operations</a:t>
            </a:r>
            <a:r>
              <a:rPr lang="en-US" sz="1200"/>
              <a:t> - carrying out safety oversight of commercial operators.</a:t>
            </a:r>
            <a:endParaRPr sz="1200"/>
          </a:p>
          <a:p>
            <a:pPr indent="-285750" lvl="1" marL="742950" rtl="0" algn="l">
              <a:lnSpc>
                <a:spcPct val="100000"/>
              </a:lnSpc>
              <a:spcBef>
                <a:spcPts val="0"/>
              </a:spcBef>
              <a:spcAft>
                <a:spcPts val="0"/>
              </a:spcAft>
              <a:buSzPts val="1400"/>
              <a:buFont typeface="Arial"/>
              <a:buChar char="•"/>
            </a:pPr>
            <a:r>
              <a:rPr b="1" lang="en-US" sz="1200"/>
              <a:t>Airworthiness</a:t>
            </a:r>
            <a:r>
              <a:rPr lang="en-US" sz="1200"/>
              <a:t> - issuing certificates of registration and certificates of airworthiness to civil aircraft, and overseeing the safety of aircraft maintenance organizations.</a:t>
            </a:r>
            <a:endParaRPr sz="1200"/>
          </a:p>
          <a:p>
            <a:pPr indent="-285750" lvl="1" marL="742950" rtl="0" algn="l">
              <a:lnSpc>
                <a:spcPct val="100000"/>
              </a:lnSpc>
              <a:spcBef>
                <a:spcPts val="0"/>
              </a:spcBef>
              <a:spcAft>
                <a:spcPts val="0"/>
              </a:spcAft>
              <a:buSzPts val="1400"/>
              <a:buFont typeface="Arial"/>
              <a:buChar char="•"/>
            </a:pPr>
            <a:r>
              <a:rPr b="1" lang="en-US" sz="1200"/>
              <a:t>Aerodromes</a:t>
            </a:r>
            <a:r>
              <a:rPr lang="en-US" sz="1200"/>
              <a:t> - designing and constructing aerodrome facilities.</a:t>
            </a:r>
            <a:endParaRPr sz="1200"/>
          </a:p>
          <a:p>
            <a:pPr indent="-285750" lvl="1" marL="742950" rtl="0" algn="l">
              <a:lnSpc>
                <a:spcPct val="100000"/>
              </a:lnSpc>
              <a:spcBef>
                <a:spcPts val="0"/>
              </a:spcBef>
              <a:spcAft>
                <a:spcPts val="0"/>
              </a:spcAft>
              <a:buSzPts val="1400"/>
              <a:buFont typeface="Arial"/>
              <a:buChar char="•"/>
            </a:pPr>
            <a:r>
              <a:rPr b="1" lang="en-US" sz="1200"/>
              <a:t>Air traffic services</a:t>
            </a:r>
            <a:r>
              <a:rPr lang="en-US" sz="1200"/>
              <a:t> - managing the traffic inside of a country's airspace.</a:t>
            </a:r>
            <a:endParaRPr sz="1200"/>
          </a:p>
        </p:txBody>
      </p:sp>
      <p:pic>
        <p:nvPicPr>
          <p:cNvPr id="244" name="Google Shape;244;p7"/>
          <p:cNvPicPr preferRelativeResize="0"/>
          <p:nvPr/>
        </p:nvPicPr>
        <p:blipFill rotWithShape="1">
          <a:blip r:embed="rId3">
            <a:alphaModFix/>
          </a:blip>
          <a:srcRect b="18214" l="3173" r="2056" t="16283"/>
          <a:stretch/>
        </p:blipFill>
        <p:spPr>
          <a:xfrm rot="-1092767">
            <a:off x="2303145" y="58420"/>
            <a:ext cx="2240280" cy="1256030"/>
          </a:xfrm>
          <a:prstGeom prst="rect">
            <a:avLst/>
          </a:prstGeom>
          <a:noFill/>
          <a:ln>
            <a:noFill/>
          </a:ln>
        </p:spPr>
      </p:pic>
      <p:sp>
        <p:nvSpPr>
          <p:cNvPr id="245" name="Google Shape;245;p7"/>
          <p:cNvSpPr/>
          <p:nvPr/>
        </p:nvSpPr>
        <p:spPr>
          <a:xfrm>
            <a:off x="4859655" y="1275715"/>
            <a:ext cx="3907155" cy="28702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History</a:t>
            </a:r>
            <a:endParaRPr/>
          </a:p>
        </p:txBody>
      </p:sp>
      <p:sp>
        <p:nvSpPr>
          <p:cNvPr id="251" name="Google Shape;251;p8"/>
          <p:cNvSpPr txBox="1"/>
          <p:nvPr>
            <p:ph idx="1" type="subTitle"/>
          </p:nvPr>
        </p:nvSpPr>
        <p:spPr>
          <a:xfrm>
            <a:off x="755650" y="1779905"/>
            <a:ext cx="2414270" cy="393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US"/>
              <a:t>October 1947</a:t>
            </a:r>
            <a:endParaRPr/>
          </a:p>
        </p:txBody>
      </p:sp>
      <p:sp>
        <p:nvSpPr>
          <p:cNvPr id="252" name="Google Shape;252;p8"/>
          <p:cNvSpPr txBox="1"/>
          <p:nvPr>
            <p:ph idx="2" type="subTitle"/>
          </p:nvPr>
        </p:nvSpPr>
        <p:spPr>
          <a:xfrm>
            <a:off x="817245" y="2284095"/>
            <a:ext cx="3139440" cy="249999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The ICAO became a specialised agency of the UN and it was charged with coordinating international air travel.</a:t>
            </a:r>
            <a:endParaRPr/>
          </a:p>
        </p:txBody>
      </p:sp>
      <p:sp>
        <p:nvSpPr>
          <p:cNvPr id="253" name="Google Shape;253;p8"/>
          <p:cNvSpPr txBox="1"/>
          <p:nvPr>
            <p:ph idx="3" type="subTitle"/>
          </p:nvPr>
        </p:nvSpPr>
        <p:spPr>
          <a:xfrm>
            <a:off x="5868035" y="1635760"/>
            <a:ext cx="195453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March 2019</a:t>
            </a:r>
            <a:endParaRPr/>
          </a:p>
        </p:txBody>
      </p:sp>
      <p:sp>
        <p:nvSpPr>
          <p:cNvPr id="254" name="Google Shape;254;p8"/>
          <p:cNvSpPr txBox="1"/>
          <p:nvPr>
            <p:ph idx="4" type="subTitle"/>
          </p:nvPr>
        </p:nvSpPr>
        <p:spPr>
          <a:xfrm>
            <a:off x="5363845" y="1995805"/>
            <a:ext cx="3137535" cy="305943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As of , the Chicago Convention had 193 state parties, which includes all member states of the United Nations except Liechtenstein; and 36 Council member states including Ghana.</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The convention is supported by nineteen annexes containing standards and recommended practices (SARPs). </a:t>
            </a:r>
            <a:endParaRPr/>
          </a:p>
        </p:txBody>
      </p:sp>
      <p:pic>
        <p:nvPicPr>
          <p:cNvPr id="255" name="Google Shape;255;p8"/>
          <p:cNvPicPr preferRelativeResize="0"/>
          <p:nvPr/>
        </p:nvPicPr>
        <p:blipFill rotWithShape="1">
          <a:blip r:embed="rId3">
            <a:alphaModFix/>
          </a:blip>
          <a:srcRect b="18214" l="3173" r="2056" t="16283"/>
          <a:stretch/>
        </p:blipFill>
        <p:spPr>
          <a:xfrm rot="-732767">
            <a:off x="3316605" y="127000"/>
            <a:ext cx="3597910" cy="14516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p:nvPr/>
        </p:nvSpPr>
        <p:spPr>
          <a:xfrm>
            <a:off x="971288" y="1137076"/>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6286278" y="103611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txBox="1"/>
          <p:nvPr>
            <p:ph type="title"/>
          </p:nvPr>
        </p:nvSpPr>
        <p:spPr>
          <a:xfrm>
            <a:off x="323210" y="293020"/>
            <a:ext cx="77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Global vs National</a:t>
            </a:r>
            <a:endParaRPr/>
          </a:p>
        </p:txBody>
      </p:sp>
      <p:sp>
        <p:nvSpPr>
          <p:cNvPr id="263" name="Google Shape;263;p9"/>
          <p:cNvSpPr txBox="1"/>
          <p:nvPr>
            <p:ph idx="1" type="subTitle"/>
          </p:nvPr>
        </p:nvSpPr>
        <p:spPr>
          <a:xfrm>
            <a:off x="179822" y="2323717"/>
            <a:ext cx="2644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ICAO</a:t>
            </a:r>
            <a:endParaRPr/>
          </a:p>
        </p:txBody>
      </p:sp>
      <p:sp>
        <p:nvSpPr>
          <p:cNvPr id="264" name="Google Shape;264;p9"/>
          <p:cNvSpPr txBox="1"/>
          <p:nvPr>
            <p:ph idx="2" type="subTitle"/>
          </p:nvPr>
        </p:nvSpPr>
        <p:spPr>
          <a:xfrm>
            <a:off x="323215" y="2691130"/>
            <a:ext cx="4064000" cy="235585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specialised agency of the UN coordinating international air travel.</a:t>
            </a:r>
            <a:endParaRPr/>
          </a:p>
          <a:p>
            <a:pPr indent="0" lvl="0" marL="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193 state parties - includes all member states of the United Nations; 36 Council member States</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The convention is supported by  annexes containing standards and recommended practices (SARPs)</a:t>
            </a:r>
            <a:endParaRPr/>
          </a:p>
        </p:txBody>
      </p:sp>
      <p:sp>
        <p:nvSpPr>
          <p:cNvPr id="265" name="Google Shape;265;p9"/>
          <p:cNvSpPr txBox="1"/>
          <p:nvPr>
            <p:ph idx="3" type="subTitle"/>
          </p:nvPr>
        </p:nvSpPr>
        <p:spPr>
          <a:xfrm>
            <a:off x="5449727" y="2081147"/>
            <a:ext cx="2644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GCAA</a:t>
            </a:r>
            <a:endParaRPr/>
          </a:p>
        </p:txBody>
      </p:sp>
      <p:sp>
        <p:nvSpPr>
          <p:cNvPr id="266" name="Google Shape;266;p9"/>
          <p:cNvSpPr txBox="1"/>
          <p:nvPr>
            <p:ph idx="4" type="subTitle"/>
          </p:nvPr>
        </p:nvSpPr>
        <p:spPr>
          <a:xfrm>
            <a:off x="5219700" y="2547620"/>
            <a:ext cx="3592830" cy="217741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US"/>
              <a:t>The Ghana Civil Aviation Act 2004, Act 678 establishes Ghana Civil Aviation Authority, among other things, to:</a:t>
            </a:r>
            <a:endParaRPr/>
          </a:p>
          <a:p>
            <a:pPr indent="-196850" lvl="0" marL="28575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Provide Air Navigation Services (Air Space Management)</a:t>
            </a:r>
            <a:endParaRPr/>
          </a:p>
          <a:p>
            <a:pPr indent="0" lvl="0" marL="0" rtl="0" algn="l">
              <a:lnSpc>
                <a:spcPct val="100000"/>
              </a:lnSpc>
              <a:spcBef>
                <a:spcPts val="0"/>
              </a:spcBef>
              <a:spcAft>
                <a:spcPts val="0"/>
              </a:spcAft>
              <a:buSzPts val="1400"/>
              <a:buFont typeface="Arial"/>
              <a:buNone/>
            </a:pPr>
            <a:r>
              <a:t/>
            </a:r>
            <a:endParaRPr/>
          </a:p>
          <a:p>
            <a:pPr indent="-285750" lvl="0" marL="285750" rtl="0" algn="l">
              <a:lnSpc>
                <a:spcPct val="100000"/>
              </a:lnSpc>
              <a:spcBef>
                <a:spcPts val="0"/>
              </a:spcBef>
              <a:spcAft>
                <a:spcPts val="0"/>
              </a:spcAft>
              <a:buSzPts val="1400"/>
              <a:buFont typeface="Arial"/>
              <a:buChar char="•"/>
            </a:pPr>
            <a:r>
              <a:rPr lang="en-US"/>
              <a:t>License and Certify Flight Operators, Airports, etc. (Safety Regulation)</a:t>
            </a:r>
            <a:endParaRPr/>
          </a:p>
        </p:txBody>
      </p:sp>
      <p:grpSp>
        <p:nvGrpSpPr>
          <p:cNvPr id="267" name="Google Shape;267;p9"/>
          <p:cNvGrpSpPr/>
          <p:nvPr/>
        </p:nvGrpSpPr>
        <p:grpSpPr>
          <a:xfrm>
            <a:off x="6502696" y="1335683"/>
            <a:ext cx="538546" cy="380029"/>
            <a:chOff x="4702225" y="1907600"/>
            <a:chExt cx="2678000" cy="1889750"/>
          </a:xfrm>
        </p:grpSpPr>
        <p:sp>
          <p:nvSpPr>
            <p:cNvPr id="268" name="Google Shape;268;p9"/>
            <p:cNvSpPr/>
            <p:nvPr/>
          </p:nvSpPr>
          <p:spPr>
            <a:xfrm>
              <a:off x="4702225" y="1907600"/>
              <a:ext cx="2678000" cy="1889750"/>
            </a:xfrm>
            <a:custGeom>
              <a:rect b="b" l="l" r="r" t="t"/>
              <a:pathLst>
                <a:path extrusionOk="0" h="75590" w="10712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5968325" y="2755125"/>
              <a:ext cx="997100" cy="761950"/>
            </a:xfrm>
            <a:custGeom>
              <a:rect b="b" l="l" r="r" t="t"/>
              <a:pathLst>
                <a:path extrusionOk="0" h="30478" w="39884">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5127875" y="2552650"/>
              <a:ext cx="593600" cy="340775"/>
            </a:xfrm>
            <a:custGeom>
              <a:rect b="b" l="l" r="r" t="t"/>
              <a:pathLst>
                <a:path extrusionOk="0" h="13631" w="23744">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9"/>
          <p:cNvGrpSpPr/>
          <p:nvPr/>
        </p:nvGrpSpPr>
        <p:grpSpPr>
          <a:xfrm>
            <a:off x="1188176" y="1429851"/>
            <a:ext cx="537621" cy="393638"/>
            <a:chOff x="899775" y="1856225"/>
            <a:chExt cx="2673400" cy="1957425"/>
          </a:xfrm>
        </p:grpSpPr>
        <p:sp>
          <p:nvSpPr>
            <p:cNvPr id="272" name="Google Shape;272;p9"/>
            <p:cNvSpPr/>
            <p:nvPr/>
          </p:nvSpPr>
          <p:spPr>
            <a:xfrm>
              <a:off x="1290750" y="2936850"/>
              <a:ext cx="339200" cy="78550"/>
            </a:xfrm>
            <a:custGeom>
              <a:rect b="b" l="l" r="r" t="t"/>
              <a:pathLst>
                <a:path extrusionOk="0" h="3142" w="13568">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1290750" y="3090150"/>
              <a:ext cx="339200" cy="78125"/>
            </a:xfrm>
            <a:custGeom>
              <a:rect b="b" l="l" r="r" t="t"/>
              <a:pathLst>
                <a:path extrusionOk="0" h="3125" w="13568">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1290750" y="3243450"/>
              <a:ext cx="339200" cy="78125"/>
            </a:xfrm>
            <a:custGeom>
              <a:rect b="b" l="l" r="r" t="t"/>
              <a:pathLst>
                <a:path extrusionOk="0" h="3125" w="13568">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p:nvPr/>
          </p:nvSpPr>
          <p:spPr>
            <a:xfrm>
              <a:off x="1290750" y="33963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
            <p:cNvSpPr/>
            <p:nvPr/>
          </p:nvSpPr>
          <p:spPr>
            <a:xfrm>
              <a:off x="1290750" y="35496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p:nvPr/>
          </p:nvSpPr>
          <p:spPr>
            <a:xfrm>
              <a:off x="2115325" y="3214575"/>
              <a:ext cx="241875" cy="96975"/>
            </a:xfrm>
            <a:custGeom>
              <a:rect b="b" l="l" r="r" t="t"/>
              <a:pathLst>
                <a:path extrusionOk="0" h="3879" w="9675">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2101125" y="2380875"/>
              <a:ext cx="270275" cy="78550"/>
            </a:xfrm>
            <a:custGeom>
              <a:rect b="b" l="l" r="r" t="t"/>
              <a:pathLst>
                <a:path extrusionOk="0" h="3142" w="10811">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2101125" y="2250950"/>
              <a:ext cx="270275" cy="78150"/>
            </a:xfrm>
            <a:custGeom>
              <a:rect b="b" l="l" r="r" t="t"/>
              <a:pathLst>
                <a:path extrusionOk="0" h="3126" w="10811">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a:off x="2101125" y="2120625"/>
              <a:ext cx="270275" cy="78550"/>
            </a:xfrm>
            <a:custGeom>
              <a:rect b="b" l="l" r="r" t="t"/>
              <a:pathLst>
                <a:path extrusionOk="0" h="3142" w="10811">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a:off x="2842550" y="2936850"/>
              <a:ext cx="339225" cy="78550"/>
            </a:xfrm>
            <a:custGeom>
              <a:rect b="b" l="l" r="r" t="t"/>
              <a:pathLst>
                <a:path extrusionOk="0" h="3142" w="13569">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a:off x="2842550" y="3090150"/>
              <a:ext cx="339225" cy="78125"/>
            </a:xfrm>
            <a:custGeom>
              <a:rect b="b" l="l" r="r" t="t"/>
              <a:pathLst>
                <a:path extrusionOk="0" h="3125" w="13569">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2842550" y="3243450"/>
              <a:ext cx="339225" cy="78125"/>
            </a:xfrm>
            <a:custGeom>
              <a:rect b="b" l="l" r="r" t="t"/>
              <a:pathLst>
                <a:path extrusionOk="0" h="3125" w="13569">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p:nvPr/>
          </p:nvSpPr>
          <p:spPr>
            <a:xfrm>
              <a:off x="2842550" y="33963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
            <p:cNvSpPr/>
            <p:nvPr/>
          </p:nvSpPr>
          <p:spPr>
            <a:xfrm>
              <a:off x="2842550" y="35496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899775" y="1856225"/>
              <a:ext cx="2673400" cy="1957425"/>
            </a:xfrm>
            <a:custGeom>
              <a:rect b="b" l="l" r="r" t="t"/>
              <a:pathLst>
                <a:path extrusionOk="0" h="78297" w="106936">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7" name="Google Shape;287;p9"/>
          <p:cNvPicPr preferRelativeResize="0"/>
          <p:nvPr/>
        </p:nvPicPr>
        <p:blipFill rotWithShape="1">
          <a:blip r:embed="rId3">
            <a:alphaModFix/>
          </a:blip>
          <a:srcRect b="6512" l="5315" r="3200" t="11257"/>
          <a:stretch/>
        </p:blipFill>
        <p:spPr>
          <a:xfrm rot="7">
            <a:off x="3204243" y="1137366"/>
            <a:ext cx="2477763" cy="11636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2023-11-17T11:40:00Z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CEB532015E7B46E0A1030B643AD4372A_12</vt:lpwstr>
  </property>
  <property fmtid="{D5CDD505-2E9C-101B-9397-08002B2CF9AE}" pid="3" name="KSOProductBuildVer">
    <vt:lpwstr>1033-12.2.0.13306</vt:lpwstr>
  </property>
</Properties>
</file>