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568" r:id="rId5"/>
    <p:sldId id="576" r:id="rId6"/>
    <p:sldId id="569" r:id="rId7"/>
    <p:sldId id="570" r:id="rId8"/>
    <p:sldId id="572" r:id="rId9"/>
    <p:sldId id="573" r:id="rId10"/>
    <p:sldId id="574" r:id="rId11"/>
    <p:sldId id="575" r:id="rId12"/>
    <p:sldId id="587" r:id="rId13"/>
    <p:sldId id="578" r:id="rId14"/>
    <p:sldId id="562" r:id="rId15"/>
    <p:sldId id="5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BEE616-86D3-4099-A968-B4A6BDE18D0F}">
          <p14:sldIdLst>
            <p14:sldId id="257"/>
            <p14:sldId id="568"/>
            <p14:sldId id="576"/>
            <p14:sldId id="569"/>
            <p14:sldId id="570"/>
            <p14:sldId id="572"/>
            <p14:sldId id="573"/>
            <p14:sldId id="574"/>
            <p14:sldId id="575"/>
            <p14:sldId id="587"/>
            <p14:sldId id="578"/>
            <p14:sldId id="562"/>
            <p14:sldId id="579"/>
          </p14:sldIdLst>
        </p14:section>
        <p14:section name="Untitled Section" id="{D22B2DA1-3DFA-46D2-BA1D-DAD7CC7F72F2}">
          <p14:sldIdLst/>
        </p14:section>
        <p14:section name="Untitled Section" id="{5930E777-D3D8-4E75-983C-AF214C42B14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79" autoAdjust="0"/>
  </p:normalViewPr>
  <p:slideViewPr>
    <p:cSldViewPr snapToGrid="0" showGuides="1">
      <p:cViewPr varScale="1">
        <p:scale>
          <a:sx n="82" d="100"/>
          <a:sy n="82" d="100"/>
        </p:scale>
        <p:origin x="720"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482A5-FD59-4225-A350-DA787E19AAD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E7C8E-9966-49AA-A950-642A59F8B08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90E7C8E-9966-49AA-A950-642A59F8B087}"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6" name="Shape 476"/>
        <p:cNvGrpSpPr/>
        <p:nvPr/>
      </p:nvGrpSpPr>
      <p:grpSpPr>
        <a:xfrm>
          <a:off x="0" y="0"/>
          <a:ext cx="0" cy="0"/>
          <a:chOff x="0" y="0"/>
          <a:chExt cx="0" cy="0"/>
        </a:xfrm>
      </p:grpSpPr>
      <p:sp>
        <p:nvSpPr>
          <p:cNvPr id="477" name="Google Shape;477;p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p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p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p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p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p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0" name="Shape 320"/>
        <p:cNvGrpSpPr/>
        <p:nvPr/>
      </p:nvGrpSpPr>
      <p:grpSpPr>
        <a:xfrm>
          <a:off x="0" y="0"/>
          <a:ext cx="0" cy="0"/>
          <a:chOff x="0" y="0"/>
          <a:chExt cx="0" cy="0"/>
        </a:xfrm>
      </p:grpSpPr>
      <p:sp>
        <p:nvSpPr>
          <p:cNvPr id="321" name="Google Shape;321;p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p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6" name="Shape 476"/>
        <p:cNvGrpSpPr/>
        <p:nvPr/>
      </p:nvGrpSpPr>
      <p:grpSpPr>
        <a:xfrm>
          <a:off x="0" y="0"/>
          <a:ext cx="0" cy="0"/>
          <a:chOff x="0" y="0"/>
          <a:chExt cx="0" cy="0"/>
        </a:xfrm>
      </p:grpSpPr>
      <p:sp>
        <p:nvSpPr>
          <p:cNvPr id="477" name="Google Shape;477;p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D334C30-18F6-499E-B529-FBBBA5BA8601}"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6EBCE5-9DE5-46EE-9318-4795EB416EE9}" type="slidenum">
              <a:rPr lang="en-US" smtClean="0"/>
            </a:fld>
            <a:endParaRPr lang="en-US"/>
          </a:p>
        </p:txBody>
      </p:sp>
      <p:sp>
        <p:nvSpPr>
          <p:cNvPr id="14" name="Content Placeholder 13"/>
          <p:cNvSpPr>
            <a:spLocks noGrp="1"/>
          </p:cNvSpPr>
          <p:nvPr>
            <p:ph sz="quarter" idx="13"/>
          </p:nvPr>
        </p:nvSpPr>
        <p:spPr>
          <a:xfrm>
            <a:off x="1712913" y="3832225"/>
            <a:ext cx="9186862" cy="1798638"/>
          </a:xfrm>
        </p:spPr>
        <p:txBody>
          <a:bodyPr/>
          <a:lstStyle>
            <a:lvl1pPr marL="0" indent="0">
              <a:buNone/>
              <a:defRPr/>
            </a:lvl1pPr>
          </a:lstStyle>
          <a:p>
            <a:pPr lvl="0"/>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65C8B60-5CF0-444C-8758-FD6AA4E3BF27}" type="datetime1">
              <a:rPr lang="en-GB" smtClean="0"/>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GB" dirty="0"/>
              <a:t>....Linking Learners Everywhere 2013 All Rights Reserved</a:t>
            </a:r>
            <a:endParaRPr lang="en-GB"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0DF291AF-424A-45FD-966C-A7A9D7595FCE}" type="slidenum">
              <a:rPr lang="en-GB" smtClean="0"/>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37"/>
          <p:cNvSpPr txBox="1"/>
          <p:nvPr>
            <p:ph type="title"/>
          </p:nvPr>
        </p:nvSpPr>
        <p:spPr>
          <a:xfrm>
            <a:off x="950800" y="1814400"/>
            <a:ext cx="7954800" cy="108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000"/>
              <a:buNone/>
              <a:defRPr sz="6665">
                <a:solidFill>
                  <a:schemeClr val="lt1"/>
                </a:solidFill>
                <a:highlight>
                  <a:schemeClr val="dk2"/>
                </a:highlight>
              </a:defRPr>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36" name="Google Shape;36;p37"/>
          <p:cNvSpPr txBox="1"/>
          <p:nvPr>
            <p:ph type="title" idx="2"/>
          </p:nvPr>
        </p:nvSpPr>
        <p:spPr>
          <a:xfrm>
            <a:off x="950800" y="724401"/>
            <a:ext cx="1830800" cy="98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000"/>
              <a:buNone/>
              <a:defRPr sz="8665">
                <a:solidFill>
                  <a:schemeClr val="dk2"/>
                </a:solidFill>
              </a:defRPr>
            </a:lvl1pPr>
            <a:lvl2pPr lvl="1" algn="ctr">
              <a:lnSpc>
                <a:spcPct val="100000"/>
              </a:lnSpc>
              <a:spcBef>
                <a:spcPts val="0"/>
              </a:spcBef>
              <a:spcAft>
                <a:spcPts val="0"/>
              </a:spcAft>
              <a:buSzPts val="5000"/>
              <a:buNone/>
              <a:defRPr sz="6665"/>
            </a:lvl2pPr>
            <a:lvl3pPr lvl="2" algn="ctr">
              <a:lnSpc>
                <a:spcPct val="100000"/>
              </a:lnSpc>
              <a:spcBef>
                <a:spcPts val="0"/>
              </a:spcBef>
              <a:spcAft>
                <a:spcPts val="0"/>
              </a:spcAft>
              <a:buSzPts val="5000"/>
              <a:buNone/>
              <a:defRPr sz="6665"/>
            </a:lvl3pPr>
            <a:lvl4pPr lvl="3" algn="ctr">
              <a:lnSpc>
                <a:spcPct val="100000"/>
              </a:lnSpc>
              <a:spcBef>
                <a:spcPts val="0"/>
              </a:spcBef>
              <a:spcAft>
                <a:spcPts val="0"/>
              </a:spcAft>
              <a:buSzPts val="5000"/>
              <a:buNone/>
              <a:defRPr sz="6665"/>
            </a:lvl4pPr>
            <a:lvl5pPr lvl="4" algn="ctr">
              <a:lnSpc>
                <a:spcPct val="100000"/>
              </a:lnSpc>
              <a:spcBef>
                <a:spcPts val="0"/>
              </a:spcBef>
              <a:spcAft>
                <a:spcPts val="0"/>
              </a:spcAft>
              <a:buSzPts val="5000"/>
              <a:buNone/>
              <a:defRPr sz="6665"/>
            </a:lvl5pPr>
            <a:lvl6pPr lvl="5" algn="ctr">
              <a:lnSpc>
                <a:spcPct val="100000"/>
              </a:lnSpc>
              <a:spcBef>
                <a:spcPts val="0"/>
              </a:spcBef>
              <a:spcAft>
                <a:spcPts val="0"/>
              </a:spcAft>
              <a:buSzPts val="5000"/>
              <a:buNone/>
              <a:defRPr sz="6665"/>
            </a:lvl6pPr>
            <a:lvl7pPr lvl="6" algn="ctr">
              <a:lnSpc>
                <a:spcPct val="100000"/>
              </a:lnSpc>
              <a:spcBef>
                <a:spcPts val="0"/>
              </a:spcBef>
              <a:spcAft>
                <a:spcPts val="0"/>
              </a:spcAft>
              <a:buSzPts val="5000"/>
              <a:buNone/>
              <a:defRPr sz="6665"/>
            </a:lvl7pPr>
            <a:lvl8pPr lvl="7" algn="ctr">
              <a:lnSpc>
                <a:spcPct val="100000"/>
              </a:lnSpc>
              <a:spcBef>
                <a:spcPts val="0"/>
              </a:spcBef>
              <a:spcAft>
                <a:spcPts val="0"/>
              </a:spcAft>
              <a:buSzPts val="5000"/>
              <a:buNone/>
              <a:defRPr sz="6665"/>
            </a:lvl8pPr>
            <a:lvl9pPr lvl="8" algn="ctr">
              <a:lnSpc>
                <a:spcPct val="100000"/>
              </a:lnSpc>
              <a:spcBef>
                <a:spcPts val="0"/>
              </a:spcBef>
              <a:spcAft>
                <a:spcPts val="0"/>
              </a:spcAft>
              <a:buSzPts val="5000"/>
              <a:buNone/>
              <a:defRPr sz="6665"/>
            </a:lvl9pPr>
          </a:lstStyle>
          <a:p/>
        </p:txBody>
      </p:sp>
      <p:sp>
        <p:nvSpPr>
          <p:cNvPr id="37" name="Google Shape;37;p37"/>
          <p:cNvSpPr txBox="1"/>
          <p:nvPr>
            <p:ph type="subTitle" idx="1"/>
          </p:nvPr>
        </p:nvSpPr>
        <p:spPr>
          <a:xfrm>
            <a:off x="950800" y="2944667"/>
            <a:ext cx="5933600" cy="53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8"/>
          <p:cNvSpPr txBox="1"/>
          <p:nvPr>
            <p:ph type="subTitle" idx="1"/>
          </p:nvPr>
        </p:nvSpPr>
        <p:spPr>
          <a:xfrm>
            <a:off x="4771467" y="4399667"/>
            <a:ext cx="6467600" cy="1740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40" name="Google Shape;40;p38"/>
          <p:cNvSpPr txBox="1"/>
          <p:nvPr>
            <p:ph type="title"/>
          </p:nvPr>
        </p:nvSpPr>
        <p:spPr>
          <a:xfrm>
            <a:off x="6010800" y="3361700"/>
            <a:ext cx="5228400" cy="914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200"/>
              <a:buNone/>
              <a:defRPr sz="4800">
                <a:solidFill>
                  <a:schemeClr val="lt1"/>
                </a:solidFill>
                <a:highlight>
                  <a:schemeClr val="dk2"/>
                </a:highlight>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7" name="Shape 47"/>
        <p:cNvGrpSpPr/>
        <p:nvPr/>
      </p:nvGrpSpPr>
      <p:grpSpPr>
        <a:xfrm>
          <a:off x="0" y="0"/>
          <a:ext cx="0" cy="0"/>
          <a:chOff x="0" y="0"/>
          <a:chExt cx="0" cy="0"/>
        </a:xfrm>
      </p:grpSpPr>
      <p:sp>
        <p:nvSpPr>
          <p:cNvPr id="48" name="Google Shape;48;p40"/>
          <p:cNvSpPr txBox="1"/>
          <p:nvPr>
            <p:ph type="title"/>
          </p:nvPr>
        </p:nvSpPr>
        <p:spPr>
          <a:xfrm>
            <a:off x="950800" y="719200"/>
            <a:ext cx="102904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solidFill>
                  <a:schemeClr val="lt1"/>
                </a:solidFill>
                <a:highlight>
                  <a:schemeClr val="dk2"/>
                </a:highlight>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9" name="Google Shape;49;p40"/>
          <p:cNvSpPr txBox="1"/>
          <p:nvPr>
            <p:ph type="subTitle" idx="1"/>
          </p:nvPr>
        </p:nvSpPr>
        <p:spPr>
          <a:xfrm>
            <a:off x="2016916" y="3816263"/>
            <a:ext cx="3526000" cy="52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
        <p:nvSpPr>
          <p:cNvPr id="50" name="Google Shape;50;p40"/>
          <p:cNvSpPr txBox="1"/>
          <p:nvPr>
            <p:ph type="subTitle" idx="2"/>
          </p:nvPr>
        </p:nvSpPr>
        <p:spPr>
          <a:xfrm>
            <a:off x="2016917" y="4341063"/>
            <a:ext cx="3526000" cy="129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5">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40"/>
          <p:cNvSpPr txBox="1"/>
          <p:nvPr>
            <p:ph type="subTitle" idx="3"/>
          </p:nvPr>
        </p:nvSpPr>
        <p:spPr>
          <a:xfrm>
            <a:off x="6649083" y="3816263"/>
            <a:ext cx="3526000" cy="52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p:txBody>
      </p:sp>
      <p:sp>
        <p:nvSpPr>
          <p:cNvPr id="52" name="Google Shape;52;p40"/>
          <p:cNvSpPr txBox="1"/>
          <p:nvPr>
            <p:ph type="subTitle" idx="4"/>
          </p:nvPr>
        </p:nvSpPr>
        <p:spPr>
          <a:xfrm>
            <a:off x="6649084" y="4341063"/>
            <a:ext cx="3526000" cy="129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5">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BLANK_16">
    <p:spTree>
      <p:nvGrpSpPr>
        <p:cNvPr id="41" name="Shape 41"/>
        <p:cNvGrpSpPr/>
        <p:nvPr/>
      </p:nvGrpSpPr>
      <p:grpSpPr>
        <a:xfrm>
          <a:off x="0" y="0"/>
          <a:ext cx="0" cy="0"/>
          <a:chOff x="0" y="0"/>
          <a:chExt cx="0" cy="0"/>
        </a:xfrm>
      </p:grpSpPr>
      <p:sp>
        <p:nvSpPr>
          <p:cNvPr id="42" name="Google Shape;42;p39"/>
          <p:cNvSpPr txBox="1"/>
          <p:nvPr>
            <p:ph type="title"/>
          </p:nvPr>
        </p:nvSpPr>
        <p:spPr>
          <a:xfrm>
            <a:off x="950800" y="719200"/>
            <a:ext cx="102904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200"/>
              <a:buNone/>
              <a:defRPr>
                <a:solidFill>
                  <a:schemeClr val="lt1"/>
                </a:solidFill>
                <a:highlight>
                  <a:schemeClr val="dk2"/>
                </a:highlight>
              </a:defRPr>
            </a:lvl1pPr>
            <a:lvl2pPr lvl="1" algn="l">
              <a:lnSpc>
                <a:spcPct val="100000"/>
              </a:lnSpc>
              <a:spcBef>
                <a:spcPts val="0"/>
              </a:spcBef>
              <a:spcAft>
                <a:spcPts val="0"/>
              </a:spcAft>
              <a:buClr>
                <a:schemeClr val="lt1"/>
              </a:buClr>
              <a:buSzPts val="3200"/>
              <a:buNone/>
              <a:defRPr>
                <a:solidFill>
                  <a:schemeClr val="lt1"/>
                </a:solidFill>
                <a:highlight>
                  <a:schemeClr val="dk2"/>
                </a:highlight>
              </a:defRPr>
            </a:lvl2pPr>
            <a:lvl3pPr lvl="2" algn="l">
              <a:lnSpc>
                <a:spcPct val="100000"/>
              </a:lnSpc>
              <a:spcBef>
                <a:spcPts val="0"/>
              </a:spcBef>
              <a:spcAft>
                <a:spcPts val="0"/>
              </a:spcAft>
              <a:buClr>
                <a:schemeClr val="lt1"/>
              </a:buClr>
              <a:buSzPts val="3200"/>
              <a:buNone/>
              <a:defRPr>
                <a:solidFill>
                  <a:schemeClr val="lt1"/>
                </a:solidFill>
                <a:highlight>
                  <a:schemeClr val="dk2"/>
                </a:highlight>
              </a:defRPr>
            </a:lvl3pPr>
            <a:lvl4pPr lvl="3" algn="l">
              <a:lnSpc>
                <a:spcPct val="100000"/>
              </a:lnSpc>
              <a:spcBef>
                <a:spcPts val="0"/>
              </a:spcBef>
              <a:spcAft>
                <a:spcPts val="0"/>
              </a:spcAft>
              <a:buClr>
                <a:schemeClr val="lt1"/>
              </a:buClr>
              <a:buSzPts val="3200"/>
              <a:buNone/>
              <a:defRPr>
                <a:solidFill>
                  <a:schemeClr val="lt1"/>
                </a:solidFill>
                <a:highlight>
                  <a:schemeClr val="dk2"/>
                </a:highlight>
              </a:defRPr>
            </a:lvl4pPr>
            <a:lvl5pPr lvl="4" algn="l">
              <a:lnSpc>
                <a:spcPct val="100000"/>
              </a:lnSpc>
              <a:spcBef>
                <a:spcPts val="0"/>
              </a:spcBef>
              <a:spcAft>
                <a:spcPts val="0"/>
              </a:spcAft>
              <a:buClr>
                <a:schemeClr val="lt1"/>
              </a:buClr>
              <a:buSzPts val="3200"/>
              <a:buNone/>
              <a:defRPr>
                <a:solidFill>
                  <a:schemeClr val="lt1"/>
                </a:solidFill>
                <a:highlight>
                  <a:schemeClr val="dk2"/>
                </a:highlight>
              </a:defRPr>
            </a:lvl5pPr>
            <a:lvl6pPr lvl="5" algn="l">
              <a:lnSpc>
                <a:spcPct val="100000"/>
              </a:lnSpc>
              <a:spcBef>
                <a:spcPts val="0"/>
              </a:spcBef>
              <a:spcAft>
                <a:spcPts val="0"/>
              </a:spcAft>
              <a:buClr>
                <a:schemeClr val="lt1"/>
              </a:buClr>
              <a:buSzPts val="3200"/>
              <a:buNone/>
              <a:defRPr>
                <a:solidFill>
                  <a:schemeClr val="lt1"/>
                </a:solidFill>
                <a:highlight>
                  <a:schemeClr val="dk2"/>
                </a:highlight>
              </a:defRPr>
            </a:lvl6pPr>
            <a:lvl7pPr lvl="6" algn="l">
              <a:lnSpc>
                <a:spcPct val="100000"/>
              </a:lnSpc>
              <a:spcBef>
                <a:spcPts val="0"/>
              </a:spcBef>
              <a:spcAft>
                <a:spcPts val="0"/>
              </a:spcAft>
              <a:buClr>
                <a:schemeClr val="lt1"/>
              </a:buClr>
              <a:buSzPts val="3200"/>
              <a:buNone/>
              <a:defRPr>
                <a:solidFill>
                  <a:schemeClr val="lt1"/>
                </a:solidFill>
                <a:highlight>
                  <a:schemeClr val="dk2"/>
                </a:highlight>
              </a:defRPr>
            </a:lvl7pPr>
            <a:lvl8pPr lvl="7" algn="l">
              <a:lnSpc>
                <a:spcPct val="100000"/>
              </a:lnSpc>
              <a:spcBef>
                <a:spcPts val="0"/>
              </a:spcBef>
              <a:spcAft>
                <a:spcPts val="0"/>
              </a:spcAft>
              <a:buClr>
                <a:schemeClr val="lt1"/>
              </a:buClr>
              <a:buSzPts val="3200"/>
              <a:buNone/>
              <a:defRPr>
                <a:solidFill>
                  <a:schemeClr val="lt1"/>
                </a:solidFill>
                <a:highlight>
                  <a:schemeClr val="dk2"/>
                </a:highlight>
              </a:defRPr>
            </a:lvl8pPr>
            <a:lvl9pPr lvl="8" algn="l">
              <a:lnSpc>
                <a:spcPct val="100000"/>
              </a:lnSpc>
              <a:spcBef>
                <a:spcPts val="0"/>
              </a:spcBef>
              <a:spcAft>
                <a:spcPts val="0"/>
              </a:spcAft>
              <a:buClr>
                <a:schemeClr val="lt1"/>
              </a:buClr>
              <a:buSzPts val="3200"/>
              <a:buNone/>
              <a:defRPr>
                <a:solidFill>
                  <a:schemeClr val="lt1"/>
                </a:solidFill>
                <a:highlight>
                  <a:schemeClr val="dk2"/>
                </a:highlight>
              </a:defRPr>
            </a:lvl9pPr>
          </a:lstStyle>
          <a:p/>
        </p:txBody>
      </p:sp>
      <p:sp>
        <p:nvSpPr>
          <p:cNvPr id="43" name="Google Shape;43;p39"/>
          <p:cNvSpPr txBox="1"/>
          <p:nvPr>
            <p:ph type="subTitle" idx="1"/>
          </p:nvPr>
        </p:nvSpPr>
        <p:spPr>
          <a:xfrm>
            <a:off x="2532935" y="2550600"/>
            <a:ext cx="1849200" cy="524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r">
              <a:lnSpc>
                <a:spcPct val="100000"/>
              </a:lnSpc>
              <a:spcBef>
                <a:spcPts val="0"/>
              </a:spcBef>
              <a:spcAft>
                <a:spcPts val="0"/>
              </a:spcAft>
              <a:buSzPts val="1800"/>
              <a:buNone/>
              <a:defRPr sz="2400"/>
            </a:lvl2pPr>
            <a:lvl3pPr lvl="2" algn="r">
              <a:lnSpc>
                <a:spcPct val="100000"/>
              </a:lnSpc>
              <a:spcBef>
                <a:spcPts val="0"/>
              </a:spcBef>
              <a:spcAft>
                <a:spcPts val="0"/>
              </a:spcAft>
              <a:buSzPts val="1800"/>
              <a:buNone/>
              <a:defRPr sz="2400"/>
            </a:lvl3pPr>
            <a:lvl4pPr lvl="3" algn="r">
              <a:lnSpc>
                <a:spcPct val="100000"/>
              </a:lnSpc>
              <a:spcBef>
                <a:spcPts val="0"/>
              </a:spcBef>
              <a:spcAft>
                <a:spcPts val="0"/>
              </a:spcAft>
              <a:buSzPts val="1800"/>
              <a:buNone/>
              <a:defRPr sz="2400"/>
            </a:lvl4pPr>
            <a:lvl5pPr lvl="4" algn="r">
              <a:lnSpc>
                <a:spcPct val="100000"/>
              </a:lnSpc>
              <a:spcBef>
                <a:spcPts val="0"/>
              </a:spcBef>
              <a:spcAft>
                <a:spcPts val="0"/>
              </a:spcAft>
              <a:buSzPts val="1800"/>
              <a:buNone/>
              <a:defRPr sz="2400"/>
            </a:lvl5pPr>
            <a:lvl6pPr lvl="5" algn="r">
              <a:lnSpc>
                <a:spcPct val="100000"/>
              </a:lnSpc>
              <a:spcBef>
                <a:spcPts val="0"/>
              </a:spcBef>
              <a:spcAft>
                <a:spcPts val="0"/>
              </a:spcAft>
              <a:buSzPts val="1800"/>
              <a:buNone/>
              <a:defRPr sz="2400"/>
            </a:lvl6pPr>
            <a:lvl7pPr lvl="6" algn="r">
              <a:lnSpc>
                <a:spcPct val="100000"/>
              </a:lnSpc>
              <a:spcBef>
                <a:spcPts val="0"/>
              </a:spcBef>
              <a:spcAft>
                <a:spcPts val="0"/>
              </a:spcAft>
              <a:buSzPts val="1800"/>
              <a:buNone/>
              <a:defRPr sz="2400"/>
            </a:lvl7pPr>
            <a:lvl8pPr lvl="7" algn="r">
              <a:lnSpc>
                <a:spcPct val="100000"/>
              </a:lnSpc>
              <a:spcBef>
                <a:spcPts val="0"/>
              </a:spcBef>
              <a:spcAft>
                <a:spcPts val="0"/>
              </a:spcAft>
              <a:buSzPts val="1800"/>
              <a:buNone/>
              <a:defRPr sz="2400"/>
            </a:lvl8pPr>
            <a:lvl9pPr lvl="8" algn="r">
              <a:lnSpc>
                <a:spcPct val="100000"/>
              </a:lnSpc>
              <a:spcBef>
                <a:spcPts val="0"/>
              </a:spcBef>
              <a:spcAft>
                <a:spcPts val="0"/>
              </a:spcAft>
              <a:buSzPts val="1800"/>
              <a:buNone/>
              <a:defRPr sz="2400"/>
            </a:lvl9pPr>
          </a:lstStyle>
          <a:p/>
        </p:txBody>
      </p:sp>
      <p:sp>
        <p:nvSpPr>
          <p:cNvPr id="44" name="Google Shape;44;p39"/>
          <p:cNvSpPr txBox="1"/>
          <p:nvPr>
            <p:ph type="subTitle" idx="2"/>
          </p:nvPr>
        </p:nvSpPr>
        <p:spPr>
          <a:xfrm>
            <a:off x="1441176" y="3075385"/>
            <a:ext cx="2940800" cy="101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65">
                <a:solidFill>
                  <a:schemeClr val="dk1"/>
                </a:solidFill>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45" name="Google Shape;45;p39"/>
          <p:cNvSpPr txBox="1"/>
          <p:nvPr>
            <p:ph type="subTitle" idx="3"/>
          </p:nvPr>
        </p:nvSpPr>
        <p:spPr>
          <a:xfrm>
            <a:off x="7811401" y="4103833"/>
            <a:ext cx="1849200" cy="52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a:solidFill>
                  <a:schemeClr val="dk2"/>
                </a:solidFill>
                <a:latin typeface="Manrope"/>
                <a:ea typeface="Manrope"/>
                <a:cs typeface="Manrope"/>
                <a:sym typeface="Manrope"/>
              </a:defRPr>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p:txBody>
      </p:sp>
      <p:sp>
        <p:nvSpPr>
          <p:cNvPr id="46" name="Google Shape;46;p39"/>
          <p:cNvSpPr txBox="1"/>
          <p:nvPr>
            <p:ph type="subTitle" idx="4"/>
          </p:nvPr>
        </p:nvSpPr>
        <p:spPr>
          <a:xfrm>
            <a:off x="7811409" y="4628633"/>
            <a:ext cx="2940800" cy="10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65">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2">
  <p:cSld name="BLANK_15">
    <p:spTree>
      <p:nvGrpSpPr>
        <p:cNvPr id="53" name="Shape 53"/>
        <p:cNvGrpSpPr/>
        <p:nvPr/>
      </p:nvGrpSpPr>
      <p:grpSpPr>
        <a:xfrm>
          <a:off x="0" y="0"/>
          <a:ext cx="0" cy="0"/>
          <a:chOff x="0" y="0"/>
          <a:chExt cx="0" cy="0"/>
        </a:xfrm>
      </p:grpSpPr>
      <p:sp>
        <p:nvSpPr>
          <p:cNvPr id="54" name="Google Shape;54;p41"/>
          <p:cNvSpPr txBox="1"/>
          <p:nvPr>
            <p:ph type="title"/>
          </p:nvPr>
        </p:nvSpPr>
        <p:spPr>
          <a:xfrm>
            <a:off x="950800" y="719200"/>
            <a:ext cx="102904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200"/>
              <a:buNone/>
              <a:defRPr>
                <a:solidFill>
                  <a:schemeClr val="lt1"/>
                </a:solidFill>
                <a:highlight>
                  <a:schemeClr val="dk2"/>
                </a:highlight>
              </a:defRPr>
            </a:lvl1pPr>
            <a:lvl2pPr lvl="1" algn="l">
              <a:lnSpc>
                <a:spcPct val="100000"/>
              </a:lnSpc>
              <a:spcBef>
                <a:spcPts val="0"/>
              </a:spcBef>
              <a:spcAft>
                <a:spcPts val="0"/>
              </a:spcAft>
              <a:buClr>
                <a:schemeClr val="lt1"/>
              </a:buClr>
              <a:buSzPts val="3200"/>
              <a:buNone/>
              <a:defRPr>
                <a:solidFill>
                  <a:schemeClr val="lt1"/>
                </a:solidFill>
                <a:highlight>
                  <a:schemeClr val="dk2"/>
                </a:highlight>
              </a:defRPr>
            </a:lvl2pPr>
            <a:lvl3pPr lvl="2" algn="l">
              <a:lnSpc>
                <a:spcPct val="100000"/>
              </a:lnSpc>
              <a:spcBef>
                <a:spcPts val="0"/>
              </a:spcBef>
              <a:spcAft>
                <a:spcPts val="0"/>
              </a:spcAft>
              <a:buClr>
                <a:schemeClr val="lt1"/>
              </a:buClr>
              <a:buSzPts val="3200"/>
              <a:buNone/>
              <a:defRPr>
                <a:solidFill>
                  <a:schemeClr val="lt1"/>
                </a:solidFill>
                <a:highlight>
                  <a:schemeClr val="dk2"/>
                </a:highlight>
              </a:defRPr>
            </a:lvl3pPr>
            <a:lvl4pPr lvl="3" algn="l">
              <a:lnSpc>
                <a:spcPct val="100000"/>
              </a:lnSpc>
              <a:spcBef>
                <a:spcPts val="0"/>
              </a:spcBef>
              <a:spcAft>
                <a:spcPts val="0"/>
              </a:spcAft>
              <a:buClr>
                <a:schemeClr val="lt1"/>
              </a:buClr>
              <a:buSzPts val="3200"/>
              <a:buNone/>
              <a:defRPr>
                <a:solidFill>
                  <a:schemeClr val="lt1"/>
                </a:solidFill>
                <a:highlight>
                  <a:schemeClr val="dk2"/>
                </a:highlight>
              </a:defRPr>
            </a:lvl4pPr>
            <a:lvl5pPr lvl="4" algn="l">
              <a:lnSpc>
                <a:spcPct val="100000"/>
              </a:lnSpc>
              <a:spcBef>
                <a:spcPts val="0"/>
              </a:spcBef>
              <a:spcAft>
                <a:spcPts val="0"/>
              </a:spcAft>
              <a:buClr>
                <a:schemeClr val="lt1"/>
              </a:buClr>
              <a:buSzPts val="3200"/>
              <a:buNone/>
              <a:defRPr>
                <a:solidFill>
                  <a:schemeClr val="lt1"/>
                </a:solidFill>
                <a:highlight>
                  <a:schemeClr val="dk2"/>
                </a:highlight>
              </a:defRPr>
            </a:lvl5pPr>
            <a:lvl6pPr lvl="5" algn="l">
              <a:lnSpc>
                <a:spcPct val="100000"/>
              </a:lnSpc>
              <a:spcBef>
                <a:spcPts val="0"/>
              </a:spcBef>
              <a:spcAft>
                <a:spcPts val="0"/>
              </a:spcAft>
              <a:buClr>
                <a:schemeClr val="lt1"/>
              </a:buClr>
              <a:buSzPts val="3200"/>
              <a:buNone/>
              <a:defRPr>
                <a:solidFill>
                  <a:schemeClr val="lt1"/>
                </a:solidFill>
                <a:highlight>
                  <a:schemeClr val="dk2"/>
                </a:highlight>
              </a:defRPr>
            </a:lvl6pPr>
            <a:lvl7pPr lvl="6" algn="l">
              <a:lnSpc>
                <a:spcPct val="100000"/>
              </a:lnSpc>
              <a:spcBef>
                <a:spcPts val="0"/>
              </a:spcBef>
              <a:spcAft>
                <a:spcPts val="0"/>
              </a:spcAft>
              <a:buClr>
                <a:schemeClr val="lt1"/>
              </a:buClr>
              <a:buSzPts val="3200"/>
              <a:buNone/>
              <a:defRPr>
                <a:solidFill>
                  <a:schemeClr val="lt1"/>
                </a:solidFill>
                <a:highlight>
                  <a:schemeClr val="dk2"/>
                </a:highlight>
              </a:defRPr>
            </a:lvl7pPr>
            <a:lvl8pPr lvl="7" algn="l">
              <a:lnSpc>
                <a:spcPct val="100000"/>
              </a:lnSpc>
              <a:spcBef>
                <a:spcPts val="0"/>
              </a:spcBef>
              <a:spcAft>
                <a:spcPts val="0"/>
              </a:spcAft>
              <a:buClr>
                <a:schemeClr val="lt1"/>
              </a:buClr>
              <a:buSzPts val="3200"/>
              <a:buNone/>
              <a:defRPr>
                <a:solidFill>
                  <a:schemeClr val="lt1"/>
                </a:solidFill>
                <a:highlight>
                  <a:schemeClr val="dk2"/>
                </a:highlight>
              </a:defRPr>
            </a:lvl8pPr>
            <a:lvl9pPr lvl="8" algn="l">
              <a:lnSpc>
                <a:spcPct val="100000"/>
              </a:lnSpc>
              <a:spcBef>
                <a:spcPts val="0"/>
              </a:spcBef>
              <a:spcAft>
                <a:spcPts val="0"/>
              </a:spcAft>
              <a:buClr>
                <a:schemeClr val="lt1"/>
              </a:buClr>
              <a:buSzPts val="3200"/>
              <a:buNone/>
              <a:defRPr>
                <a:solidFill>
                  <a:schemeClr val="lt1"/>
                </a:solidFill>
                <a:highlight>
                  <a:schemeClr val="dk2"/>
                </a:highlight>
              </a:defRPr>
            </a:lvl9pPr>
          </a:lstStyle>
          <a:p/>
        </p:txBody>
      </p:sp>
      <p:sp>
        <p:nvSpPr>
          <p:cNvPr id="55" name="Google Shape;55;p41"/>
          <p:cNvSpPr txBox="1"/>
          <p:nvPr>
            <p:ph type="title" idx="2"/>
          </p:nvPr>
        </p:nvSpPr>
        <p:spPr>
          <a:xfrm>
            <a:off x="1032105" y="4095791"/>
            <a:ext cx="2368400" cy="50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1800"/>
              <a:buNone/>
              <a:defRPr sz="2400">
                <a:solidFill>
                  <a:schemeClr val="dk2"/>
                </a:solidFill>
              </a:defRPr>
            </a:lvl1pPr>
            <a:lvl2pPr lvl="1" algn="ctr">
              <a:lnSpc>
                <a:spcPct val="100000"/>
              </a:lnSpc>
              <a:spcBef>
                <a:spcPts val="0"/>
              </a:spcBef>
              <a:spcAft>
                <a:spcPts val="0"/>
              </a:spcAft>
              <a:buClr>
                <a:schemeClr val="dk2"/>
              </a:buClr>
              <a:buSzPts val="1800"/>
              <a:buNone/>
              <a:defRPr sz="2400">
                <a:solidFill>
                  <a:schemeClr val="dk2"/>
                </a:solidFill>
              </a:defRPr>
            </a:lvl2pPr>
            <a:lvl3pPr lvl="2" algn="ctr">
              <a:lnSpc>
                <a:spcPct val="100000"/>
              </a:lnSpc>
              <a:spcBef>
                <a:spcPts val="0"/>
              </a:spcBef>
              <a:spcAft>
                <a:spcPts val="0"/>
              </a:spcAft>
              <a:buClr>
                <a:schemeClr val="dk2"/>
              </a:buClr>
              <a:buSzPts val="1800"/>
              <a:buNone/>
              <a:defRPr sz="2400">
                <a:solidFill>
                  <a:schemeClr val="dk2"/>
                </a:solidFill>
              </a:defRPr>
            </a:lvl3pPr>
            <a:lvl4pPr lvl="3" algn="ctr">
              <a:lnSpc>
                <a:spcPct val="100000"/>
              </a:lnSpc>
              <a:spcBef>
                <a:spcPts val="0"/>
              </a:spcBef>
              <a:spcAft>
                <a:spcPts val="0"/>
              </a:spcAft>
              <a:buClr>
                <a:schemeClr val="dk2"/>
              </a:buClr>
              <a:buSzPts val="1800"/>
              <a:buNone/>
              <a:defRPr sz="2400">
                <a:solidFill>
                  <a:schemeClr val="dk2"/>
                </a:solidFill>
              </a:defRPr>
            </a:lvl4pPr>
            <a:lvl5pPr lvl="4" algn="ctr">
              <a:lnSpc>
                <a:spcPct val="100000"/>
              </a:lnSpc>
              <a:spcBef>
                <a:spcPts val="0"/>
              </a:spcBef>
              <a:spcAft>
                <a:spcPts val="0"/>
              </a:spcAft>
              <a:buClr>
                <a:schemeClr val="dk2"/>
              </a:buClr>
              <a:buSzPts val="1800"/>
              <a:buNone/>
              <a:defRPr sz="2400">
                <a:solidFill>
                  <a:schemeClr val="dk2"/>
                </a:solidFill>
              </a:defRPr>
            </a:lvl5pPr>
            <a:lvl6pPr lvl="5" algn="ctr">
              <a:lnSpc>
                <a:spcPct val="100000"/>
              </a:lnSpc>
              <a:spcBef>
                <a:spcPts val="0"/>
              </a:spcBef>
              <a:spcAft>
                <a:spcPts val="0"/>
              </a:spcAft>
              <a:buClr>
                <a:schemeClr val="dk2"/>
              </a:buClr>
              <a:buSzPts val="1800"/>
              <a:buNone/>
              <a:defRPr sz="2400">
                <a:solidFill>
                  <a:schemeClr val="dk2"/>
                </a:solidFill>
              </a:defRPr>
            </a:lvl6pPr>
            <a:lvl7pPr lvl="6" algn="ctr">
              <a:lnSpc>
                <a:spcPct val="100000"/>
              </a:lnSpc>
              <a:spcBef>
                <a:spcPts val="0"/>
              </a:spcBef>
              <a:spcAft>
                <a:spcPts val="0"/>
              </a:spcAft>
              <a:buClr>
                <a:schemeClr val="dk2"/>
              </a:buClr>
              <a:buSzPts val="1800"/>
              <a:buNone/>
              <a:defRPr sz="2400">
                <a:solidFill>
                  <a:schemeClr val="dk2"/>
                </a:solidFill>
              </a:defRPr>
            </a:lvl7pPr>
            <a:lvl8pPr lvl="7" algn="ctr">
              <a:lnSpc>
                <a:spcPct val="100000"/>
              </a:lnSpc>
              <a:spcBef>
                <a:spcPts val="0"/>
              </a:spcBef>
              <a:spcAft>
                <a:spcPts val="0"/>
              </a:spcAft>
              <a:buClr>
                <a:schemeClr val="dk2"/>
              </a:buClr>
              <a:buSzPts val="1800"/>
              <a:buNone/>
              <a:defRPr sz="2400">
                <a:solidFill>
                  <a:schemeClr val="dk2"/>
                </a:solidFill>
              </a:defRPr>
            </a:lvl8pPr>
            <a:lvl9pPr lvl="8" algn="ctr">
              <a:lnSpc>
                <a:spcPct val="100000"/>
              </a:lnSpc>
              <a:spcBef>
                <a:spcPts val="0"/>
              </a:spcBef>
              <a:spcAft>
                <a:spcPts val="0"/>
              </a:spcAft>
              <a:buClr>
                <a:schemeClr val="dk2"/>
              </a:buClr>
              <a:buSzPts val="1800"/>
              <a:buNone/>
              <a:defRPr sz="2400">
                <a:solidFill>
                  <a:schemeClr val="dk2"/>
                </a:solidFill>
              </a:defRPr>
            </a:lvl9pPr>
          </a:lstStyle>
          <a:p/>
        </p:txBody>
      </p:sp>
      <p:sp>
        <p:nvSpPr>
          <p:cNvPr id="56" name="Google Shape;56;p41"/>
          <p:cNvSpPr txBox="1"/>
          <p:nvPr>
            <p:ph type="subTitle" idx="1"/>
          </p:nvPr>
        </p:nvSpPr>
        <p:spPr>
          <a:xfrm>
            <a:off x="1032105" y="4601551"/>
            <a:ext cx="2368400" cy="102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 name="Google Shape;57;p41"/>
          <p:cNvSpPr txBox="1"/>
          <p:nvPr>
            <p:ph type="title" idx="3"/>
          </p:nvPr>
        </p:nvSpPr>
        <p:spPr>
          <a:xfrm>
            <a:off x="3618773" y="4095791"/>
            <a:ext cx="2368400" cy="50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1800"/>
              <a:buNone/>
              <a:defRPr sz="2400">
                <a:solidFill>
                  <a:schemeClr val="dk2"/>
                </a:solidFill>
              </a:defRPr>
            </a:lvl1pPr>
            <a:lvl2pPr lvl="1" algn="ctr">
              <a:lnSpc>
                <a:spcPct val="100000"/>
              </a:lnSpc>
              <a:spcBef>
                <a:spcPts val="0"/>
              </a:spcBef>
              <a:spcAft>
                <a:spcPts val="0"/>
              </a:spcAft>
              <a:buClr>
                <a:schemeClr val="dk2"/>
              </a:buClr>
              <a:buSzPts val="1800"/>
              <a:buNone/>
              <a:defRPr sz="2400">
                <a:solidFill>
                  <a:schemeClr val="dk2"/>
                </a:solidFill>
              </a:defRPr>
            </a:lvl2pPr>
            <a:lvl3pPr lvl="2" algn="ctr">
              <a:lnSpc>
                <a:spcPct val="100000"/>
              </a:lnSpc>
              <a:spcBef>
                <a:spcPts val="0"/>
              </a:spcBef>
              <a:spcAft>
                <a:spcPts val="0"/>
              </a:spcAft>
              <a:buClr>
                <a:schemeClr val="dk2"/>
              </a:buClr>
              <a:buSzPts val="1800"/>
              <a:buNone/>
              <a:defRPr sz="2400">
                <a:solidFill>
                  <a:schemeClr val="dk2"/>
                </a:solidFill>
              </a:defRPr>
            </a:lvl3pPr>
            <a:lvl4pPr lvl="3" algn="ctr">
              <a:lnSpc>
                <a:spcPct val="100000"/>
              </a:lnSpc>
              <a:spcBef>
                <a:spcPts val="0"/>
              </a:spcBef>
              <a:spcAft>
                <a:spcPts val="0"/>
              </a:spcAft>
              <a:buClr>
                <a:schemeClr val="dk2"/>
              </a:buClr>
              <a:buSzPts val="1800"/>
              <a:buNone/>
              <a:defRPr sz="2400">
                <a:solidFill>
                  <a:schemeClr val="dk2"/>
                </a:solidFill>
              </a:defRPr>
            </a:lvl4pPr>
            <a:lvl5pPr lvl="4" algn="ctr">
              <a:lnSpc>
                <a:spcPct val="100000"/>
              </a:lnSpc>
              <a:spcBef>
                <a:spcPts val="0"/>
              </a:spcBef>
              <a:spcAft>
                <a:spcPts val="0"/>
              </a:spcAft>
              <a:buClr>
                <a:schemeClr val="dk2"/>
              </a:buClr>
              <a:buSzPts val="1800"/>
              <a:buNone/>
              <a:defRPr sz="2400">
                <a:solidFill>
                  <a:schemeClr val="dk2"/>
                </a:solidFill>
              </a:defRPr>
            </a:lvl5pPr>
            <a:lvl6pPr lvl="5" algn="ctr">
              <a:lnSpc>
                <a:spcPct val="100000"/>
              </a:lnSpc>
              <a:spcBef>
                <a:spcPts val="0"/>
              </a:spcBef>
              <a:spcAft>
                <a:spcPts val="0"/>
              </a:spcAft>
              <a:buClr>
                <a:schemeClr val="dk2"/>
              </a:buClr>
              <a:buSzPts val="1800"/>
              <a:buNone/>
              <a:defRPr sz="2400">
                <a:solidFill>
                  <a:schemeClr val="dk2"/>
                </a:solidFill>
              </a:defRPr>
            </a:lvl6pPr>
            <a:lvl7pPr lvl="6" algn="ctr">
              <a:lnSpc>
                <a:spcPct val="100000"/>
              </a:lnSpc>
              <a:spcBef>
                <a:spcPts val="0"/>
              </a:spcBef>
              <a:spcAft>
                <a:spcPts val="0"/>
              </a:spcAft>
              <a:buClr>
                <a:schemeClr val="dk2"/>
              </a:buClr>
              <a:buSzPts val="1800"/>
              <a:buNone/>
              <a:defRPr sz="2400">
                <a:solidFill>
                  <a:schemeClr val="dk2"/>
                </a:solidFill>
              </a:defRPr>
            </a:lvl7pPr>
            <a:lvl8pPr lvl="7" algn="ctr">
              <a:lnSpc>
                <a:spcPct val="100000"/>
              </a:lnSpc>
              <a:spcBef>
                <a:spcPts val="0"/>
              </a:spcBef>
              <a:spcAft>
                <a:spcPts val="0"/>
              </a:spcAft>
              <a:buClr>
                <a:schemeClr val="dk2"/>
              </a:buClr>
              <a:buSzPts val="1800"/>
              <a:buNone/>
              <a:defRPr sz="2400">
                <a:solidFill>
                  <a:schemeClr val="dk2"/>
                </a:solidFill>
              </a:defRPr>
            </a:lvl8pPr>
            <a:lvl9pPr lvl="8" algn="ctr">
              <a:lnSpc>
                <a:spcPct val="100000"/>
              </a:lnSpc>
              <a:spcBef>
                <a:spcPts val="0"/>
              </a:spcBef>
              <a:spcAft>
                <a:spcPts val="0"/>
              </a:spcAft>
              <a:buClr>
                <a:schemeClr val="dk2"/>
              </a:buClr>
              <a:buSzPts val="1800"/>
              <a:buNone/>
              <a:defRPr sz="2400">
                <a:solidFill>
                  <a:schemeClr val="dk2"/>
                </a:solidFill>
              </a:defRPr>
            </a:lvl9pPr>
          </a:lstStyle>
          <a:p/>
        </p:txBody>
      </p:sp>
      <p:sp>
        <p:nvSpPr>
          <p:cNvPr id="58" name="Google Shape;58;p41"/>
          <p:cNvSpPr txBox="1"/>
          <p:nvPr>
            <p:ph type="subTitle" idx="4"/>
          </p:nvPr>
        </p:nvSpPr>
        <p:spPr>
          <a:xfrm>
            <a:off x="3618773" y="4601551"/>
            <a:ext cx="2368400" cy="102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41"/>
          <p:cNvSpPr txBox="1"/>
          <p:nvPr>
            <p:ph type="title" idx="5"/>
          </p:nvPr>
        </p:nvSpPr>
        <p:spPr>
          <a:xfrm>
            <a:off x="6205432" y="4095791"/>
            <a:ext cx="2368400" cy="50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1800"/>
              <a:buNone/>
              <a:defRPr sz="2400">
                <a:solidFill>
                  <a:schemeClr val="dk2"/>
                </a:solidFill>
              </a:defRPr>
            </a:lvl1pPr>
            <a:lvl2pPr lvl="1" algn="ctr">
              <a:lnSpc>
                <a:spcPct val="100000"/>
              </a:lnSpc>
              <a:spcBef>
                <a:spcPts val="0"/>
              </a:spcBef>
              <a:spcAft>
                <a:spcPts val="0"/>
              </a:spcAft>
              <a:buClr>
                <a:schemeClr val="dk2"/>
              </a:buClr>
              <a:buSzPts val="1800"/>
              <a:buNone/>
              <a:defRPr sz="2400">
                <a:solidFill>
                  <a:schemeClr val="dk2"/>
                </a:solidFill>
              </a:defRPr>
            </a:lvl2pPr>
            <a:lvl3pPr lvl="2" algn="ctr">
              <a:lnSpc>
                <a:spcPct val="100000"/>
              </a:lnSpc>
              <a:spcBef>
                <a:spcPts val="0"/>
              </a:spcBef>
              <a:spcAft>
                <a:spcPts val="0"/>
              </a:spcAft>
              <a:buClr>
                <a:schemeClr val="dk2"/>
              </a:buClr>
              <a:buSzPts val="1800"/>
              <a:buNone/>
              <a:defRPr sz="2400">
                <a:solidFill>
                  <a:schemeClr val="dk2"/>
                </a:solidFill>
              </a:defRPr>
            </a:lvl3pPr>
            <a:lvl4pPr lvl="3" algn="ctr">
              <a:lnSpc>
                <a:spcPct val="100000"/>
              </a:lnSpc>
              <a:spcBef>
                <a:spcPts val="0"/>
              </a:spcBef>
              <a:spcAft>
                <a:spcPts val="0"/>
              </a:spcAft>
              <a:buClr>
                <a:schemeClr val="dk2"/>
              </a:buClr>
              <a:buSzPts val="1800"/>
              <a:buNone/>
              <a:defRPr sz="2400">
                <a:solidFill>
                  <a:schemeClr val="dk2"/>
                </a:solidFill>
              </a:defRPr>
            </a:lvl4pPr>
            <a:lvl5pPr lvl="4" algn="ctr">
              <a:lnSpc>
                <a:spcPct val="100000"/>
              </a:lnSpc>
              <a:spcBef>
                <a:spcPts val="0"/>
              </a:spcBef>
              <a:spcAft>
                <a:spcPts val="0"/>
              </a:spcAft>
              <a:buClr>
                <a:schemeClr val="dk2"/>
              </a:buClr>
              <a:buSzPts val="1800"/>
              <a:buNone/>
              <a:defRPr sz="2400">
                <a:solidFill>
                  <a:schemeClr val="dk2"/>
                </a:solidFill>
              </a:defRPr>
            </a:lvl5pPr>
            <a:lvl6pPr lvl="5" algn="ctr">
              <a:lnSpc>
                <a:spcPct val="100000"/>
              </a:lnSpc>
              <a:spcBef>
                <a:spcPts val="0"/>
              </a:spcBef>
              <a:spcAft>
                <a:spcPts val="0"/>
              </a:spcAft>
              <a:buClr>
                <a:schemeClr val="dk2"/>
              </a:buClr>
              <a:buSzPts val="1800"/>
              <a:buNone/>
              <a:defRPr sz="2400">
                <a:solidFill>
                  <a:schemeClr val="dk2"/>
                </a:solidFill>
              </a:defRPr>
            </a:lvl6pPr>
            <a:lvl7pPr lvl="6" algn="ctr">
              <a:lnSpc>
                <a:spcPct val="100000"/>
              </a:lnSpc>
              <a:spcBef>
                <a:spcPts val="0"/>
              </a:spcBef>
              <a:spcAft>
                <a:spcPts val="0"/>
              </a:spcAft>
              <a:buClr>
                <a:schemeClr val="dk2"/>
              </a:buClr>
              <a:buSzPts val="1800"/>
              <a:buNone/>
              <a:defRPr sz="2400">
                <a:solidFill>
                  <a:schemeClr val="dk2"/>
                </a:solidFill>
              </a:defRPr>
            </a:lvl7pPr>
            <a:lvl8pPr lvl="7" algn="ctr">
              <a:lnSpc>
                <a:spcPct val="100000"/>
              </a:lnSpc>
              <a:spcBef>
                <a:spcPts val="0"/>
              </a:spcBef>
              <a:spcAft>
                <a:spcPts val="0"/>
              </a:spcAft>
              <a:buClr>
                <a:schemeClr val="dk2"/>
              </a:buClr>
              <a:buSzPts val="1800"/>
              <a:buNone/>
              <a:defRPr sz="2400">
                <a:solidFill>
                  <a:schemeClr val="dk2"/>
                </a:solidFill>
              </a:defRPr>
            </a:lvl8pPr>
            <a:lvl9pPr lvl="8" algn="ctr">
              <a:lnSpc>
                <a:spcPct val="100000"/>
              </a:lnSpc>
              <a:spcBef>
                <a:spcPts val="0"/>
              </a:spcBef>
              <a:spcAft>
                <a:spcPts val="0"/>
              </a:spcAft>
              <a:buClr>
                <a:schemeClr val="dk2"/>
              </a:buClr>
              <a:buSzPts val="1800"/>
              <a:buNone/>
              <a:defRPr sz="2400">
                <a:solidFill>
                  <a:schemeClr val="dk2"/>
                </a:solidFill>
              </a:defRPr>
            </a:lvl9pPr>
          </a:lstStyle>
          <a:p/>
        </p:txBody>
      </p:sp>
      <p:sp>
        <p:nvSpPr>
          <p:cNvPr id="60" name="Google Shape;60;p41"/>
          <p:cNvSpPr txBox="1"/>
          <p:nvPr>
            <p:ph type="subTitle" idx="6"/>
          </p:nvPr>
        </p:nvSpPr>
        <p:spPr>
          <a:xfrm>
            <a:off x="6205432" y="4601551"/>
            <a:ext cx="2368400" cy="102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41"/>
          <p:cNvSpPr txBox="1"/>
          <p:nvPr>
            <p:ph type="title" idx="7"/>
          </p:nvPr>
        </p:nvSpPr>
        <p:spPr>
          <a:xfrm>
            <a:off x="8792100" y="4095791"/>
            <a:ext cx="2368400" cy="50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1800"/>
              <a:buNone/>
              <a:defRPr sz="2400">
                <a:solidFill>
                  <a:schemeClr val="dk2"/>
                </a:solidFill>
              </a:defRPr>
            </a:lvl1pPr>
            <a:lvl2pPr lvl="1" algn="ctr">
              <a:lnSpc>
                <a:spcPct val="100000"/>
              </a:lnSpc>
              <a:spcBef>
                <a:spcPts val="0"/>
              </a:spcBef>
              <a:spcAft>
                <a:spcPts val="0"/>
              </a:spcAft>
              <a:buClr>
                <a:schemeClr val="dk2"/>
              </a:buClr>
              <a:buSzPts val="1800"/>
              <a:buNone/>
              <a:defRPr sz="2400">
                <a:solidFill>
                  <a:schemeClr val="dk2"/>
                </a:solidFill>
              </a:defRPr>
            </a:lvl2pPr>
            <a:lvl3pPr lvl="2" algn="ctr">
              <a:lnSpc>
                <a:spcPct val="100000"/>
              </a:lnSpc>
              <a:spcBef>
                <a:spcPts val="0"/>
              </a:spcBef>
              <a:spcAft>
                <a:spcPts val="0"/>
              </a:spcAft>
              <a:buClr>
                <a:schemeClr val="dk2"/>
              </a:buClr>
              <a:buSzPts val="1800"/>
              <a:buNone/>
              <a:defRPr sz="2400">
                <a:solidFill>
                  <a:schemeClr val="dk2"/>
                </a:solidFill>
              </a:defRPr>
            </a:lvl3pPr>
            <a:lvl4pPr lvl="3" algn="ctr">
              <a:lnSpc>
                <a:spcPct val="100000"/>
              </a:lnSpc>
              <a:spcBef>
                <a:spcPts val="0"/>
              </a:spcBef>
              <a:spcAft>
                <a:spcPts val="0"/>
              </a:spcAft>
              <a:buClr>
                <a:schemeClr val="dk2"/>
              </a:buClr>
              <a:buSzPts val="1800"/>
              <a:buNone/>
              <a:defRPr sz="2400">
                <a:solidFill>
                  <a:schemeClr val="dk2"/>
                </a:solidFill>
              </a:defRPr>
            </a:lvl4pPr>
            <a:lvl5pPr lvl="4" algn="ctr">
              <a:lnSpc>
                <a:spcPct val="100000"/>
              </a:lnSpc>
              <a:spcBef>
                <a:spcPts val="0"/>
              </a:spcBef>
              <a:spcAft>
                <a:spcPts val="0"/>
              </a:spcAft>
              <a:buClr>
                <a:schemeClr val="dk2"/>
              </a:buClr>
              <a:buSzPts val="1800"/>
              <a:buNone/>
              <a:defRPr sz="2400">
                <a:solidFill>
                  <a:schemeClr val="dk2"/>
                </a:solidFill>
              </a:defRPr>
            </a:lvl5pPr>
            <a:lvl6pPr lvl="5" algn="ctr">
              <a:lnSpc>
                <a:spcPct val="100000"/>
              </a:lnSpc>
              <a:spcBef>
                <a:spcPts val="0"/>
              </a:spcBef>
              <a:spcAft>
                <a:spcPts val="0"/>
              </a:spcAft>
              <a:buClr>
                <a:schemeClr val="dk2"/>
              </a:buClr>
              <a:buSzPts val="1800"/>
              <a:buNone/>
              <a:defRPr sz="2400">
                <a:solidFill>
                  <a:schemeClr val="dk2"/>
                </a:solidFill>
              </a:defRPr>
            </a:lvl6pPr>
            <a:lvl7pPr lvl="6" algn="ctr">
              <a:lnSpc>
                <a:spcPct val="100000"/>
              </a:lnSpc>
              <a:spcBef>
                <a:spcPts val="0"/>
              </a:spcBef>
              <a:spcAft>
                <a:spcPts val="0"/>
              </a:spcAft>
              <a:buClr>
                <a:schemeClr val="dk2"/>
              </a:buClr>
              <a:buSzPts val="1800"/>
              <a:buNone/>
              <a:defRPr sz="2400">
                <a:solidFill>
                  <a:schemeClr val="dk2"/>
                </a:solidFill>
              </a:defRPr>
            </a:lvl7pPr>
            <a:lvl8pPr lvl="7" algn="ctr">
              <a:lnSpc>
                <a:spcPct val="100000"/>
              </a:lnSpc>
              <a:spcBef>
                <a:spcPts val="0"/>
              </a:spcBef>
              <a:spcAft>
                <a:spcPts val="0"/>
              </a:spcAft>
              <a:buClr>
                <a:schemeClr val="dk2"/>
              </a:buClr>
              <a:buSzPts val="1800"/>
              <a:buNone/>
              <a:defRPr sz="2400">
                <a:solidFill>
                  <a:schemeClr val="dk2"/>
                </a:solidFill>
              </a:defRPr>
            </a:lvl8pPr>
            <a:lvl9pPr lvl="8" algn="ctr">
              <a:lnSpc>
                <a:spcPct val="100000"/>
              </a:lnSpc>
              <a:spcBef>
                <a:spcPts val="0"/>
              </a:spcBef>
              <a:spcAft>
                <a:spcPts val="0"/>
              </a:spcAft>
              <a:buClr>
                <a:schemeClr val="dk2"/>
              </a:buClr>
              <a:buSzPts val="1800"/>
              <a:buNone/>
              <a:defRPr sz="2400">
                <a:solidFill>
                  <a:schemeClr val="dk2"/>
                </a:solidFill>
              </a:defRPr>
            </a:lvl9pPr>
          </a:lstStyle>
          <a:p/>
        </p:txBody>
      </p:sp>
      <p:sp>
        <p:nvSpPr>
          <p:cNvPr id="62" name="Google Shape;62;p41"/>
          <p:cNvSpPr txBox="1"/>
          <p:nvPr>
            <p:ph type="subTitle" idx="8"/>
          </p:nvPr>
        </p:nvSpPr>
        <p:spPr>
          <a:xfrm>
            <a:off x="8792100" y="4601551"/>
            <a:ext cx="2368400" cy="102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5"/>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CC">
            <a:alpha val="0"/>
          </a:srgbClr>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038600" y="2334533"/>
            <a:ext cx="3309258" cy="3187020"/>
          </a:xfrm>
          <a:prstGeom prst="ellipse">
            <a:avLst/>
          </a:prstGeom>
          <a:ln>
            <a:noFill/>
          </a:ln>
          <a:effectLst>
            <a:softEdge rad="112500"/>
          </a:effectLst>
        </p:spPr>
      </p:pic>
      <p:sp>
        <p:nvSpPr>
          <p:cNvPr id="10" name="Rectangle 9"/>
          <p:cNvSpPr/>
          <p:nvPr userDrawn="1"/>
        </p:nvSpPr>
        <p:spPr>
          <a:xfrm>
            <a:off x="0" y="0"/>
            <a:ext cx="12192000" cy="6176963"/>
          </a:xfrm>
          <a:prstGeom prst="rect">
            <a:avLst/>
          </a:prstGeom>
          <a:solidFill>
            <a:srgbClr val="FFFFCC">
              <a:alpha val="8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Rectangle 12"/>
          <p:cNvSpPr/>
          <p:nvPr userDrawn="1"/>
        </p:nvSpPr>
        <p:spPr>
          <a:xfrm>
            <a:off x="0" y="0"/>
            <a:ext cx="9144000" cy="18573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144000" y="0"/>
            <a:ext cx="3048000" cy="18573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6176963"/>
            <a:ext cx="12192000" cy="68103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9" cstate="print"/>
          <a:stretch>
            <a:fillRect/>
          </a:stretch>
        </p:blipFill>
        <p:spPr>
          <a:xfrm>
            <a:off x="8210550" y="6176963"/>
            <a:ext cx="3981450" cy="684907"/>
          </a:xfrm>
          <a:prstGeom prst="rect">
            <a:avLst/>
          </a:prstGeom>
          <a:ln>
            <a:noFill/>
          </a:ln>
          <a:effectLst>
            <a:softEdge rad="112500"/>
          </a:effectLst>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557348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573486" y="0"/>
            <a:ext cx="348343" cy="685800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923332" y="1"/>
            <a:ext cx="6270171" cy="68579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dirty="0">
                <a:solidFill>
                  <a:schemeClr val="tx1"/>
                </a:solidFill>
                <a:latin typeface="Gill Sans MT" panose="020B0502020104020203" pitchFamily="34" charset="0"/>
                <a:cs typeface="Gill Sans MT" panose="020B0502020104020203" pitchFamily="34" charset="0"/>
              </a:rPr>
              <a:t>GHANA CIVIL AVIATION AUTHORITY</a:t>
            </a:r>
            <a:endParaRPr lang="en-US" dirty="0">
              <a:solidFill>
                <a:schemeClr val="tx1"/>
              </a:solidFill>
              <a:latin typeface="Gill Sans MT" panose="020B0502020104020203" pitchFamily="34" charset="0"/>
              <a:cs typeface="Gill Sans MT" panose="020B0502020104020203" pitchFamily="34" charset="0"/>
            </a:endParaRPr>
          </a:p>
          <a:p>
            <a:pPr algn="ctr">
              <a:lnSpc>
                <a:spcPct val="150000"/>
              </a:lnSpc>
            </a:pPr>
            <a:r>
              <a:rPr lang="en-US" dirty="0">
                <a:solidFill>
                  <a:schemeClr val="tx1"/>
                </a:solidFill>
                <a:latin typeface="Gill Sans MT" panose="020B0502020104020203" pitchFamily="34" charset="0"/>
                <a:cs typeface="Gill Sans MT" panose="020B0502020104020203" pitchFamily="34" charset="0"/>
              </a:rPr>
              <a:t>Safety and Security, Our Prioritty</a:t>
            </a:r>
            <a:endParaRPr lang="en-US" dirty="0">
              <a:solidFill>
                <a:schemeClr val="tx1"/>
              </a:solidFill>
              <a:latin typeface="Gill Sans MT" panose="020B0502020104020203" pitchFamily="34" charset="0"/>
              <a:cs typeface="Gill Sans MT" panose="020B0502020104020203" pitchFamily="34" charset="0"/>
            </a:endParaRPr>
          </a:p>
          <a:p>
            <a:pPr algn="ctr">
              <a:lnSpc>
                <a:spcPct val="150000"/>
              </a:lnSpc>
            </a:pPr>
            <a:endParaRPr lang="en-US" dirty="0">
              <a:solidFill>
                <a:schemeClr val="tx1"/>
              </a:solidFill>
              <a:latin typeface="Gill Sans MT" panose="020B0502020104020203" pitchFamily="34" charset="0"/>
              <a:cs typeface="Gill Sans MT" panose="020B0502020104020203" pitchFamily="34" charset="0"/>
            </a:endParaRPr>
          </a:p>
          <a:p>
            <a:pPr algn="ctr">
              <a:lnSpc>
                <a:spcPct val="150000"/>
              </a:lnSpc>
            </a:pPr>
            <a:r>
              <a:rPr lang="en-US" dirty="0">
                <a:solidFill>
                  <a:schemeClr val="tx1"/>
                </a:solidFill>
                <a:latin typeface="Gill Sans MT" panose="020B0502020104020203" pitchFamily="34" charset="0"/>
                <a:cs typeface="Gill Sans MT" panose="020B0502020104020203" pitchFamily="34" charset="0"/>
              </a:rPr>
              <a:t>1st - 30th November 2023</a:t>
            </a:r>
            <a:endParaRPr lang="en-US" dirty="0">
              <a:solidFill>
                <a:schemeClr val="tx1"/>
              </a:solidFill>
              <a:latin typeface="Gill Sans MT" panose="020B0502020104020203" pitchFamily="34" charset="0"/>
              <a:cs typeface="Gill Sans MT" panose="020B0502020104020203" pitchFamily="34" charset="0"/>
            </a:endParaRPr>
          </a:p>
          <a:p>
            <a:pPr algn="ctr">
              <a:lnSpc>
                <a:spcPct val="150000"/>
              </a:lnSpc>
            </a:pPr>
            <a:endParaRPr lang="en-US" dirty="0">
              <a:solidFill>
                <a:schemeClr val="tx1"/>
              </a:solidFill>
              <a:latin typeface="Gill Sans MT" panose="020B0502020104020203" pitchFamily="34" charset="0"/>
              <a:cs typeface="Gill Sans MT" panose="020B0502020104020203" pitchFamily="34" charset="0"/>
            </a:endParaRPr>
          </a:p>
          <a:p>
            <a:pPr algn="ctr">
              <a:lnSpc>
                <a:spcPct val="150000"/>
              </a:lnSpc>
            </a:pPr>
            <a:endParaRPr lang="en-US" dirty="0">
              <a:solidFill>
                <a:schemeClr val="tx1"/>
              </a:solidFill>
              <a:latin typeface="Gill Sans MT" panose="020B0502020104020203" pitchFamily="34" charset="0"/>
              <a:cs typeface="Gill Sans MT" panose="020B0502020104020203" pitchFamily="34" charset="0"/>
            </a:endParaRPr>
          </a:p>
          <a:p>
            <a:pPr algn="ctr">
              <a:lnSpc>
                <a:spcPct val="150000"/>
              </a:lnSpc>
            </a:pPr>
            <a:r>
              <a:rPr lang="en-US" dirty="0">
                <a:solidFill>
                  <a:schemeClr val="tx1"/>
                </a:solidFill>
                <a:latin typeface="Gill Sans MT" panose="020B0502020104020203" pitchFamily="34" charset="0"/>
                <a:cs typeface="Gill Sans MT" panose="020B0502020104020203" pitchFamily="34" charset="0"/>
              </a:rPr>
              <a:t>Christian Nii Commey Solomon - [ 040918451 ]</a:t>
            </a:r>
            <a:endParaRPr lang="en-US" dirty="0">
              <a:solidFill>
                <a:schemeClr val="tx1"/>
              </a:solidFill>
              <a:latin typeface="Gill Sans MT" panose="020B0502020104020203" pitchFamily="34" charset="0"/>
              <a:cs typeface="Gill Sans MT" panose="020B0502020104020203" pitchFamily="34" charset="0"/>
            </a:endParaRPr>
          </a:p>
          <a:p>
            <a:pPr algn="ctr">
              <a:lnSpc>
                <a:spcPct val="150000"/>
              </a:lnSpc>
            </a:pPr>
            <a:r>
              <a:rPr lang="en-US" dirty="0">
                <a:solidFill>
                  <a:schemeClr val="tx1"/>
                </a:solidFill>
                <a:latin typeface="Gill Sans MT" panose="020B0502020104020203" pitchFamily="34" charset="0"/>
                <a:cs typeface="Gill Sans MT" panose="020B0502020104020203" pitchFamily="34" charset="0"/>
              </a:rPr>
              <a:t>Supervisor : Mrs. Josephine Laryee Larbi</a:t>
            </a:r>
            <a:endParaRPr lang="en-US" dirty="0">
              <a:solidFill>
                <a:schemeClr val="tx1"/>
              </a:solidFill>
              <a:latin typeface="Gill Sans MT" panose="020B0502020104020203" pitchFamily="34" charset="0"/>
              <a:cs typeface="Gill Sans MT" panose="020B0502020104020203" pitchFamily="34" charset="0"/>
            </a:endParaRPr>
          </a:p>
        </p:txBody>
      </p:sp>
      <p:sp>
        <p:nvSpPr>
          <p:cNvPr id="2" name="Title 1"/>
          <p:cNvSpPr>
            <a:spLocks noGrp="1"/>
          </p:cNvSpPr>
          <p:nvPr>
            <p:ph type="ctrTitle"/>
          </p:nvPr>
        </p:nvSpPr>
        <p:spPr>
          <a:xfrm>
            <a:off x="5921829" y="5943600"/>
            <a:ext cx="6008913" cy="575187"/>
          </a:xfrm>
        </p:spPr>
        <p:txBody>
          <a:bodyPr>
            <a:normAutofit fontScale="90000"/>
          </a:bodyPr>
          <a:lstStyle/>
          <a:p>
            <a:pPr lvl="0" fontAlgn="base">
              <a:lnSpc>
                <a:spcPct val="200000"/>
              </a:lnSpc>
              <a:spcBef>
                <a:spcPts val="0"/>
              </a:spcBef>
              <a:buClr>
                <a:srgbClr val="000000"/>
              </a:buClr>
              <a:buSzPts val="1100"/>
            </a:pPr>
            <a:br>
              <a:rPr lang="en-US" sz="2000" b="1" dirty="0">
                <a:solidFill>
                  <a:srgbClr val="000000"/>
                </a:solidFill>
                <a:latin typeface="Arial" panose="020B0604020202020204" pitchFamily="34" charset="0"/>
                <a:ea typeface="Times New Roman" panose="02020603050405020304"/>
                <a:cs typeface="Arial" panose="020B0604020202020204" pitchFamily="34" charset="0"/>
                <a:sym typeface="Times New Roman" panose="02020603050405020304"/>
              </a:rPr>
            </a:br>
            <a:endParaRPr lang="en-US" sz="3200" b="1" dirty="0">
              <a:solidFill>
                <a:schemeClr val="tx1">
                  <a:lumMod val="95000"/>
                </a:schemeClr>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9060" y="2658358"/>
            <a:ext cx="3995365" cy="3629319"/>
          </a:xfrm>
          <a:prstGeom prst="rect">
            <a:avLst/>
          </a:prstGeom>
        </p:spPr>
      </p:pic>
      <p:sp>
        <p:nvSpPr>
          <p:cNvPr id="10" name="TextBox 9"/>
          <p:cNvSpPr txBox="1"/>
          <p:nvPr/>
        </p:nvSpPr>
        <p:spPr>
          <a:xfrm>
            <a:off x="75414" y="210215"/>
            <a:ext cx="5846415" cy="2308324"/>
          </a:xfrm>
          <a:prstGeom prst="rect">
            <a:avLst/>
          </a:prstGeom>
          <a:noFill/>
        </p:spPr>
        <p:txBody>
          <a:bodyPr wrap="square" rtlCol="0">
            <a:spAutoFit/>
          </a:bodyPr>
          <a:lstStyle/>
          <a:p>
            <a:pPr algn="ctr"/>
            <a:r>
              <a:rPr lang="en-US" sz="3600" b="1" dirty="0">
                <a:solidFill>
                  <a:srgbClr val="002060"/>
                </a:solidFill>
                <a:latin typeface="Gill Sans MT" panose="020B0502020104020203" pitchFamily="34" charset="0"/>
                <a:ea typeface="Tahoma" panose="020B0604030504040204" pitchFamily="34" charset="0"/>
                <a:cs typeface="Arial" panose="020B0604020202020204" pitchFamily="34" charset="0"/>
              </a:rPr>
              <a:t>GHANA COMMUNICATION TECHNOLOGY UNIVERSITY</a:t>
            </a:r>
            <a:endParaRPr lang="en-US" sz="3600" b="1" dirty="0">
              <a:solidFill>
                <a:srgbClr val="002060"/>
              </a:solidFill>
              <a:latin typeface="Gill Sans MT" panose="020B0502020104020203" pitchFamily="34" charset="0"/>
              <a:ea typeface="Tahoma" panose="020B060403050404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9" name="Shape 479"/>
        <p:cNvGrpSpPr/>
        <p:nvPr/>
      </p:nvGrpSpPr>
      <p:grpSpPr>
        <a:xfrm>
          <a:off x="0" y="0"/>
          <a:ext cx="0" cy="0"/>
          <a:chOff x="0" y="0"/>
          <a:chExt cx="0" cy="0"/>
        </a:xfrm>
      </p:grpSpPr>
      <p:sp>
        <p:nvSpPr>
          <p:cNvPr id="480" name="Google Shape;480;p21"/>
          <p:cNvSpPr txBox="1"/>
          <p:nvPr>
            <p:ph type="title"/>
          </p:nvPr>
        </p:nvSpPr>
        <p:spPr>
          <a:xfrm>
            <a:off x="1584113" y="1220893"/>
            <a:ext cx="9910233" cy="9144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200"/>
              <a:buNone/>
            </a:pPr>
            <a:r>
              <a:rPr lang="en-US"/>
              <a:t>Examples of AI</a:t>
            </a:r>
            <a:endParaRPr lang="en-US"/>
          </a:p>
        </p:txBody>
      </p:sp>
      <p:sp>
        <p:nvSpPr>
          <p:cNvPr id="481" name="Google Shape;481;p21"/>
          <p:cNvSpPr txBox="1"/>
          <p:nvPr>
            <p:ph type="subTitle" idx="1"/>
          </p:nvPr>
        </p:nvSpPr>
        <p:spPr>
          <a:xfrm>
            <a:off x="5423535" y="2397125"/>
            <a:ext cx="6467475" cy="3597910"/>
          </a:xfrm>
          <a:prstGeom prst="rect">
            <a:avLst/>
          </a:prstGeom>
          <a:noFill/>
          <a:ln>
            <a:noFill/>
          </a:ln>
        </p:spPr>
        <p:txBody>
          <a:bodyPr spcFirstLastPara="1" wrap="square" lIns="121900" tIns="121900" rIns="121900" bIns="121900" anchor="t" anchorCtr="0">
            <a:noAutofit/>
          </a:bodyPr>
          <a:lstStyle/>
          <a:p>
            <a:pPr marL="285750" lvl="0" indent="-285750" algn="l" rtl="0">
              <a:lnSpc>
                <a:spcPct val="100000"/>
              </a:lnSpc>
              <a:spcBef>
                <a:spcPts val="0"/>
              </a:spcBef>
              <a:spcAft>
                <a:spcPts val="0"/>
              </a:spcAft>
              <a:buSzPts val="2100"/>
              <a:buFont typeface="Arial" panose="020B0604020202020204"/>
              <a:buChar char="•"/>
            </a:pPr>
            <a:r>
              <a:rPr lang="en-US" sz="1600"/>
              <a:t>Visualization of navigational and aeronautical data</a:t>
            </a:r>
            <a:endParaRPr lang="en-US" sz="1600"/>
          </a:p>
          <a:p>
            <a:pPr marL="285750" lvl="0" indent="-285750" algn="l" rtl="0">
              <a:lnSpc>
                <a:spcPct val="100000"/>
              </a:lnSpc>
              <a:spcBef>
                <a:spcPts val="0"/>
              </a:spcBef>
              <a:spcAft>
                <a:spcPts val="0"/>
              </a:spcAft>
              <a:buSzPts val="2100"/>
              <a:buFont typeface="Arial" panose="020B0604020202020204"/>
              <a:buChar char="•"/>
            </a:pPr>
            <a:r>
              <a:rPr lang="en-US" sz="1600"/>
              <a:t>Radio aids to navigation (NAVAIDs) (frequencies, geospatial info)</a:t>
            </a:r>
            <a:endParaRPr lang="en-US" sz="1600"/>
          </a:p>
          <a:p>
            <a:pPr marL="285750" lvl="0" indent="-285750" algn="l" rtl="0">
              <a:lnSpc>
                <a:spcPct val="100000"/>
              </a:lnSpc>
              <a:spcBef>
                <a:spcPts val="0"/>
              </a:spcBef>
              <a:spcAft>
                <a:spcPts val="0"/>
              </a:spcAft>
              <a:buSzPts val="2100"/>
              <a:buFont typeface="Arial" panose="020B0604020202020204"/>
              <a:buChar char="•"/>
            </a:pPr>
            <a:r>
              <a:rPr lang="en-US" sz="1600"/>
              <a:t>Airports Configuration (runways, taxiways, geospatial info, etc)</a:t>
            </a:r>
            <a:endParaRPr lang="en-US" sz="1600"/>
          </a:p>
          <a:p>
            <a:pPr marL="285750" lvl="0" indent="-285750" algn="l" rtl="0">
              <a:lnSpc>
                <a:spcPct val="100000"/>
              </a:lnSpc>
              <a:spcBef>
                <a:spcPts val="0"/>
              </a:spcBef>
              <a:spcAft>
                <a:spcPts val="0"/>
              </a:spcAft>
              <a:buSzPts val="2100"/>
              <a:buFont typeface="Arial" panose="020B0604020202020204"/>
              <a:buChar char="•"/>
            </a:pPr>
            <a:r>
              <a:rPr lang="en-US" sz="1600"/>
              <a:t>Special Activity Airspace (SAA), Special Use Airspace (SUA), Memoranda of Agreement (MOAs), Temporary Flight Restrictions (TFRs)</a:t>
            </a:r>
            <a:endParaRPr lang="en-US" sz="1600"/>
          </a:p>
          <a:p>
            <a:pPr marL="285750" lvl="0" indent="-285750" algn="l" rtl="0">
              <a:lnSpc>
                <a:spcPct val="100000"/>
              </a:lnSpc>
              <a:spcBef>
                <a:spcPts val="0"/>
              </a:spcBef>
              <a:spcAft>
                <a:spcPts val="0"/>
              </a:spcAft>
              <a:buSzPts val="2100"/>
              <a:buFont typeface="Arial" panose="020B0604020202020204"/>
              <a:buChar char="•"/>
            </a:pPr>
            <a:r>
              <a:rPr lang="en-US" sz="1600"/>
              <a:t>Notices to Airmen (NOTAMs)</a:t>
            </a:r>
            <a:endParaRPr lang="en-US" sz="1600"/>
          </a:p>
          <a:p>
            <a:pPr marL="285750" lvl="0" indent="-285750" algn="l" rtl="0">
              <a:lnSpc>
                <a:spcPct val="100000"/>
              </a:lnSpc>
              <a:spcBef>
                <a:spcPts val="0"/>
              </a:spcBef>
              <a:spcAft>
                <a:spcPts val="0"/>
              </a:spcAft>
              <a:buSzPts val="2100"/>
              <a:buFont typeface="Arial" panose="020B0604020202020204"/>
              <a:buChar char="•"/>
            </a:pPr>
            <a:r>
              <a:rPr lang="en-US" sz="1600"/>
              <a:t>Obstructions</a:t>
            </a:r>
            <a:endParaRPr lang="en-US" sz="1600"/>
          </a:p>
          <a:p>
            <a:pPr marL="285750" lvl="0" indent="-285750" algn="l" rtl="0">
              <a:lnSpc>
                <a:spcPct val="100000"/>
              </a:lnSpc>
              <a:spcBef>
                <a:spcPts val="0"/>
              </a:spcBef>
              <a:spcAft>
                <a:spcPts val="0"/>
              </a:spcAft>
              <a:buSzPts val="2100"/>
              <a:buFont typeface="Arial" panose="020B0604020202020204"/>
              <a:buChar char="•"/>
            </a:pPr>
            <a:r>
              <a:rPr lang="en-US" sz="1600"/>
              <a:t>Surveys and Procedures</a:t>
            </a:r>
            <a:endParaRPr lang="en-US" sz="1600"/>
          </a:p>
        </p:txBody>
      </p:sp>
      <p:pic>
        <p:nvPicPr>
          <p:cNvPr id="482" name="Google Shape;482;p21"/>
          <p:cNvPicPr preferRelativeResize="0"/>
          <p:nvPr/>
        </p:nvPicPr>
        <p:blipFill rotWithShape="1">
          <a:blip r:embed="rId1"/>
          <a:srcRect/>
          <a:stretch>
            <a:fillRect/>
          </a:stretch>
        </p:blipFill>
        <p:spPr>
          <a:xfrm rot="21168012">
            <a:off x="4546600" y="68580"/>
            <a:ext cx="2385060" cy="268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sp>
        <p:nvSpPr>
          <p:cNvPr id="299" name="Google Shape;299;p11"/>
          <p:cNvSpPr txBox="1"/>
          <p:nvPr>
            <p:ph type="title"/>
          </p:nvPr>
        </p:nvSpPr>
        <p:spPr>
          <a:xfrm>
            <a:off x="2559473" y="1220893"/>
            <a:ext cx="8934873" cy="9144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200"/>
              <a:buNone/>
            </a:pPr>
            <a:r>
              <a:rPr lang="en-US"/>
              <a:t>Internship Overview</a:t>
            </a:r>
            <a:endParaRPr lang="en-US"/>
          </a:p>
        </p:txBody>
      </p:sp>
      <p:sp>
        <p:nvSpPr>
          <p:cNvPr id="300" name="Google Shape;300;p11"/>
          <p:cNvSpPr txBox="1"/>
          <p:nvPr>
            <p:ph type="subTitle" idx="1"/>
          </p:nvPr>
        </p:nvSpPr>
        <p:spPr>
          <a:xfrm>
            <a:off x="5423747" y="2396913"/>
            <a:ext cx="6467687" cy="424688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100"/>
              <a:buFont typeface="Arial" panose="020B0604020202020204"/>
            </a:pPr>
            <a:r>
              <a:rPr lang="en-US" sz="1800" b="1"/>
              <a:t>WEEK 1 (1st - 3rd Nov, 2023)</a:t>
            </a:r>
            <a:endParaRPr lang="en-US" sz="1800" b="1"/>
          </a:p>
          <a:p>
            <a:pPr marL="285750" lvl="0" indent="-285750" algn="l" rtl="0">
              <a:lnSpc>
                <a:spcPct val="100000"/>
              </a:lnSpc>
              <a:spcBef>
                <a:spcPts val="0"/>
              </a:spcBef>
              <a:spcAft>
                <a:spcPts val="0"/>
              </a:spcAft>
              <a:buSzPts val="2100"/>
              <a:buFont typeface="Arial" panose="020B0604020202020204"/>
              <a:buChar char="•"/>
            </a:pPr>
            <a:r>
              <a:rPr lang="en-US" sz="1800"/>
              <a:t>Orientation on GCAA, Introduction to the AIS directorate and its role within GCAA</a:t>
            </a:r>
            <a:endParaRPr lang="en-US" sz="1800"/>
          </a:p>
          <a:p>
            <a:pPr marL="285750" lvl="0" indent="-285750" algn="l" rtl="0">
              <a:lnSpc>
                <a:spcPct val="100000"/>
              </a:lnSpc>
              <a:spcBef>
                <a:spcPts val="0"/>
              </a:spcBef>
              <a:spcAft>
                <a:spcPts val="0"/>
              </a:spcAft>
              <a:buSzPts val="2100"/>
              <a:buFont typeface="Arial" panose="020B0604020202020204"/>
              <a:buChar char="•"/>
            </a:pPr>
            <a:r>
              <a:rPr lang="en-US" sz="1800"/>
              <a:t>Field tour - GCAA, aerodromes,terminals, Airport company</a:t>
            </a:r>
            <a:endParaRPr lang="en-US" sz="1800"/>
          </a:p>
          <a:p>
            <a:pPr marL="285750" lvl="0" indent="-285750" algn="l" rtl="0">
              <a:lnSpc>
                <a:spcPct val="100000"/>
              </a:lnSpc>
              <a:spcBef>
                <a:spcPts val="0"/>
              </a:spcBef>
              <a:spcAft>
                <a:spcPts val="0"/>
              </a:spcAft>
              <a:buSzPts val="2100"/>
              <a:buFont typeface="Arial" panose="020B0604020202020204"/>
              <a:buChar char="•"/>
            </a:pPr>
            <a:r>
              <a:rPr lang="en-US" sz="1800"/>
              <a:t>Field tour - ATC Directorate, NOTAM office, Aerocom Office, Doc&amp;Pub</a:t>
            </a:r>
            <a:endParaRPr lang="en-US" sz="1800"/>
          </a:p>
          <a:p>
            <a:pPr marL="285750" lvl="0" indent="-285750" algn="l" rtl="0">
              <a:lnSpc>
                <a:spcPct val="100000"/>
              </a:lnSpc>
              <a:spcBef>
                <a:spcPts val="0"/>
              </a:spcBef>
              <a:spcAft>
                <a:spcPts val="0"/>
              </a:spcAft>
              <a:buSzPts val="2100"/>
              <a:buFont typeface="Arial" panose="020B0604020202020204"/>
              <a:buChar char="•"/>
            </a:pPr>
            <a:endParaRPr lang="en-US" sz="1800"/>
          </a:p>
          <a:p>
            <a:pPr marL="0" lvl="0" indent="0" algn="l" rtl="0">
              <a:lnSpc>
                <a:spcPct val="100000"/>
              </a:lnSpc>
              <a:spcBef>
                <a:spcPts val="0"/>
              </a:spcBef>
              <a:spcAft>
                <a:spcPts val="0"/>
              </a:spcAft>
              <a:buSzPts val="2100"/>
              <a:buFont typeface="Arial" panose="020B0604020202020204"/>
            </a:pPr>
            <a:r>
              <a:rPr lang="en-US" sz="1800" b="1"/>
              <a:t>WEEK 2 (6th - 10th  Nov, 2023)</a:t>
            </a:r>
            <a:endParaRPr lang="en-US" sz="1800" b="1"/>
          </a:p>
          <a:p>
            <a:pPr marL="285750" lvl="0" indent="-285750" algn="l" rtl="0">
              <a:lnSpc>
                <a:spcPct val="100000"/>
              </a:lnSpc>
              <a:spcBef>
                <a:spcPts val="0"/>
              </a:spcBef>
              <a:spcAft>
                <a:spcPts val="0"/>
              </a:spcAft>
              <a:buSzPts val="2100"/>
              <a:buFont typeface="Arial" panose="020B0604020202020204"/>
              <a:buChar char="•"/>
            </a:pPr>
            <a:r>
              <a:rPr lang="en-US" sz="1800"/>
              <a:t>Introduction to QMS and the ISO 9000 series</a:t>
            </a:r>
            <a:endParaRPr lang="en-US" sz="1800"/>
          </a:p>
          <a:p>
            <a:pPr marL="285750" lvl="0" indent="-285750" algn="l" rtl="0">
              <a:lnSpc>
                <a:spcPct val="100000"/>
              </a:lnSpc>
              <a:spcBef>
                <a:spcPts val="0"/>
              </a:spcBef>
              <a:spcAft>
                <a:spcPts val="0"/>
              </a:spcAft>
              <a:buSzPts val="2100"/>
              <a:buFont typeface="Arial" panose="020B0604020202020204"/>
              <a:buChar char="•"/>
            </a:pPr>
            <a:r>
              <a:rPr lang="en-US" sz="1800"/>
              <a:t>Introduction to the AIS Data Processing System</a:t>
            </a:r>
            <a:endParaRPr lang="en-US" sz="1800"/>
          </a:p>
        </p:txBody>
      </p:sp>
      <p:pic>
        <p:nvPicPr>
          <p:cNvPr id="301" name="Google Shape;301;p11"/>
          <p:cNvPicPr preferRelativeResize="0"/>
          <p:nvPr/>
        </p:nvPicPr>
        <p:blipFill rotWithShape="1">
          <a:blip r:embed="rId1"/>
          <a:srcRect/>
          <a:stretch>
            <a:fillRect/>
          </a:stretch>
        </p:blipFill>
        <p:spPr>
          <a:xfrm rot="828013">
            <a:off x="872913" y="2313093"/>
            <a:ext cx="3761740" cy="41562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CAA-AIS DATA PROCESS"/>
          <p:cNvPicPr>
            <a:picLocks noChangeAspect="1"/>
          </p:cNvPicPr>
          <p:nvPr/>
        </p:nvPicPr>
        <p:blipFill>
          <a:blip r:embed="rId1"/>
          <a:stretch>
            <a:fillRect/>
          </a:stretch>
        </p:blipFill>
        <p:spPr>
          <a:xfrm>
            <a:off x="0" y="635"/>
            <a:ext cx="12192000" cy="68573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sp>
        <p:nvSpPr>
          <p:cNvPr id="299" name="Google Shape;299;p11"/>
          <p:cNvSpPr txBox="1"/>
          <p:nvPr>
            <p:ph type="title"/>
          </p:nvPr>
        </p:nvSpPr>
        <p:spPr>
          <a:xfrm>
            <a:off x="2956348" y="413173"/>
            <a:ext cx="8934873" cy="9144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200"/>
              <a:buNone/>
            </a:pPr>
            <a:r>
              <a:rPr lang="en-US"/>
              <a:t>Ghana Civil Aviation Authority</a:t>
            </a:r>
            <a:endParaRPr lang="en-US"/>
          </a:p>
        </p:txBody>
      </p:sp>
      <p:sp>
        <p:nvSpPr>
          <p:cNvPr id="300" name="Google Shape;300;p11"/>
          <p:cNvSpPr txBox="1"/>
          <p:nvPr>
            <p:ph type="subTitle" idx="1"/>
          </p:nvPr>
        </p:nvSpPr>
        <p:spPr>
          <a:xfrm>
            <a:off x="5076402" y="1634913"/>
            <a:ext cx="6467687" cy="424688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100"/>
              <a:buFont typeface="Arial" panose="020B0604020202020204"/>
            </a:pPr>
            <a:r>
              <a:rPr lang="en-US" sz="1800" b="1">
                <a:sym typeface="+mn-ea"/>
              </a:rPr>
              <a:t>WEEK 3 (13th - 17th Nov, 2023)</a:t>
            </a:r>
            <a:endParaRPr lang="en-US" sz="1800" b="1"/>
          </a:p>
          <a:p>
            <a:pPr marL="285750" lvl="0" indent="-285750" algn="l" rtl="0">
              <a:lnSpc>
                <a:spcPct val="100000"/>
              </a:lnSpc>
              <a:spcBef>
                <a:spcPts val="0"/>
              </a:spcBef>
              <a:spcAft>
                <a:spcPts val="0"/>
              </a:spcAft>
              <a:buSzPts val="2100"/>
              <a:buFont typeface="Arial" panose="020B0604020202020204"/>
              <a:buChar char="•"/>
            </a:pPr>
            <a:r>
              <a:rPr lang="en-US" sz="1800">
                <a:sym typeface="+mn-ea"/>
              </a:rPr>
              <a:t>Introduction to AIRAC</a:t>
            </a:r>
            <a:endParaRPr lang="en-US" sz="1800"/>
          </a:p>
          <a:p>
            <a:pPr marL="285750" lvl="0" indent="-285750" algn="l" rtl="0">
              <a:lnSpc>
                <a:spcPct val="100000"/>
              </a:lnSpc>
              <a:spcBef>
                <a:spcPts val="0"/>
              </a:spcBef>
              <a:spcAft>
                <a:spcPts val="0"/>
              </a:spcAft>
              <a:buSzPts val="2100"/>
              <a:buFont typeface="Arial" panose="020B0604020202020204"/>
              <a:buChar char="•"/>
            </a:pPr>
            <a:r>
              <a:rPr lang="en-US" sz="1800">
                <a:sym typeface="+mn-ea"/>
              </a:rPr>
              <a:t>Preparation of AIP Amendment Using AIS Data Process Model</a:t>
            </a:r>
            <a:endParaRPr lang="en-US" sz="1800"/>
          </a:p>
          <a:p>
            <a:pPr marL="285750" lvl="0" indent="-285750" algn="l" rtl="0">
              <a:lnSpc>
                <a:spcPct val="100000"/>
              </a:lnSpc>
              <a:spcBef>
                <a:spcPts val="0"/>
              </a:spcBef>
              <a:spcAft>
                <a:spcPts val="0"/>
              </a:spcAft>
              <a:buSzPts val="2100"/>
              <a:buFont typeface="Arial" panose="020B0604020202020204"/>
              <a:buChar char="•"/>
            </a:pPr>
            <a:endParaRPr lang="en-US" sz="1800"/>
          </a:p>
          <a:p>
            <a:pPr marL="0" lvl="0" indent="0" algn="l" rtl="0">
              <a:lnSpc>
                <a:spcPct val="100000"/>
              </a:lnSpc>
              <a:spcBef>
                <a:spcPts val="0"/>
              </a:spcBef>
              <a:spcAft>
                <a:spcPts val="0"/>
              </a:spcAft>
              <a:buSzPts val="2100"/>
              <a:buFont typeface="Arial" panose="020B0604020202020204"/>
            </a:pPr>
            <a:r>
              <a:rPr lang="en-US" sz="1800" b="1">
                <a:sym typeface="+mn-ea"/>
              </a:rPr>
              <a:t>WEEK 4 (20th  - 24th  Nov, 2023)</a:t>
            </a:r>
            <a:endParaRPr lang="en-US" sz="1800" b="1"/>
          </a:p>
          <a:p>
            <a:pPr marL="285750" lvl="0" indent="-285750" algn="l" rtl="0">
              <a:lnSpc>
                <a:spcPct val="100000"/>
              </a:lnSpc>
              <a:spcBef>
                <a:spcPts val="0"/>
              </a:spcBef>
              <a:spcAft>
                <a:spcPts val="0"/>
              </a:spcAft>
              <a:buSzPts val="2100"/>
              <a:buFont typeface="Arial" panose="020B0604020202020204"/>
              <a:buChar char="•"/>
            </a:pPr>
            <a:r>
              <a:rPr lang="en-US" sz="1800">
                <a:sym typeface="+mn-ea"/>
              </a:rPr>
              <a:t>Introduction to Overflight and Landing request processing (Development of Flow Diagrams and System Diagrams)</a:t>
            </a:r>
            <a:endParaRPr lang="en-US" sz="1800"/>
          </a:p>
          <a:p>
            <a:pPr marL="285750" lvl="0" indent="-285750" algn="l" rtl="0">
              <a:lnSpc>
                <a:spcPct val="100000"/>
              </a:lnSpc>
              <a:spcBef>
                <a:spcPts val="0"/>
              </a:spcBef>
              <a:spcAft>
                <a:spcPts val="0"/>
              </a:spcAft>
              <a:buSzPts val="2100"/>
              <a:buFont typeface="Arial" panose="020B0604020202020204"/>
              <a:buChar char="•"/>
            </a:pPr>
            <a:r>
              <a:rPr lang="en-US" sz="1800">
                <a:sym typeface="+mn-ea"/>
              </a:rPr>
              <a:t>Processing of Overflight and Landing request via SIM (Based on Flow Diagrams)</a:t>
            </a:r>
            <a:endParaRPr lang="en-US" sz="1800"/>
          </a:p>
          <a:p>
            <a:pPr marL="285750" lvl="0" indent="-285750" algn="l" rtl="0">
              <a:lnSpc>
                <a:spcPct val="100000"/>
              </a:lnSpc>
              <a:spcBef>
                <a:spcPts val="0"/>
              </a:spcBef>
              <a:spcAft>
                <a:spcPts val="0"/>
              </a:spcAft>
              <a:buSzPts val="2100"/>
              <a:buFont typeface="Arial" panose="020B0604020202020204"/>
              <a:buChar char="•"/>
            </a:pPr>
            <a:r>
              <a:rPr lang="en-US" sz="1800">
                <a:sym typeface="+mn-ea"/>
              </a:rPr>
              <a:t>Generation of a series A NOTAM with Data Flow Diagram</a:t>
            </a:r>
            <a:endParaRPr lang="en-US" sz="1800">
              <a:sym typeface="+mn-ea"/>
            </a:endParaRPr>
          </a:p>
          <a:p>
            <a:pPr marL="0" lvl="0" indent="0" algn="l" rtl="0">
              <a:lnSpc>
                <a:spcPct val="100000"/>
              </a:lnSpc>
              <a:spcBef>
                <a:spcPts val="0"/>
              </a:spcBef>
              <a:spcAft>
                <a:spcPts val="0"/>
              </a:spcAft>
              <a:buSzPts val="2100"/>
              <a:buFont typeface="Arial" panose="020B0604020202020204"/>
            </a:pPr>
            <a:endParaRPr lang="en-US" sz="1800"/>
          </a:p>
          <a:p>
            <a:pPr marL="0" lvl="0" indent="0" algn="l" rtl="0">
              <a:lnSpc>
                <a:spcPct val="100000"/>
              </a:lnSpc>
              <a:spcBef>
                <a:spcPts val="0"/>
              </a:spcBef>
              <a:spcAft>
                <a:spcPts val="0"/>
              </a:spcAft>
              <a:buSzPts val="2100"/>
              <a:buFont typeface="Arial" panose="020B0604020202020204"/>
            </a:pPr>
            <a:r>
              <a:rPr lang="en-US" sz="1800" b="1">
                <a:sym typeface="+mn-ea"/>
              </a:rPr>
              <a:t>WEEK 5 (27th  - 30th  Nov, 2023)</a:t>
            </a:r>
            <a:endParaRPr lang="en-US" sz="1800" b="1"/>
          </a:p>
          <a:p>
            <a:pPr marL="285750" lvl="0" indent="-285750" algn="l" rtl="0">
              <a:lnSpc>
                <a:spcPct val="100000"/>
              </a:lnSpc>
              <a:spcBef>
                <a:spcPts val="0"/>
              </a:spcBef>
              <a:spcAft>
                <a:spcPts val="0"/>
              </a:spcAft>
              <a:buSzPts val="2100"/>
              <a:buFont typeface="Arial" panose="020B0604020202020204"/>
              <a:buChar char="•"/>
            </a:pPr>
            <a:r>
              <a:rPr lang="en-US" sz="1800">
                <a:sym typeface="+mn-ea"/>
              </a:rPr>
              <a:t>Assessment on internship experience</a:t>
            </a:r>
            <a:endParaRPr lang="en-US" sz="1800"/>
          </a:p>
          <a:p>
            <a:pPr marL="285750" lvl="0" indent="-285750" algn="l" rtl="0">
              <a:lnSpc>
                <a:spcPct val="100000"/>
              </a:lnSpc>
              <a:spcBef>
                <a:spcPts val="0"/>
              </a:spcBef>
              <a:spcAft>
                <a:spcPts val="0"/>
              </a:spcAft>
              <a:buSzPts val="2100"/>
              <a:buFont typeface="Arial" panose="020B0604020202020204"/>
              <a:buChar char="•"/>
            </a:pPr>
            <a:r>
              <a:rPr lang="en-US" sz="1800">
                <a:sym typeface="+mn-ea"/>
              </a:rPr>
              <a:t>Made a presentation on internship experience</a:t>
            </a:r>
            <a:endParaRPr lang="en-US" sz="1800"/>
          </a:p>
        </p:txBody>
      </p:sp>
      <p:pic>
        <p:nvPicPr>
          <p:cNvPr id="301" name="Google Shape;301;p11"/>
          <p:cNvPicPr preferRelativeResize="0"/>
          <p:nvPr/>
        </p:nvPicPr>
        <p:blipFill rotWithShape="1">
          <a:blip r:embed="rId1"/>
          <a:srcRect/>
          <a:stretch>
            <a:fillRect/>
          </a:stretch>
        </p:blipFill>
        <p:spPr>
          <a:xfrm rot="828013">
            <a:off x="872913" y="2313093"/>
            <a:ext cx="3761740" cy="41562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5"/>
          <p:cNvSpPr txBox="1"/>
          <p:nvPr>
            <p:ph type="title"/>
          </p:nvPr>
        </p:nvSpPr>
        <p:spPr>
          <a:xfrm>
            <a:off x="6095788" y="307763"/>
            <a:ext cx="5686213" cy="9144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200"/>
              <a:buNone/>
            </a:pPr>
            <a:r>
              <a:rPr lang="en-US"/>
              <a:t>Overview</a:t>
            </a:r>
            <a:endParaRPr lang="en-US"/>
          </a:p>
        </p:txBody>
      </p:sp>
      <p:sp>
        <p:nvSpPr>
          <p:cNvPr id="225" name="Google Shape;225;p5"/>
          <p:cNvSpPr txBox="1"/>
          <p:nvPr>
            <p:ph type="subTitle" idx="1"/>
          </p:nvPr>
        </p:nvSpPr>
        <p:spPr>
          <a:xfrm>
            <a:off x="317712" y="1038013"/>
            <a:ext cx="6467687" cy="4246880"/>
          </a:xfrm>
          <a:prstGeom prst="rect">
            <a:avLst/>
          </a:prstGeom>
          <a:noFill/>
          <a:ln>
            <a:noFill/>
          </a:ln>
        </p:spPr>
        <p:txBody>
          <a:bodyPr spcFirstLastPara="1" wrap="square" lIns="121900" tIns="121900" rIns="121900" bIns="121900" anchor="t" anchorCtr="0">
            <a:noAutofit/>
          </a:bodyPr>
          <a:lstStyle/>
          <a:p>
            <a:pPr marL="285750" lvl="0" indent="-285750" algn="l" rtl="0">
              <a:lnSpc>
                <a:spcPct val="100000"/>
              </a:lnSpc>
              <a:spcBef>
                <a:spcPts val="0"/>
              </a:spcBef>
              <a:spcAft>
                <a:spcPts val="0"/>
              </a:spcAft>
              <a:buSzPts val="2100"/>
              <a:buFont typeface="Arial" panose="020B0604020202020204"/>
              <a:buChar char="•"/>
            </a:pPr>
            <a:r>
              <a:rPr lang="en-US" sz="1865"/>
              <a:t>a comprehensive summary of my internship experiences and observations at the Aeronautical Information Services (AIS) Directorate of the Ghana Civil Aviation Authority</a:t>
            </a:r>
            <a:endParaRPr lang="en-US" sz="1865"/>
          </a:p>
          <a:p>
            <a:pPr marL="285750" lvl="0" indent="-285750" algn="l" rtl="0">
              <a:lnSpc>
                <a:spcPct val="100000"/>
              </a:lnSpc>
              <a:spcBef>
                <a:spcPts val="0"/>
              </a:spcBef>
              <a:spcAft>
                <a:spcPts val="0"/>
              </a:spcAft>
              <a:buSzPts val="2100"/>
              <a:buFont typeface="Arial" panose="020B0604020202020204"/>
              <a:buChar char="•"/>
            </a:pPr>
            <a:endParaRPr lang="en-US" sz="1865"/>
          </a:p>
          <a:p>
            <a:pPr marL="285750" lvl="0" indent="-285750" algn="l" rtl="0">
              <a:lnSpc>
                <a:spcPct val="100000"/>
              </a:lnSpc>
              <a:spcBef>
                <a:spcPts val="0"/>
              </a:spcBef>
              <a:spcAft>
                <a:spcPts val="0"/>
              </a:spcAft>
              <a:buSzPts val="2100"/>
              <a:buFont typeface="Arial" panose="020B0604020202020204"/>
              <a:buChar char="•"/>
            </a:pPr>
            <a:r>
              <a:rPr lang="en-US" sz="1865"/>
              <a:t>commenced on November 1st 2023 and concluded on November 30th 2023. </a:t>
            </a:r>
            <a:endParaRPr lang="en-US" sz="1865"/>
          </a:p>
          <a:p>
            <a:pPr marL="285750" lvl="0" indent="-285750" algn="l" rtl="0">
              <a:lnSpc>
                <a:spcPct val="100000"/>
              </a:lnSpc>
              <a:spcBef>
                <a:spcPts val="0"/>
              </a:spcBef>
              <a:spcAft>
                <a:spcPts val="0"/>
              </a:spcAft>
              <a:buSzPts val="2100"/>
              <a:buFont typeface="Arial" panose="020B0604020202020204"/>
              <a:buChar char="•"/>
            </a:pPr>
            <a:endParaRPr lang="en-US" sz="1865"/>
          </a:p>
          <a:p>
            <a:pPr marL="285750" lvl="0" indent="-285750" algn="l" rtl="0">
              <a:lnSpc>
                <a:spcPct val="100000"/>
              </a:lnSpc>
              <a:spcBef>
                <a:spcPts val="0"/>
              </a:spcBef>
              <a:spcAft>
                <a:spcPts val="0"/>
              </a:spcAft>
              <a:buSzPts val="2100"/>
              <a:buFont typeface="Arial" panose="020B0604020202020204"/>
              <a:buChar char="•"/>
            </a:pPr>
            <a:r>
              <a:rPr lang="en-US" sz="1865"/>
              <a:t>During this period, I was afforded the distinct privilege of gaining profound insights into the intricacies of AIS operations and functions.</a:t>
            </a:r>
            <a:endParaRPr lang="en-US" sz="1865"/>
          </a:p>
          <a:p>
            <a:pPr marL="0" lvl="0" indent="0" algn="l" rtl="0">
              <a:lnSpc>
                <a:spcPct val="100000"/>
              </a:lnSpc>
              <a:spcBef>
                <a:spcPts val="0"/>
              </a:spcBef>
              <a:spcAft>
                <a:spcPts val="0"/>
              </a:spcAft>
              <a:buSzPts val="2100"/>
              <a:buFont typeface="Arial" panose="020B0604020202020204"/>
            </a:pPr>
            <a:endParaRPr sz="1865"/>
          </a:p>
        </p:txBody>
      </p:sp>
      <p:pic>
        <p:nvPicPr>
          <p:cNvPr id="226" name="Google Shape;226;p5"/>
          <p:cNvPicPr preferRelativeResize="0"/>
          <p:nvPr/>
        </p:nvPicPr>
        <p:blipFill rotWithShape="1">
          <a:blip r:embed="rId1"/>
          <a:srcRect/>
          <a:stretch>
            <a:fillRect/>
          </a:stretch>
        </p:blipFill>
        <p:spPr>
          <a:xfrm rot="828013">
            <a:off x="7800340" y="2164715"/>
            <a:ext cx="3606165" cy="35833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5"/>
          <p:cNvSpPr txBox="1"/>
          <p:nvPr>
            <p:ph type="title"/>
          </p:nvPr>
        </p:nvSpPr>
        <p:spPr>
          <a:xfrm>
            <a:off x="5808133" y="1220893"/>
            <a:ext cx="5686213" cy="9144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200"/>
              <a:buNone/>
            </a:pPr>
            <a:r>
              <a:rPr lang="en-US"/>
              <a:t>Civil Aviation</a:t>
            </a:r>
            <a:endParaRPr lang="en-US"/>
          </a:p>
        </p:txBody>
      </p:sp>
      <p:sp>
        <p:nvSpPr>
          <p:cNvPr id="225" name="Google Shape;225;p5"/>
          <p:cNvSpPr txBox="1"/>
          <p:nvPr>
            <p:ph type="subTitle" idx="1"/>
          </p:nvPr>
        </p:nvSpPr>
        <p:spPr>
          <a:xfrm>
            <a:off x="5423747" y="2396913"/>
            <a:ext cx="6467687" cy="4246880"/>
          </a:xfrm>
          <a:prstGeom prst="rect">
            <a:avLst/>
          </a:prstGeom>
          <a:noFill/>
          <a:ln>
            <a:noFill/>
          </a:ln>
        </p:spPr>
        <p:txBody>
          <a:bodyPr spcFirstLastPara="1" wrap="square" lIns="121900" tIns="121900" rIns="121900" bIns="121900" anchor="t" anchorCtr="0">
            <a:noAutofit/>
          </a:bodyPr>
          <a:lstStyle/>
          <a:p>
            <a:pPr marL="285750" lvl="0" indent="-285750" algn="l" rtl="0">
              <a:lnSpc>
                <a:spcPct val="100000"/>
              </a:lnSpc>
              <a:spcBef>
                <a:spcPts val="0"/>
              </a:spcBef>
              <a:spcAft>
                <a:spcPts val="0"/>
              </a:spcAft>
              <a:buSzPts val="2100"/>
              <a:buFont typeface="Arial" panose="020B0604020202020204"/>
              <a:buChar char="•"/>
            </a:pPr>
            <a:r>
              <a:rPr lang="en-US" sz="1865"/>
              <a:t>non-military and non-governmental; private and commercial flights.</a:t>
            </a:r>
            <a:endParaRPr sz="1865"/>
          </a:p>
          <a:p>
            <a:pPr marL="285750" lvl="0" indent="-152400" algn="l" rtl="0">
              <a:lnSpc>
                <a:spcPct val="100000"/>
              </a:lnSpc>
              <a:spcBef>
                <a:spcPts val="0"/>
              </a:spcBef>
              <a:spcAft>
                <a:spcPts val="0"/>
              </a:spcAft>
              <a:buSzPts val="2100"/>
              <a:buFont typeface="Arial" panose="020B0604020202020204"/>
              <a:buNone/>
            </a:pPr>
            <a:endParaRPr sz="1865"/>
          </a:p>
          <a:p>
            <a:pPr marL="285750" lvl="0" indent="-285750" algn="l" rtl="0">
              <a:lnSpc>
                <a:spcPct val="100000"/>
              </a:lnSpc>
              <a:spcBef>
                <a:spcPts val="0"/>
              </a:spcBef>
              <a:spcAft>
                <a:spcPts val="0"/>
              </a:spcAft>
              <a:buSzPts val="2100"/>
              <a:buFont typeface="Arial" panose="020B0604020202020204"/>
              <a:buChar char="•"/>
            </a:pPr>
            <a:r>
              <a:rPr lang="en-US" sz="1865"/>
              <a:t>plays a pivotal role in connecting people, goods, and services.</a:t>
            </a:r>
            <a:endParaRPr sz="1865"/>
          </a:p>
          <a:p>
            <a:pPr marL="285750" lvl="0" indent="-152400" algn="l" rtl="0">
              <a:lnSpc>
                <a:spcPct val="100000"/>
              </a:lnSpc>
              <a:spcBef>
                <a:spcPts val="0"/>
              </a:spcBef>
              <a:spcAft>
                <a:spcPts val="0"/>
              </a:spcAft>
              <a:buSzPts val="2100"/>
              <a:buFont typeface="Arial" panose="020B0604020202020204"/>
              <a:buNone/>
            </a:pPr>
            <a:endParaRPr sz="1865"/>
          </a:p>
          <a:p>
            <a:pPr marL="285750" lvl="0" indent="-285750" algn="l" rtl="0">
              <a:lnSpc>
                <a:spcPct val="100000"/>
              </a:lnSpc>
              <a:spcBef>
                <a:spcPts val="0"/>
              </a:spcBef>
              <a:spcAft>
                <a:spcPts val="0"/>
              </a:spcAft>
              <a:buSzPts val="2100"/>
              <a:buFont typeface="Arial" panose="020B0604020202020204"/>
              <a:buChar char="•"/>
            </a:pPr>
            <a:r>
              <a:rPr lang="en-US" sz="1865"/>
              <a:t>governed by international standards and national regulations, civil aviation comprises various sectors, from commercial air transport to aerial work and general aviation. </a:t>
            </a:r>
            <a:endParaRPr sz="1865"/>
          </a:p>
          <a:p>
            <a:pPr marL="285750" lvl="0" indent="-152400" algn="l" rtl="0">
              <a:lnSpc>
                <a:spcPct val="100000"/>
              </a:lnSpc>
              <a:spcBef>
                <a:spcPts val="0"/>
              </a:spcBef>
              <a:spcAft>
                <a:spcPts val="0"/>
              </a:spcAft>
              <a:buSzPts val="2100"/>
              <a:buFont typeface="Arial" panose="020B0604020202020204"/>
              <a:buNone/>
            </a:pPr>
            <a:endParaRPr sz="1865"/>
          </a:p>
          <a:p>
            <a:pPr marL="285750" lvl="0" indent="-285750" algn="l" rtl="0">
              <a:lnSpc>
                <a:spcPct val="100000"/>
              </a:lnSpc>
              <a:spcBef>
                <a:spcPts val="0"/>
              </a:spcBef>
              <a:spcAft>
                <a:spcPts val="0"/>
              </a:spcAft>
              <a:buSzPts val="2100"/>
              <a:buFont typeface="Arial" panose="020B0604020202020204"/>
              <a:buChar char="•"/>
            </a:pPr>
            <a:r>
              <a:rPr lang="en-US" sz="1865"/>
              <a:t>this sector fosters global connectivity , economic growth; prioritizing safety and efficiency in the skies.</a:t>
            </a:r>
            <a:endParaRPr sz="1865"/>
          </a:p>
        </p:txBody>
      </p:sp>
      <p:pic>
        <p:nvPicPr>
          <p:cNvPr id="226" name="Google Shape;226;p5"/>
          <p:cNvPicPr preferRelativeResize="0"/>
          <p:nvPr/>
        </p:nvPicPr>
        <p:blipFill rotWithShape="1">
          <a:blip r:embed="rId1"/>
          <a:srcRect/>
          <a:stretch>
            <a:fillRect/>
          </a:stretch>
        </p:blipFill>
        <p:spPr>
          <a:xfrm rot="828013">
            <a:off x="476673" y="-18627"/>
            <a:ext cx="4650740" cy="45601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sp>
        <p:nvSpPr>
          <p:cNvPr id="260" name="Google Shape;260;p9"/>
          <p:cNvSpPr/>
          <p:nvPr/>
        </p:nvSpPr>
        <p:spPr>
          <a:xfrm>
            <a:off x="1295051" y="1516101"/>
            <a:ext cx="1295200" cy="12952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9"/>
          <p:cNvSpPr/>
          <p:nvPr/>
        </p:nvSpPr>
        <p:spPr>
          <a:xfrm>
            <a:off x="8381704" y="1381481"/>
            <a:ext cx="1295200" cy="12952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9"/>
          <p:cNvSpPr txBox="1"/>
          <p:nvPr>
            <p:ph type="title"/>
          </p:nvPr>
        </p:nvSpPr>
        <p:spPr>
          <a:xfrm>
            <a:off x="430947" y="390693"/>
            <a:ext cx="102904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200"/>
              <a:buNone/>
            </a:pPr>
            <a:r>
              <a:rPr lang="en-US"/>
              <a:t>Global vs National</a:t>
            </a:r>
            <a:endParaRPr lang="en-US"/>
          </a:p>
        </p:txBody>
      </p:sp>
      <p:sp>
        <p:nvSpPr>
          <p:cNvPr id="263" name="Google Shape;263;p9"/>
          <p:cNvSpPr txBox="1"/>
          <p:nvPr>
            <p:ph type="subTitle" idx="1"/>
          </p:nvPr>
        </p:nvSpPr>
        <p:spPr>
          <a:xfrm>
            <a:off x="239763" y="3098289"/>
            <a:ext cx="3526000" cy="524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800"/>
              <a:buNone/>
            </a:pPr>
            <a:r>
              <a:rPr lang="en-US"/>
              <a:t>ICAO</a:t>
            </a:r>
            <a:endParaRPr lang="en-US"/>
          </a:p>
        </p:txBody>
      </p:sp>
      <p:sp>
        <p:nvSpPr>
          <p:cNvPr id="264" name="Google Shape;264;p9"/>
          <p:cNvSpPr txBox="1"/>
          <p:nvPr>
            <p:ph type="subTitle" idx="2"/>
          </p:nvPr>
        </p:nvSpPr>
        <p:spPr>
          <a:xfrm>
            <a:off x="303953" y="3397038"/>
            <a:ext cx="5418667" cy="3141133"/>
          </a:xfrm>
          <a:prstGeom prst="rect">
            <a:avLst/>
          </a:prstGeom>
          <a:noFill/>
          <a:ln>
            <a:noFill/>
          </a:ln>
        </p:spPr>
        <p:txBody>
          <a:bodyPr spcFirstLastPara="1" wrap="square" lIns="121900" tIns="121900" rIns="121900" bIns="121900" anchor="t" anchorCtr="0">
            <a:noAutofit/>
          </a:bodyPr>
          <a:lstStyle/>
          <a:p>
            <a:pPr marL="285750" lvl="0" indent="-285750" algn="l" rtl="0">
              <a:lnSpc>
                <a:spcPct val="100000"/>
              </a:lnSpc>
              <a:spcBef>
                <a:spcPts val="0"/>
              </a:spcBef>
              <a:spcAft>
                <a:spcPts val="0"/>
              </a:spcAft>
              <a:buSzPts val="1400"/>
              <a:buFont typeface="Arial" panose="020B0604020202020204"/>
              <a:buChar char="•"/>
            </a:pPr>
            <a:r>
              <a:rPr lang="en-US"/>
              <a:t>specialised agency of the UN coordinating international air travel.</a:t>
            </a:r>
            <a:endParaRPr lang="en-US"/>
          </a:p>
          <a:p>
            <a:pPr marL="0" lvl="0" indent="0" algn="l" rtl="0">
              <a:lnSpc>
                <a:spcPct val="100000"/>
              </a:lnSpc>
              <a:spcBef>
                <a:spcPts val="0"/>
              </a:spcBef>
              <a:spcAft>
                <a:spcPts val="0"/>
              </a:spcAft>
              <a:buSzPts val="1400"/>
              <a:buFont typeface="Arial" panose="020B0604020202020204"/>
              <a:buNone/>
            </a:pPr>
          </a:p>
          <a:p>
            <a:pPr marL="285750" lvl="0" indent="-285750" algn="l" rtl="0">
              <a:lnSpc>
                <a:spcPct val="100000"/>
              </a:lnSpc>
              <a:spcBef>
                <a:spcPts val="0"/>
              </a:spcBef>
              <a:spcAft>
                <a:spcPts val="0"/>
              </a:spcAft>
              <a:buSzPts val="1400"/>
              <a:buFont typeface="Arial" panose="020B0604020202020204"/>
              <a:buChar char="•"/>
            </a:pPr>
            <a:r>
              <a:rPr lang="en-US"/>
              <a:t>193 state parties - includes all member states of the United Nations; 36 Council member States</a:t>
            </a:r>
            <a:endParaRPr lang="en-US"/>
          </a:p>
          <a:p>
            <a:pPr marL="285750" lvl="0" indent="-196850" algn="l" rtl="0">
              <a:lnSpc>
                <a:spcPct val="100000"/>
              </a:lnSpc>
              <a:spcBef>
                <a:spcPts val="0"/>
              </a:spcBef>
              <a:spcAft>
                <a:spcPts val="0"/>
              </a:spcAft>
              <a:buSzPts val="1400"/>
              <a:buFont typeface="Arial" panose="020B0604020202020204"/>
              <a:buNone/>
            </a:pPr>
          </a:p>
          <a:p>
            <a:pPr marL="285750" lvl="0" indent="-285750" algn="l" rtl="0">
              <a:lnSpc>
                <a:spcPct val="100000"/>
              </a:lnSpc>
              <a:spcBef>
                <a:spcPts val="0"/>
              </a:spcBef>
              <a:spcAft>
                <a:spcPts val="0"/>
              </a:spcAft>
              <a:buSzPts val="1400"/>
              <a:buFont typeface="Arial" panose="020B0604020202020204"/>
              <a:buChar char="•"/>
            </a:pPr>
            <a:r>
              <a:rPr lang="en-US"/>
              <a:t>The convention is supported by  annexes containing standards and recommended practices (SARPs)</a:t>
            </a:r>
            <a:endParaRPr lang="en-US"/>
          </a:p>
        </p:txBody>
      </p:sp>
      <p:sp>
        <p:nvSpPr>
          <p:cNvPr id="265" name="Google Shape;265;p9"/>
          <p:cNvSpPr txBox="1"/>
          <p:nvPr>
            <p:ph type="subTitle" idx="3"/>
          </p:nvPr>
        </p:nvSpPr>
        <p:spPr>
          <a:xfrm>
            <a:off x="7266303" y="2774863"/>
            <a:ext cx="3526000" cy="524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800"/>
              <a:buNone/>
            </a:pPr>
            <a:r>
              <a:rPr lang="en-US"/>
              <a:t>GCAA</a:t>
            </a:r>
            <a:endParaRPr lang="en-US"/>
          </a:p>
        </p:txBody>
      </p:sp>
      <p:sp>
        <p:nvSpPr>
          <p:cNvPr id="266" name="Google Shape;266;p9"/>
          <p:cNvSpPr txBox="1"/>
          <p:nvPr>
            <p:ph type="subTitle" idx="4"/>
          </p:nvPr>
        </p:nvSpPr>
        <p:spPr>
          <a:xfrm>
            <a:off x="6959600" y="3396827"/>
            <a:ext cx="4790440" cy="2903220"/>
          </a:xfrm>
          <a:prstGeom prst="rect">
            <a:avLst/>
          </a:prstGeom>
          <a:noFill/>
          <a:ln>
            <a:noFill/>
          </a:ln>
        </p:spPr>
        <p:txBody>
          <a:bodyPr spcFirstLastPara="1" wrap="square" lIns="121900" tIns="121900" rIns="121900" bIns="121900" anchor="t" anchorCtr="0">
            <a:noAutofit/>
          </a:bodyPr>
          <a:lstStyle/>
          <a:p>
            <a:pPr marL="285750" lvl="0" indent="-285750" algn="l" rtl="0">
              <a:lnSpc>
                <a:spcPct val="100000"/>
              </a:lnSpc>
              <a:spcBef>
                <a:spcPts val="0"/>
              </a:spcBef>
              <a:spcAft>
                <a:spcPts val="0"/>
              </a:spcAft>
              <a:buSzPts val="1400"/>
              <a:buFont typeface="Arial" panose="020B0604020202020204"/>
              <a:buChar char="•"/>
            </a:pPr>
            <a:r>
              <a:rPr lang="en-US"/>
              <a:t>The Ghana Civil Aviation Act 2004, Act 678 establishes Ghana Civil Aviation Authority, among other things, to:</a:t>
            </a:r>
            <a:endParaRPr lang="en-US"/>
          </a:p>
          <a:p>
            <a:pPr marL="285750" lvl="0" indent="-196850" algn="l" rtl="0">
              <a:lnSpc>
                <a:spcPct val="100000"/>
              </a:lnSpc>
              <a:spcBef>
                <a:spcPts val="0"/>
              </a:spcBef>
              <a:spcAft>
                <a:spcPts val="0"/>
              </a:spcAft>
              <a:buSzPts val="1400"/>
              <a:buFont typeface="Arial" panose="020B0604020202020204"/>
              <a:buNone/>
            </a:pPr>
          </a:p>
          <a:p>
            <a:pPr marL="285750" lvl="0" indent="-285750" algn="l" rtl="0">
              <a:lnSpc>
                <a:spcPct val="100000"/>
              </a:lnSpc>
              <a:spcBef>
                <a:spcPts val="0"/>
              </a:spcBef>
              <a:spcAft>
                <a:spcPts val="0"/>
              </a:spcAft>
              <a:buSzPts val="1400"/>
              <a:buFont typeface="Arial" panose="020B0604020202020204"/>
              <a:buChar char="•"/>
            </a:pPr>
            <a:r>
              <a:rPr lang="en-US"/>
              <a:t>Provide Air Navigation Services (Air Space Management)</a:t>
            </a:r>
            <a:endParaRPr lang="en-US"/>
          </a:p>
          <a:p>
            <a:pPr marL="0" lvl="0" indent="0" algn="l" rtl="0">
              <a:lnSpc>
                <a:spcPct val="100000"/>
              </a:lnSpc>
              <a:spcBef>
                <a:spcPts val="0"/>
              </a:spcBef>
              <a:spcAft>
                <a:spcPts val="0"/>
              </a:spcAft>
              <a:buSzPts val="1400"/>
              <a:buFont typeface="Arial" panose="020B0604020202020204"/>
              <a:buNone/>
            </a:pPr>
          </a:p>
          <a:p>
            <a:pPr marL="285750" lvl="0" indent="-285750" algn="l" rtl="0">
              <a:lnSpc>
                <a:spcPct val="100000"/>
              </a:lnSpc>
              <a:spcBef>
                <a:spcPts val="0"/>
              </a:spcBef>
              <a:spcAft>
                <a:spcPts val="0"/>
              </a:spcAft>
              <a:buSzPts val="1400"/>
              <a:buFont typeface="Arial" panose="020B0604020202020204"/>
              <a:buChar char="•"/>
            </a:pPr>
            <a:r>
              <a:rPr lang="en-US"/>
              <a:t>License and Certify Flight Operators, Airports, etc. (Safety Regulation)</a:t>
            </a:r>
            <a:endParaRPr lang="en-US"/>
          </a:p>
        </p:txBody>
      </p:sp>
      <p:grpSp>
        <p:nvGrpSpPr>
          <p:cNvPr id="267" name="Google Shape;267;p9"/>
          <p:cNvGrpSpPr/>
          <p:nvPr/>
        </p:nvGrpSpPr>
        <p:grpSpPr>
          <a:xfrm>
            <a:off x="8670261" y="1780911"/>
            <a:ext cx="718061" cy="506705"/>
            <a:chOff x="4702225" y="1907600"/>
            <a:chExt cx="2678000" cy="1889750"/>
          </a:xfrm>
        </p:grpSpPr>
        <p:sp>
          <p:nvSpPr>
            <p:cNvPr id="268" name="Google Shape;268;p9"/>
            <p:cNvSpPr/>
            <p:nvPr/>
          </p:nvSpPr>
          <p:spPr>
            <a:xfrm>
              <a:off x="4702225" y="1907600"/>
              <a:ext cx="2678000" cy="1889750"/>
            </a:xfrm>
            <a:custGeom>
              <a:avLst/>
              <a:gdLst/>
              <a:ahLst/>
              <a:cxnLst/>
              <a:rect l="l" t="t" r="r" b="b"/>
              <a:pathLst>
                <a:path w="107120" h="75590" extrusionOk="0">
                  <a:moveTo>
                    <a:pt x="29190" y="3125"/>
                  </a:moveTo>
                  <a:cubicBezTo>
                    <a:pt x="29658" y="3125"/>
                    <a:pt x="30076" y="3493"/>
                    <a:pt x="30143" y="3960"/>
                  </a:cubicBezTo>
                  <a:lnTo>
                    <a:pt x="31613" y="14637"/>
                  </a:lnTo>
                  <a:cubicBezTo>
                    <a:pt x="30811" y="14537"/>
                    <a:pt x="29992" y="14487"/>
                    <a:pt x="29190" y="14487"/>
                  </a:cubicBezTo>
                  <a:cubicBezTo>
                    <a:pt x="28372" y="14487"/>
                    <a:pt x="27553" y="14537"/>
                    <a:pt x="26751" y="14637"/>
                  </a:cubicBezTo>
                  <a:lnTo>
                    <a:pt x="28221" y="3960"/>
                  </a:lnTo>
                  <a:cubicBezTo>
                    <a:pt x="28288" y="3493"/>
                    <a:pt x="28706" y="3125"/>
                    <a:pt x="29190" y="3125"/>
                  </a:cubicBezTo>
                  <a:close/>
                  <a:moveTo>
                    <a:pt x="56576" y="24077"/>
                  </a:moveTo>
                  <a:lnTo>
                    <a:pt x="56576" y="26166"/>
                  </a:lnTo>
                  <a:lnTo>
                    <a:pt x="52115" y="26166"/>
                  </a:lnTo>
                  <a:lnTo>
                    <a:pt x="52115" y="24077"/>
                  </a:lnTo>
                  <a:close/>
                  <a:moveTo>
                    <a:pt x="61588" y="24077"/>
                  </a:moveTo>
                  <a:cubicBezTo>
                    <a:pt x="62273" y="24077"/>
                    <a:pt x="62942" y="24144"/>
                    <a:pt x="63610" y="24261"/>
                  </a:cubicBezTo>
                  <a:lnTo>
                    <a:pt x="62825" y="26249"/>
                  </a:lnTo>
                  <a:cubicBezTo>
                    <a:pt x="62407" y="26199"/>
                    <a:pt x="62006" y="26166"/>
                    <a:pt x="61588" y="26166"/>
                  </a:cubicBezTo>
                  <a:lnTo>
                    <a:pt x="59717" y="26166"/>
                  </a:lnTo>
                  <a:lnTo>
                    <a:pt x="59717" y="24077"/>
                  </a:lnTo>
                  <a:close/>
                  <a:moveTo>
                    <a:pt x="66567" y="25297"/>
                  </a:moveTo>
                  <a:cubicBezTo>
                    <a:pt x="67436" y="25748"/>
                    <a:pt x="68238" y="26333"/>
                    <a:pt x="68974" y="27018"/>
                  </a:cubicBezTo>
                  <a:lnTo>
                    <a:pt x="67804" y="28789"/>
                  </a:lnTo>
                  <a:lnTo>
                    <a:pt x="67754" y="28739"/>
                  </a:lnTo>
                  <a:cubicBezTo>
                    <a:pt x="67737" y="28722"/>
                    <a:pt x="67720" y="28706"/>
                    <a:pt x="67720" y="28706"/>
                  </a:cubicBezTo>
                  <a:cubicBezTo>
                    <a:pt x="67136" y="28121"/>
                    <a:pt x="66484" y="27636"/>
                    <a:pt x="65799" y="27252"/>
                  </a:cubicBezTo>
                  <a:lnTo>
                    <a:pt x="66567" y="25297"/>
                  </a:lnTo>
                  <a:close/>
                  <a:moveTo>
                    <a:pt x="71179" y="29341"/>
                  </a:moveTo>
                  <a:lnTo>
                    <a:pt x="73117" y="31396"/>
                  </a:lnTo>
                  <a:lnTo>
                    <a:pt x="71814" y="33067"/>
                  </a:lnTo>
                  <a:lnTo>
                    <a:pt x="70009" y="31145"/>
                  </a:lnTo>
                  <a:lnTo>
                    <a:pt x="71179" y="29341"/>
                  </a:lnTo>
                  <a:close/>
                  <a:moveTo>
                    <a:pt x="75289" y="33718"/>
                  </a:moveTo>
                  <a:lnTo>
                    <a:pt x="77378" y="35940"/>
                  </a:lnTo>
                  <a:lnTo>
                    <a:pt x="76108" y="37645"/>
                  </a:lnTo>
                  <a:lnTo>
                    <a:pt x="73986" y="35372"/>
                  </a:lnTo>
                  <a:lnTo>
                    <a:pt x="75289" y="33718"/>
                  </a:lnTo>
                  <a:close/>
                  <a:moveTo>
                    <a:pt x="79550" y="38263"/>
                  </a:moveTo>
                  <a:lnTo>
                    <a:pt x="81488" y="40318"/>
                  </a:lnTo>
                  <a:lnTo>
                    <a:pt x="80235" y="42039"/>
                  </a:lnTo>
                  <a:lnTo>
                    <a:pt x="78297" y="39967"/>
                  </a:lnTo>
                  <a:lnTo>
                    <a:pt x="79550" y="38263"/>
                  </a:lnTo>
                  <a:close/>
                  <a:moveTo>
                    <a:pt x="8472" y="39299"/>
                  </a:moveTo>
                  <a:lnTo>
                    <a:pt x="8472" y="39299"/>
                  </a:lnTo>
                  <a:cubicBezTo>
                    <a:pt x="8154" y="41387"/>
                    <a:pt x="7937" y="43342"/>
                    <a:pt x="7787" y="45180"/>
                  </a:cubicBezTo>
                  <a:lnTo>
                    <a:pt x="3142" y="45180"/>
                  </a:lnTo>
                  <a:lnTo>
                    <a:pt x="3142" y="39950"/>
                  </a:lnTo>
                  <a:lnTo>
                    <a:pt x="8472" y="39299"/>
                  </a:lnTo>
                  <a:close/>
                  <a:moveTo>
                    <a:pt x="83660" y="42640"/>
                  </a:moveTo>
                  <a:lnTo>
                    <a:pt x="85599" y="44712"/>
                  </a:lnTo>
                  <a:lnTo>
                    <a:pt x="84345" y="46417"/>
                  </a:lnTo>
                  <a:lnTo>
                    <a:pt x="82407" y="44361"/>
                  </a:lnTo>
                  <a:lnTo>
                    <a:pt x="83660" y="42640"/>
                  </a:lnTo>
                  <a:close/>
                  <a:moveTo>
                    <a:pt x="87787" y="47035"/>
                  </a:moveTo>
                  <a:lnTo>
                    <a:pt x="89726" y="49090"/>
                  </a:lnTo>
                  <a:lnTo>
                    <a:pt x="88472" y="50811"/>
                  </a:lnTo>
                  <a:lnTo>
                    <a:pt x="86534" y="48739"/>
                  </a:lnTo>
                  <a:lnTo>
                    <a:pt x="87787" y="47035"/>
                  </a:lnTo>
                  <a:close/>
                  <a:moveTo>
                    <a:pt x="91898" y="51412"/>
                  </a:moveTo>
                  <a:lnTo>
                    <a:pt x="93836" y="53484"/>
                  </a:lnTo>
                  <a:lnTo>
                    <a:pt x="92583" y="55188"/>
                  </a:lnTo>
                  <a:lnTo>
                    <a:pt x="90645" y="53133"/>
                  </a:lnTo>
                  <a:lnTo>
                    <a:pt x="91898" y="51412"/>
                  </a:lnTo>
                  <a:close/>
                  <a:moveTo>
                    <a:pt x="96025" y="55807"/>
                  </a:moveTo>
                  <a:lnTo>
                    <a:pt x="97946" y="57862"/>
                  </a:lnTo>
                  <a:lnTo>
                    <a:pt x="96693" y="59566"/>
                  </a:lnTo>
                  <a:lnTo>
                    <a:pt x="94772" y="57511"/>
                  </a:lnTo>
                  <a:lnTo>
                    <a:pt x="96025" y="55807"/>
                  </a:lnTo>
                  <a:close/>
                  <a:moveTo>
                    <a:pt x="100118" y="60184"/>
                  </a:moveTo>
                  <a:lnTo>
                    <a:pt x="102040" y="62223"/>
                  </a:lnTo>
                  <a:lnTo>
                    <a:pt x="100787" y="63927"/>
                  </a:lnTo>
                  <a:lnTo>
                    <a:pt x="98865" y="61889"/>
                  </a:lnTo>
                  <a:lnTo>
                    <a:pt x="100118" y="60184"/>
                  </a:lnTo>
                  <a:close/>
                  <a:moveTo>
                    <a:pt x="75757" y="60452"/>
                  </a:moveTo>
                  <a:lnTo>
                    <a:pt x="82842" y="67219"/>
                  </a:lnTo>
                  <a:cubicBezTo>
                    <a:pt x="82173" y="66801"/>
                    <a:pt x="81371" y="66567"/>
                    <a:pt x="80519" y="66567"/>
                  </a:cubicBezTo>
                  <a:cubicBezTo>
                    <a:pt x="78932" y="66567"/>
                    <a:pt x="77528" y="67402"/>
                    <a:pt x="76726" y="68655"/>
                  </a:cubicBezTo>
                  <a:lnTo>
                    <a:pt x="69508" y="68655"/>
                  </a:lnTo>
                  <a:cubicBezTo>
                    <a:pt x="68706" y="67402"/>
                    <a:pt x="67303" y="66567"/>
                    <a:pt x="65715" y="66567"/>
                  </a:cubicBezTo>
                  <a:cubicBezTo>
                    <a:pt x="64111" y="66567"/>
                    <a:pt x="62708" y="67402"/>
                    <a:pt x="61906" y="68655"/>
                  </a:cubicBezTo>
                  <a:lnTo>
                    <a:pt x="58046" y="68655"/>
                  </a:lnTo>
                  <a:lnTo>
                    <a:pt x="58046" y="66467"/>
                  </a:lnTo>
                  <a:cubicBezTo>
                    <a:pt x="58046" y="63142"/>
                    <a:pt x="60736" y="60452"/>
                    <a:pt x="64061" y="60452"/>
                  </a:cubicBezTo>
                  <a:close/>
                  <a:moveTo>
                    <a:pt x="21555" y="66751"/>
                  </a:moveTo>
                  <a:cubicBezTo>
                    <a:pt x="21972" y="66751"/>
                    <a:pt x="22306" y="67085"/>
                    <a:pt x="22306" y="67503"/>
                  </a:cubicBezTo>
                  <a:lnTo>
                    <a:pt x="22306" y="71713"/>
                  </a:lnTo>
                  <a:cubicBezTo>
                    <a:pt x="22306" y="72131"/>
                    <a:pt x="21972" y="72465"/>
                    <a:pt x="21555" y="72465"/>
                  </a:cubicBezTo>
                  <a:lnTo>
                    <a:pt x="19717" y="72465"/>
                  </a:lnTo>
                  <a:cubicBezTo>
                    <a:pt x="19299" y="72465"/>
                    <a:pt x="18965" y="72131"/>
                    <a:pt x="18965" y="71713"/>
                  </a:cubicBezTo>
                  <a:lnTo>
                    <a:pt x="18965" y="67503"/>
                  </a:lnTo>
                  <a:cubicBezTo>
                    <a:pt x="18965" y="67085"/>
                    <a:pt x="19299" y="66751"/>
                    <a:pt x="19717" y="66751"/>
                  </a:cubicBezTo>
                  <a:close/>
                  <a:moveTo>
                    <a:pt x="38647" y="66751"/>
                  </a:moveTo>
                  <a:cubicBezTo>
                    <a:pt x="39065" y="66751"/>
                    <a:pt x="39399" y="67085"/>
                    <a:pt x="39399" y="67503"/>
                  </a:cubicBezTo>
                  <a:lnTo>
                    <a:pt x="39399" y="71713"/>
                  </a:lnTo>
                  <a:cubicBezTo>
                    <a:pt x="39399" y="72131"/>
                    <a:pt x="39065" y="72465"/>
                    <a:pt x="38647" y="72465"/>
                  </a:cubicBezTo>
                  <a:lnTo>
                    <a:pt x="36810" y="72465"/>
                  </a:lnTo>
                  <a:cubicBezTo>
                    <a:pt x="36392" y="72465"/>
                    <a:pt x="36058" y="72131"/>
                    <a:pt x="36058" y="71713"/>
                  </a:cubicBezTo>
                  <a:lnTo>
                    <a:pt x="36058" y="67503"/>
                  </a:lnTo>
                  <a:cubicBezTo>
                    <a:pt x="36058" y="67085"/>
                    <a:pt x="36392" y="66751"/>
                    <a:pt x="36810" y="66751"/>
                  </a:cubicBezTo>
                  <a:close/>
                  <a:moveTo>
                    <a:pt x="65715" y="69708"/>
                  </a:moveTo>
                  <a:cubicBezTo>
                    <a:pt x="66467" y="69708"/>
                    <a:pt x="67085" y="70326"/>
                    <a:pt x="67085" y="71078"/>
                  </a:cubicBezTo>
                  <a:cubicBezTo>
                    <a:pt x="67085" y="71847"/>
                    <a:pt x="66467" y="72465"/>
                    <a:pt x="65715" y="72465"/>
                  </a:cubicBezTo>
                  <a:cubicBezTo>
                    <a:pt x="64947" y="72465"/>
                    <a:pt x="64329" y="71847"/>
                    <a:pt x="64329" y="71078"/>
                  </a:cubicBezTo>
                  <a:cubicBezTo>
                    <a:pt x="64329" y="70326"/>
                    <a:pt x="64947" y="69708"/>
                    <a:pt x="65715" y="69708"/>
                  </a:cubicBezTo>
                  <a:close/>
                  <a:moveTo>
                    <a:pt x="80519" y="69708"/>
                  </a:moveTo>
                  <a:cubicBezTo>
                    <a:pt x="81288" y="69708"/>
                    <a:pt x="81906" y="70326"/>
                    <a:pt x="81906" y="71078"/>
                  </a:cubicBezTo>
                  <a:cubicBezTo>
                    <a:pt x="81906" y="71847"/>
                    <a:pt x="81288" y="72465"/>
                    <a:pt x="80519" y="72465"/>
                  </a:cubicBezTo>
                  <a:cubicBezTo>
                    <a:pt x="79767" y="72465"/>
                    <a:pt x="79149" y="71847"/>
                    <a:pt x="79149" y="71078"/>
                  </a:cubicBezTo>
                  <a:cubicBezTo>
                    <a:pt x="79149" y="70326"/>
                    <a:pt x="79767" y="69708"/>
                    <a:pt x="80519" y="69708"/>
                  </a:cubicBezTo>
                  <a:close/>
                  <a:moveTo>
                    <a:pt x="29190" y="1"/>
                  </a:moveTo>
                  <a:cubicBezTo>
                    <a:pt x="27152" y="1"/>
                    <a:pt x="25398" y="1521"/>
                    <a:pt x="25114" y="3543"/>
                  </a:cubicBezTo>
                  <a:lnTo>
                    <a:pt x="23493" y="15339"/>
                  </a:lnTo>
                  <a:cubicBezTo>
                    <a:pt x="21154" y="16057"/>
                    <a:pt x="18965" y="17210"/>
                    <a:pt x="17043" y="18747"/>
                  </a:cubicBezTo>
                  <a:cubicBezTo>
                    <a:pt x="16358" y="19299"/>
                    <a:pt x="16258" y="20285"/>
                    <a:pt x="16793" y="20953"/>
                  </a:cubicBezTo>
                  <a:cubicBezTo>
                    <a:pt x="17108" y="21345"/>
                    <a:pt x="17565" y="21545"/>
                    <a:pt x="18024" y="21545"/>
                  </a:cubicBezTo>
                  <a:cubicBezTo>
                    <a:pt x="18367" y="21545"/>
                    <a:pt x="18712" y="21433"/>
                    <a:pt x="18998" y="21204"/>
                  </a:cubicBezTo>
                  <a:cubicBezTo>
                    <a:pt x="21872" y="18881"/>
                    <a:pt x="25498" y="17611"/>
                    <a:pt x="29190" y="17611"/>
                  </a:cubicBezTo>
                  <a:cubicBezTo>
                    <a:pt x="32883" y="17611"/>
                    <a:pt x="36509" y="18898"/>
                    <a:pt x="39383" y="21204"/>
                  </a:cubicBezTo>
                  <a:cubicBezTo>
                    <a:pt x="42273" y="23526"/>
                    <a:pt x="44278" y="26801"/>
                    <a:pt x="45064" y="30410"/>
                  </a:cubicBezTo>
                  <a:cubicBezTo>
                    <a:pt x="46484" y="36909"/>
                    <a:pt x="47286" y="42273"/>
                    <a:pt x="47536" y="46834"/>
                  </a:cubicBezTo>
                  <a:cubicBezTo>
                    <a:pt x="47587" y="47720"/>
                    <a:pt x="47553" y="48605"/>
                    <a:pt x="47419" y="49457"/>
                  </a:cubicBezTo>
                  <a:cubicBezTo>
                    <a:pt x="45331" y="48789"/>
                    <a:pt x="43242" y="48221"/>
                    <a:pt x="41204" y="47770"/>
                  </a:cubicBezTo>
                  <a:cubicBezTo>
                    <a:pt x="41091" y="47746"/>
                    <a:pt x="40978" y="47734"/>
                    <a:pt x="40867" y="47734"/>
                  </a:cubicBezTo>
                  <a:cubicBezTo>
                    <a:pt x="40141" y="47734"/>
                    <a:pt x="39492" y="48234"/>
                    <a:pt x="39332" y="48973"/>
                  </a:cubicBezTo>
                  <a:cubicBezTo>
                    <a:pt x="39149" y="49808"/>
                    <a:pt x="39683" y="50644"/>
                    <a:pt x="40519" y="50828"/>
                  </a:cubicBezTo>
                  <a:cubicBezTo>
                    <a:pt x="42507" y="51262"/>
                    <a:pt x="44529" y="51813"/>
                    <a:pt x="46551" y="52465"/>
                  </a:cubicBezTo>
                  <a:cubicBezTo>
                    <a:pt x="45983" y="53768"/>
                    <a:pt x="45180" y="54988"/>
                    <a:pt x="44161" y="56057"/>
                  </a:cubicBezTo>
                  <a:cubicBezTo>
                    <a:pt x="41772" y="58580"/>
                    <a:pt x="38564" y="59967"/>
                    <a:pt x="35089" y="59967"/>
                  </a:cubicBezTo>
                  <a:lnTo>
                    <a:pt x="23276" y="59967"/>
                  </a:lnTo>
                  <a:cubicBezTo>
                    <a:pt x="19800" y="59967"/>
                    <a:pt x="16592" y="58580"/>
                    <a:pt x="14203" y="56057"/>
                  </a:cubicBezTo>
                  <a:cubicBezTo>
                    <a:pt x="13184" y="54971"/>
                    <a:pt x="12365" y="53735"/>
                    <a:pt x="11797" y="52415"/>
                  </a:cubicBezTo>
                  <a:cubicBezTo>
                    <a:pt x="17238" y="50480"/>
                    <a:pt x="22888" y="49508"/>
                    <a:pt x="28667" y="49508"/>
                  </a:cubicBezTo>
                  <a:cubicBezTo>
                    <a:pt x="30572" y="49508"/>
                    <a:pt x="32490" y="49614"/>
                    <a:pt x="34420" y="49825"/>
                  </a:cubicBezTo>
                  <a:cubicBezTo>
                    <a:pt x="34482" y="49832"/>
                    <a:pt x="34544" y="49836"/>
                    <a:pt x="34605" y="49836"/>
                  </a:cubicBezTo>
                  <a:cubicBezTo>
                    <a:pt x="35395" y="49836"/>
                    <a:pt x="36065" y="49245"/>
                    <a:pt x="36158" y="48438"/>
                  </a:cubicBezTo>
                  <a:cubicBezTo>
                    <a:pt x="36258" y="47586"/>
                    <a:pt x="35623" y="46801"/>
                    <a:pt x="34771" y="46717"/>
                  </a:cubicBezTo>
                  <a:cubicBezTo>
                    <a:pt x="32719" y="46491"/>
                    <a:pt x="30678" y="46378"/>
                    <a:pt x="28652" y="46378"/>
                  </a:cubicBezTo>
                  <a:cubicBezTo>
                    <a:pt x="22590" y="46378"/>
                    <a:pt x="16655" y="47387"/>
                    <a:pt x="10945" y="49391"/>
                  </a:cubicBezTo>
                  <a:cubicBezTo>
                    <a:pt x="10811" y="48555"/>
                    <a:pt x="10778" y="47703"/>
                    <a:pt x="10828" y="46834"/>
                  </a:cubicBezTo>
                  <a:cubicBezTo>
                    <a:pt x="11078" y="42273"/>
                    <a:pt x="11880" y="36909"/>
                    <a:pt x="13301" y="30410"/>
                  </a:cubicBezTo>
                  <a:cubicBezTo>
                    <a:pt x="13668" y="28672"/>
                    <a:pt x="14320" y="27035"/>
                    <a:pt x="15239" y="25514"/>
                  </a:cubicBezTo>
                  <a:cubicBezTo>
                    <a:pt x="15690" y="24762"/>
                    <a:pt x="15439" y="23810"/>
                    <a:pt x="14704" y="23359"/>
                  </a:cubicBezTo>
                  <a:cubicBezTo>
                    <a:pt x="14449" y="23206"/>
                    <a:pt x="14171" y="23134"/>
                    <a:pt x="13897" y="23134"/>
                  </a:cubicBezTo>
                  <a:cubicBezTo>
                    <a:pt x="13364" y="23134"/>
                    <a:pt x="12847" y="23408"/>
                    <a:pt x="12549" y="23894"/>
                  </a:cubicBezTo>
                  <a:cubicBezTo>
                    <a:pt x="11463" y="25715"/>
                    <a:pt x="10677" y="27670"/>
                    <a:pt x="10243" y="29742"/>
                  </a:cubicBezTo>
                  <a:cubicBezTo>
                    <a:pt x="9742" y="31980"/>
                    <a:pt x="9341" y="34086"/>
                    <a:pt x="8990" y="36074"/>
                  </a:cubicBezTo>
                  <a:lnTo>
                    <a:pt x="1387" y="37010"/>
                  </a:lnTo>
                  <a:cubicBezTo>
                    <a:pt x="602" y="37110"/>
                    <a:pt x="1" y="37778"/>
                    <a:pt x="1" y="38564"/>
                  </a:cubicBezTo>
                  <a:lnTo>
                    <a:pt x="1" y="46751"/>
                  </a:lnTo>
                  <a:cubicBezTo>
                    <a:pt x="1" y="47620"/>
                    <a:pt x="702" y="48321"/>
                    <a:pt x="1571" y="48321"/>
                  </a:cubicBezTo>
                  <a:lnTo>
                    <a:pt x="7686" y="48321"/>
                  </a:lnTo>
                  <a:cubicBezTo>
                    <a:pt x="7870" y="52014"/>
                    <a:pt x="9341" y="55473"/>
                    <a:pt x="11930" y="58213"/>
                  </a:cubicBezTo>
                  <a:cubicBezTo>
                    <a:pt x="14905" y="61371"/>
                    <a:pt x="18931" y="63092"/>
                    <a:pt x="23276" y="63092"/>
                  </a:cubicBezTo>
                  <a:lnTo>
                    <a:pt x="27620" y="63092"/>
                  </a:lnTo>
                  <a:lnTo>
                    <a:pt x="27620" y="64612"/>
                  </a:lnTo>
                  <a:lnTo>
                    <a:pt x="25297" y="66467"/>
                  </a:lnTo>
                  <a:cubicBezTo>
                    <a:pt x="24846" y="64829"/>
                    <a:pt x="23342" y="63610"/>
                    <a:pt x="21555" y="63610"/>
                  </a:cubicBezTo>
                  <a:lnTo>
                    <a:pt x="19717" y="63610"/>
                  </a:lnTo>
                  <a:cubicBezTo>
                    <a:pt x="17578" y="63610"/>
                    <a:pt x="15824" y="65364"/>
                    <a:pt x="15824" y="67503"/>
                  </a:cubicBezTo>
                  <a:lnTo>
                    <a:pt x="15824" y="71713"/>
                  </a:lnTo>
                  <a:cubicBezTo>
                    <a:pt x="15824" y="73852"/>
                    <a:pt x="17578" y="75589"/>
                    <a:pt x="19717" y="75589"/>
                  </a:cubicBezTo>
                  <a:lnTo>
                    <a:pt x="21555" y="75589"/>
                  </a:lnTo>
                  <a:cubicBezTo>
                    <a:pt x="23693" y="75589"/>
                    <a:pt x="25448" y="73852"/>
                    <a:pt x="25448" y="71713"/>
                  </a:cubicBezTo>
                  <a:lnTo>
                    <a:pt x="25448" y="70360"/>
                  </a:lnTo>
                  <a:lnTo>
                    <a:pt x="29190" y="67369"/>
                  </a:lnTo>
                  <a:lnTo>
                    <a:pt x="32933" y="70360"/>
                  </a:lnTo>
                  <a:lnTo>
                    <a:pt x="32933" y="71713"/>
                  </a:lnTo>
                  <a:cubicBezTo>
                    <a:pt x="32933" y="73852"/>
                    <a:pt x="34671" y="75589"/>
                    <a:pt x="36810" y="75589"/>
                  </a:cubicBezTo>
                  <a:lnTo>
                    <a:pt x="38647" y="75589"/>
                  </a:lnTo>
                  <a:cubicBezTo>
                    <a:pt x="40786" y="75589"/>
                    <a:pt x="42541" y="73852"/>
                    <a:pt x="42541" y="71713"/>
                  </a:cubicBezTo>
                  <a:lnTo>
                    <a:pt x="42541" y="67503"/>
                  </a:lnTo>
                  <a:cubicBezTo>
                    <a:pt x="42541" y="65364"/>
                    <a:pt x="40786" y="63610"/>
                    <a:pt x="38647" y="63610"/>
                  </a:cubicBezTo>
                  <a:lnTo>
                    <a:pt x="36810" y="63610"/>
                  </a:lnTo>
                  <a:cubicBezTo>
                    <a:pt x="35022" y="63610"/>
                    <a:pt x="33518" y="64829"/>
                    <a:pt x="33067" y="66467"/>
                  </a:cubicBezTo>
                  <a:lnTo>
                    <a:pt x="30744" y="64612"/>
                  </a:lnTo>
                  <a:lnTo>
                    <a:pt x="30744" y="63092"/>
                  </a:lnTo>
                  <a:lnTo>
                    <a:pt x="35089" y="63092"/>
                  </a:lnTo>
                  <a:cubicBezTo>
                    <a:pt x="39433" y="63092"/>
                    <a:pt x="43460" y="61371"/>
                    <a:pt x="46434" y="58213"/>
                  </a:cubicBezTo>
                  <a:cubicBezTo>
                    <a:pt x="49408" y="55072"/>
                    <a:pt x="50912" y="50978"/>
                    <a:pt x="50678" y="46667"/>
                  </a:cubicBezTo>
                  <a:cubicBezTo>
                    <a:pt x="50611" y="45648"/>
                    <a:pt x="50527" y="44595"/>
                    <a:pt x="50427" y="43493"/>
                  </a:cubicBezTo>
                  <a:lnTo>
                    <a:pt x="58013" y="43493"/>
                  </a:lnTo>
                  <a:lnTo>
                    <a:pt x="62892" y="48154"/>
                  </a:lnTo>
                  <a:cubicBezTo>
                    <a:pt x="63192" y="48455"/>
                    <a:pt x="63593" y="48589"/>
                    <a:pt x="63978" y="48589"/>
                  </a:cubicBezTo>
                  <a:cubicBezTo>
                    <a:pt x="64395" y="48589"/>
                    <a:pt x="64796" y="48438"/>
                    <a:pt x="65114" y="48104"/>
                  </a:cubicBezTo>
                  <a:cubicBezTo>
                    <a:pt x="65699" y="47486"/>
                    <a:pt x="65682" y="46483"/>
                    <a:pt x="65064" y="45899"/>
                  </a:cubicBezTo>
                  <a:lnTo>
                    <a:pt x="59717" y="40803"/>
                  </a:lnTo>
                  <a:cubicBezTo>
                    <a:pt x="59433" y="40518"/>
                    <a:pt x="59049" y="40368"/>
                    <a:pt x="58648" y="40368"/>
                  </a:cubicBezTo>
                  <a:lnTo>
                    <a:pt x="50043" y="40368"/>
                  </a:lnTo>
                  <a:cubicBezTo>
                    <a:pt x="49525" y="36458"/>
                    <a:pt x="48539" y="31446"/>
                    <a:pt x="48021" y="29290"/>
                  </a:cubicBezTo>
                  <a:lnTo>
                    <a:pt x="61588" y="29290"/>
                  </a:lnTo>
                  <a:cubicBezTo>
                    <a:pt x="63075" y="29290"/>
                    <a:pt x="64462" y="29875"/>
                    <a:pt x="65481" y="30894"/>
                  </a:cubicBezTo>
                  <a:lnTo>
                    <a:pt x="91313" y="58430"/>
                  </a:lnTo>
                  <a:cubicBezTo>
                    <a:pt x="91330" y="58447"/>
                    <a:pt x="100904" y="68639"/>
                    <a:pt x="100920" y="68655"/>
                  </a:cubicBezTo>
                  <a:lnTo>
                    <a:pt x="88873" y="68639"/>
                  </a:lnTo>
                  <a:lnTo>
                    <a:pt x="69592" y="50226"/>
                  </a:lnTo>
                  <a:cubicBezTo>
                    <a:pt x="69283" y="49933"/>
                    <a:pt x="68891" y="49787"/>
                    <a:pt x="68501" y="49787"/>
                  </a:cubicBezTo>
                  <a:cubicBezTo>
                    <a:pt x="68089" y="49787"/>
                    <a:pt x="67678" y="49950"/>
                    <a:pt x="67369" y="50276"/>
                  </a:cubicBezTo>
                  <a:cubicBezTo>
                    <a:pt x="66785" y="50894"/>
                    <a:pt x="66801" y="51880"/>
                    <a:pt x="67420" y="52482"/>
                  </a:cubicBezTo>
                  <a:lnTo>
                    <a:pt x="72482" y="57310"/>
                  </a:lnTo>
                  <a:lnTo>
                    <a:pt x="64061" y="57310"/>
                  </a:lnTo>
                  <a:cubicBezTo>
                    <a:pt x="59015" y="57310"/>
                    <a:pt x="54905" y="61421"/>
                    <a:pt x="54905" y="66467"/>
                  </a:cubicBezTo>
                  <a:lnTo>
                    <a:pt x="54905" y="70226"/>
                  </a:lnTo>
                  <a:cubicBezTo>
                    <a:pt x="54905" y="71095"/>
                    <a:pt x="55607" y="71797"/>
                    <a:pt x="56475" y="71797"/>
                  </a:cubicBezTo>
                  <a:lnTo>
                    <a:pt x="61254" y="71797"/>
                  </a:lnTo>
                  <a:cubicBezTo>
                    <a:pt x="61588" y="73952"/>
                    <a:pt x="63460" y="75589"/>
                    <a:pt x="65715" y="75589"/>
                  </a:cubicBezTo>
                  <a:cubicBezTo>
                    <a:pt x="67954" y="75589"/>
                    <a:pt x="69826" y="73952"/>
                    <a:pt x="70160" y="71797"/>
                  </a:cubicBezTo>
                  <a:lnTo>
                    <a:pt x="76075" y="71797"/>
                  </a:lnTo>
                  <a:cubicBezTo>
                    <a:pt x="76409" y="73952"/>
                    <a:pt x="78280" y="75589"/>
                    <a:pt x="80519" y="75589"/>
                  </a:cubicBezTo>
                  <a:cubicBezTo>
                    <a:pt x="82775" y="75589"/>
                    <a:pt x="84646" y="73952"/>
                    <a:pt x="84980" y="71797"/>
                  </a:cubicBezTo>
                  <a:lnTo>
                    <a:pt x="104546" y="71797"/>
                  </a:lnTo>
                  <a:cubicBezTo>
                    <a:pt x="105164" y="71797"/>
                    <a:pt x="105732" y="71412"/>
                    <a:pt x="105983" y="70844"/>
                  </a:cubicBezTo>
                  <a:cubicBezTo>
                    <a:pt x="106234" y="70276"/>
                    <a:pt x="106117" y="69608"/>
                    <a:pt x="105682" y="69157"/>
                  </a:cubicBezTo>
                  <a:lnTo>
                    <a:pt x="102959" y="66249"/>
                  </a:lnTo>
                  <a:lnTo>
                    <a:pt x="104212" y="64545"/>
                  </a:lnTo>
                  <a:lnTo>
                    <a:pt x="104229" y="64562"/>
                  </a:lnTo>
                  <a:cubicBezTo>
                    <a:pt x="104546" y="64879"/>
                    <a:pt x="104964" y="65046"/>
                    <a:pt x="105381" y="65046"/>
                  </a:cubicBezTo>
                  <a:cubicBezTo>
                    <a:pt x="105766" y="65046"/>
                    <a:pt x="106150" y="64913"/>
                    <a:pt x="106451" y="64629"/>
                  </a:cubicBezTo>
                  <a:cubicBezTo>
                    <a:pt x="107086" y="64027"/>
                    <a:pt x="107119" y="63041"/>
                    <a:pt x="106518" y="62407"/>
                  </a:cubicBezTo>
                  <a:cubicBezTo>
                    <a:pt x="106501" y="62390"/>
                    <a:pt x="71322" y="24911"/>
                    <a:pt x="71302" y="24911"/>
                  </a:cubicBezTo>
                  <a:lnTo>
                    <a:pt x="71302" y="24911"/>
                  </a:lnTo>
                  <a:cubicBezTo>
                    <a:pt x="71302" y="24911"/>
                    <a:pt x="71332" y="24944"/>
                    <a:pt x="71396" y="25013"/>
                  </a:cubicBezTo>
                  <a:cubicBezTo>
                    <a:pt x="68773" y="22390"/>
                    <a:pt x="65298" y="20936"/>
                    <a:pt x="61588" y="20936"/>
                  </a:cubicBezTo>
                  <a:lnTo>
                    <a:pt x="47670" y="20936"/>
                  </a:lnTo>
                  <a:cubicBezTo>
                    <a:pt x="46801" y="20936"/>
                    <a:pt x="46099" y="21638"/>
                    <a:pt x="46099" y="22507"/>
                  </a:cubicBezTo>
                  <a:cubicBezTo>
                    <a:pt x="46099" y="23376"/>
                    <a:pt x="46801" y="24077"/>
                    <a:pt x="47670" y="24077"/>
                  </a:cubicBezTo>
                  <a:lnTo>
                    <a:pt x="48990" y="24077"/>
                  </a:lnTo>
                  <a:lnTo>
                    <a:pt x="48990" y="26166"/>
                  </a:lnTo>
                  <a:lnTo>
                    <a:pt x="46968" y="26166"/>
                  </a:lnTo>
                  <a:cubicBezTo>
                    <a:pt x="45732" y="23292"/>
                    <a:pt x="43810" y="20752"/>
                    <a:pt x="41354" y="18764"/>
                  </a:cubicBezTo>
                  <a:cubicBezTo>
                    <a:pt x="39416" y="17210"/>
                    <a:pt x="37211" y="16057"/>
                    <a:pt x="34871" y="15339"/>
                  </a:cubicBezTo>
                  <a:lnTo>
                    <a:pt x="33251" y="3543"/>
                  </a:lnTo>
                  <a:cubicBezTo>
                    <a:pt x="32967" y="1521"/>
                    <a:pt x="31229" y="1"/>
                    <a:pt x="2919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9" name="Google Shape;269;p9"/>
            <p:cNvSpPr/>
            <p:nvPr/>
          </p:nvSpPr>
          <p:spPr>
            <a:xfrm>
              <a:off x="5968325" y="2755125"/>
              <a:ext cx="997100" cy="761950"/>
            </a:xfrm>
            <a:custGeom>
              <a:avLst/>
              <a:gdLst/>
              <a:ahLst/>
              <a:cxnLst/>
              <a:rect l="l" t="t" r="r" b="b"/>
              <a:pathLst>
                <a:path w="39884" h="30478" extrusionOk="0">
                  <a:moveTo>
                    <a:pt x="1571" y="1"/>
                  </a:moveTo>
                  <a:cubicBezTo>
                    <a:pt x="702" y="1"/>
                    <a:pt x="0" y="703"/>
                    <a:pt x="0" y="1572"/>
                  </a:cubicBezTo>
                  <a:cubicBezTo>
                    <a:pt x="0" y="2440"/>
                    <a:pt x="702" y="3142"/>
                    <a:pt x="1571" y="3142"/>
                  </a:cubicBezTo>
                  <a:lnTo>
                    <a:pt x="10176" y="3142"/>
                  </a:lnTo>
                  <a:lnTo>
                    <a:pt x="37060" y="30026"/>
                  </a:lnTo>
                  <a:cubicBezTo>
                    <a:pt x="37361" y="30327"/>
                    <a:pt x="37762" y="30477"/>
                    <a:pt x="38163" y="30477"/>
                  </a:cubicBezTo>
                  <a:cubicBezTo>
                    <a:pt x="38564" y="30477"/>
                    <a:pt x="38965" y="30327"/>
                    <a:pt x="39282" y="30026"/>
                  </a:cubicBezTo>
                  <a:cubicBezTo>
                    <a:pt x="39884" y="29408"/>
                    <a:pt x="39884" y="28422"/>
                    <a:pt x="39282" y="27804"/>
                  </a:cubicBezTo>
                  <a:lnTo>
                    <a:pt x="11930" y="469"/>
                  </a:lnTo>
                  <a:cubicBezTo>
                    <a:pt x="11629" y="168"/>
                    <a:pt x="11228" y="1"/>
                    <a:pt x="1082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0" name="Google Shape;270;p9"/>
            <p:cNvSpPr/>
            <p:nvPr/>
          </p:nvSpPr>
          <p:spPr>
            <a:xfrm>
              <a:off x="5127875" y="2552650"/>
              <a:ext cx="593600" cy="340775"/>
            </a:xfrm>
            <a:custGeom>
              <a:avLst/>
              <a:gdLst/>
              <a:ahLst/>
              <a:cxnLst/>
              <a:rect l="l" t="t" r="r" b="b"/>
              <a:pathLst>
                <a:path w="23744" h="13631" extrusionOk="0">
                  <a:moveTo>
                    <a:pt x="17211" y="3135"/>
                  </a:moveTo>
                  <a:cubicBezTo>
                    <a:pt x="17634" y="3135"/>
                    <a:pt x="18057" y="3219"/>
                    <a:pt x="18464" y="3388"/>
                  </a:cubicBezTo>
                  <a:cubicBezTo>
                    <a:pt x="19249" y="3722"/>
                    <a:pt x="19867" y="4357"/>
                    <a:pt x="20201" y="5159"/>
                  </a:cubicBezTo>
                  <a:cubicBezTo>
                    <a:pt x="20519" y="5961"/>
                    <a:pt x="20519" y="6847"/>
                    <a:pt x="20168" y="7632"/>
                  </a:cubicBezTo>
                  <a:cubicBezTo>
                    <a:pt x="19834" y="8434"/>
                    <a:pt x="19215" y="9052"/>
                    <a:pt x="18413" y="9370"/>
                  </a:cubicBezTo>
                  <a:cubicBezTo>
                    <a:pt x="16559" y="10122"/>
                    <a:pt x="14570" y="10489"/>
                    <a:pt x="12482" y="10489"/>
                  </a:cubicBezTo>
                  <a:cubicBezTo>
                    <a:pt x="10494" y="10489"/>
                    <a:pt x="8355" y="10155"/>
                    <a:pt x="6166" y="9470"/>
                  </a:cubicBezTo>
                  <a:cubicBezTo>
                    <a:pt x="4462" y="8935"/>
                    <a:pt x="3493" y="7114"/>
                    <a:pt x="4027" y="5410"/>
                  </a:cubicBezTo>
                  <a:cubicBezTo>
                    <a:pt x="4462" y="4023"/>
                    <a:pt x="5748" y="3138"/>
                    <a:pt x="7118" y="3138"/>
                  </a:cubicBezTo>
                  <a:cubicBezTo>
                    <a:pt x="7436" y="3138"/>
                    <a:pt x="7770" y="3188"/>
                    <a:pt x="8088" y="3288"/>
                  </a:cubicBezTo>
                  <a:cubicBezTo>
                    <a:pt x="9673" y="3779"/>
                    <a:pt x="11130" y="4026"/>
                    <a:pt x="12476" y="4026"/>
                  </a:cubicBezTo>
                  <a:cubicBezTo>
                    <a:pt x="13740" y="4026"/>
                    <a:pt x="14906" y="3808"/>
                    <a:pt x="15991" y="3371"/>
                  </a:cubicBezTo>
                  <a:cubicBezTo>
                    <a:pt x="16387" y="3215"/>
                    <a:pt x="16799" y="3135"/>
                    <a:pt x="17211" y="3135"/>
                  </a:cubicBezTo>
                  <a:close/>
                  <a:moveTo>
                    <a:pt x="17187" y="0"/>
                  </a:moveTo>
                  <a:cubicBezTo>
                    <a:pt x="16383" y="0"/>
                    <a:pt x="15578" y="155"/>
                    <a:pt x="14804" y="464"/>
                  </a:cubicBezTo>
                  <a:cubicBezTo>
                    <a:pt x="14105" y="748"/>
                    <a:pt x="13325" y="891"/>
                    <a:pt x="12455" y="891"/>
                  </a:cubicBezTo>
                  <a:cubicBezTo>
                    <a:pt x="11433" y="891"/>
                    <a:pt x="10288" y="694"/>
                    <a:pt x="9006" y="297"/>
                  </a:cubicBezTo>
                  <a:cubicBezTo>
                    <a:pt x="8379" y="99"/>
                    <a:pt x="7742" y="5"/>
                    <a:pt x="7115" y="5"/>
                  </a:cubicBezTo>
                  <a:cubicBezTo>
                    <a:pt x="4405" y="5"/>
                    <a:pt x="1878" y="1760"/>
                    <a:pt x="1036" y="4474"/>
                  </a:cubicBezTo>
                  <a:cubicBezTo>
                    <a:pt x="1" y="7833"/>
                    <a:pt x="1872" y="11408"/>
                    <a:pt x="5230" y="12461"/>
                  </a:cubicBezTo>
                  <a:cubicBezTo>
                    <a:pt x="7720" y="13229"/>
                    <a:pt x="10176" y="13630"/>
                    <a:pt x="12482" y="13630"/>
                  </a:cubicBezTo>
                  <a:cubicBezTo>
                    <a:pt x="14971" y="13630"/>
                    <a:pt x="17361" y="13179"/>
                    <a:pt x="19583" y="12277"/>
                  </a:cubicBezTo>
                  <a:cubicBezTo>
                    <a:pt x="21154" y="11642"/>
                    <a:pt x="22390" y="10422"/>
                    <a:pt x="23058" y="8869"/>
                  </a:cubicBezTo>
                  <a:cubicBezTo>
                    <a:pt x="23727" y="7298"/>
                    <a:pt x="23743" y="5560"/>
                    <a:pt x="23109" y="3990"/>
                  </a:cubicBezTo>
                  <a:cubicBezTo>
                    <a:pt x="22457" y="2402"/>
                    <a:pt x="21254" y="1183"/>
                    <a:pt x="19683" y="514"/>
                  </a:cubicBezTo>
                  <a:cubicBezTo>
                    <a:pt x="18878" y="172"/>
                    <a:pt x="18033" y="0"/>
                    <a:pt x="1718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1" name="Google Shape;271;p9"/>
          <p:cNvGrpSpPr/>
          <p:nvPr/>
        </p:nvGrpSpPr>
        <p:grpSpPr>
          <a:xfrm>
            <a:off x="1584235" y="1906468"/>
            <a:ext cx="716828" cy="524851"/>
            <a:chOff x="899775" y="1856225"/>
            <a:chExt cx="2673400" cy="1957425"/>
          </a:xfrm>
        </p:grpSpPr>
        <p:sp>
          <p:nvSpPr>
            <p:cNvPr id="272" name="Google Shape;272;p9"/>
            <p:cNvSpPr/>
            <p:nvPr/>
          </p:nvSpPr>
          <p:spPr>
            <a:xfrm>
              <a:off x="1290750" y="2936850"/>
              <a:ext cx="339200" cy="78550"/>
            </a:xfrm>
            <a:custGeom>
              <a:avLst/>
              <a:gdLst/>
              <a:ahLst/>
              <a:cxnLst/>
              <a:rect l="l" t="t" r="r" b="b"/>
              <a:pathLst>
                <a:path w="13568" h="3142" extrusionOk="0">
                  <a:moveTo>
                    <a:pt x="1571" y="0"/>
                  </a:moveTo>
                  <a:cubicBezTo>
                    <a:pt x="702" y="0"/>
                    <a:pt x="1" y="702"/>
                    <a:pt x="1" y="1571"/>
                  </a:cubicBezTo>
                  <a:cubicBezTo>
                    <a:pt x="1" y="2440"/>
                    <a:pt x="702" y="3141"/>
                    <a:pt x="1571" y="3141"/>
                  </a:cubicBezTo>
                  <a:lnTo>
                    <a:pt x="11997" y="3141"/>
                  </a:lnTo>
                  <a:cubicBezTo>
                    <a:pt x="12866" y="3141"/>
                    <a:pt x="13568" y="2440"/>
                    <a:pt x="13568" y="1571"/>
                  </a:cubicBezTo>
                  <a:cubicBezTo>
                    <a:pt x="13568" y="702"/>
                    <a:pt x="12866" y="0"/>
                    <a:pt x="1199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3" name="Google Shape;273;p9"/>
            <p:cNvSpPr/>
            <p:nvPr/>
          </p:nvSpPr>
          <p:spPr>
            <a:xfrm>
              <a:off x="1290750" y="3090150"/>
              <a:ext cx="339200" cy="78125"/>
            </a:xfrm>
            <a:custGeom>
              <a:avLst/>
              <a:gdLst/>
              <a:ahLst/>
              <a:cxnLst/>
              <a:rect l="l" t="t" r="r" b="b"/>
              <a:pathLst>
                <a:path w="13568" h="3125" extrusionOk="0">
                  <a:moveTo>
                    <a:pt x="1571" y="0"/>
                  </a:moveTo>
                  <a:cubicBezTo>
                    <a:pt x="702" y="0"/>
                    <a:pt x="1" y="702"/>
                    <a:pt x="1" y="1571"/>
                  </a:cubicBezTo>
                  <a:cubicBezTo>
                    <a:pt x="1" y="2423"/>
                    <a:pt x="702" y="3125"/>
                    <a:pt x="1571" y="3125"/>
                  </a:cubicBezTo>
                  <a:lnTo>
                    <a:pt x="11997" y="3125"/>
                  </a:lnTo>
                  <a:cubicBezTo>
                    <a:pt x="12866" y="3125"/>
                    <a:pt x="13568" y="2423"/>
                    <a:pt x="13568" y="1571"/>
                  </a:cubicBezTo>
                  <a:cubicBezTo>
                    <a:pt x="13568" y="702"/>
                    <a:pt x="12866" y="0"/>
                    <a:pt x="1199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4" name="Google Shape;274;p9"/>
            <p:cNvSpPr/>
            <p:nvPr/>
          </p:nvSpPr>
          <p:spPr>
            <a:xfrm>
              <a:off x="1290750" y="3243450"/>
              <a:ext cx="339200" cy="78125"/>
            </a:xfrm>
            <a:custGeom>
              <a:avLst/>
              <a:gdLst/>
              <a:ahLst/>
              <a:cxnLst/>
              <a:rect l="l" t="t" r="r" b="b"/>
              <a:pathLst>
                <a:path w="13568" h="3125" extrusionOk="0">
                  <a:moveTo>
                    <a:pt x="1571" y="0"/>
                  </a:moveTo>
                  <a:cubicBezTo>
                    <a:pt x="702" y="0"/>
                    <a:pt x="1" y="702"/>
                    <a:pt x="1" y="1554"/>
                  </a:cubicBezTo>
                  <a:cubicBezTo>
                    <a:pt x="1" y="2423"/>
                    <a:pt x="702" y="3125"/>
                    <a:pt x="1571" y="3125"/>
                  </a:cubicBezTo>
                  <a:lnTo>
                    <a:pt x="11997" y="3125"/>
                  </a:lnTo>
                  <a:cubicBezTo>
                    <a:pt x="12866" y="3125"/>
                    <a:pt x="13568" y="2423"/>
                    <a:pt x="13568" y="1554"/>
                  </a:cubicBezTo>
                  <a:cubicBezTo>
                    <a:pt x="13568" y="702"/>
                    <a:pt x="12866" y="0"/>
                    <a:pt x="1199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5" name="Google Shape;275;p9"/>
            <p:cNvSpPr/>
            <p:nvPr/>
          </p:nvSpPr>
          <p:spPr>
            <a:xfrm>
              <a:off x="1290750" y="3396325"/>
              <a:ext cx="339200" cy="78550"/>
            </a:xfrm>
            <a:custGeom>
              <a:avLst/>
              <a:gdLst/>
              <a:ahLst/>
              <a:cxnLst/>
              <a:rect l="l" t="t" r="r" b="b"/>
              <a:pathLst>
                <a:path w="13568" h="3142" extrusionOk="0">
                  <a:moveTo>
                    <a:pt x="1571" y="0"/>
                  </a:moveTo>
                  <a:cubicBezTo>
                    <a:pt x="702" y="0"/>
                    <a:pt x="1" y="702"/>
                    <a:pt x="1" y="1571"/>
                  </a:cubicBezTo>
                  <a:cubicBezTo>
                    <a:pt x="1" y="2440"/>
                    <a:pt x="702" y="3142"/>
                    <a:pt x="1571" y="3142"/>
                  </a:cubicBezTo>
                  <a:lnTo>
                    <a:pt x="11997" y="3142"/>
                  </a:lnTo>
                  <a:cubicBezTo>
                    <a:pt x="12866" y="3142"/>
                    <a:pt x="13568" y="2440"/>
                    <a:pt x="13568" y="1571"/>
                  </a:cubicBezTo>
                  <a:cubicBezTo>
                    <a:pt x="13568" y="702"/>
                    <a:pt x="12866" y="0"/>
                    <a:pt x="1199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6" name="Google Shape;276;p9"/>
            <p:cNvSpPr/>
            <p:nvPr/>
          </p:nvSpPr>
          <p:spPr>
            <a:xfrm>
              <a:off x="1290750" y="3549625"/>
              <a:ext cx="339200" cy="78550"/>
            </a:xfrm>
            <a:custGeom>
              <a:avLst/>
              <a:gdLst/>
              <a:ahLst/>
              <a:cxnLst/>
              <a:rect l="l" t="t" r="r" b="b"/>
              <a:pathLst>
                <a:path w="13568" h="3142" extrusionOk="0">
                  <a:moveTo>
                    <a:pt x="1571" y="0"/>
                  </a:moveTo>
                  <a:cubicBezTo>
                    <a:pt x="702" y="0"/>
                    <a:pt x="1" y="702"/>
                    <a:pt x="1" y="1571"/>
                  </a:cubicBezTo>
                  <a:cubicBezTo>
                    <a:pt x="1" y="2440"/>
                    <a:pt x="702" y="3142"/>
                    <a:pt x="1571" y="3142"/>
                  </a:cubicBezTo>
                  <a:lnTo>
                    <a:pt x="11997" y="3142"/>
                  </a:lnTo>
                  <a:cubicBezTo>
                    <a:pt x="12866" y="3142"/>
                    <a:pt x="13568" y="2440"/>
                    <a:pt x="13568" y="1571"/>
                  </a:cubicBezTo>
                  <a:cubicBezTo>
                    <a:pt x="13568" y="702"/>
                    <a:pt x="12866" y="0"/>
                    <a:pt x="1199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7" name="Google Shape;277;p9"/>
            <p:cNvSpPr/>
            <p:nvPr/>
          </p:nvSpPr>
          <p:spPr>
            <a:xfrm>
              <a:off x="2115325" y="3214575"/>
              <a:ext cx="241875" cy="96975"/>
            </a:xfrm>
            <a:custGeom>
              <a:avLst/>
              <a:gdLst/>
              <a:ahLst/>
              <a:cxnLst/>
              <a:rect l="l" t="t" r="r" b="b"/>
              <a:pathLst>
                <a:path w="9675" h="3879" extrusionOk="0">
                  <a:moveTo>
                    <a:pt x="1792" y="0"/>
                  </a:moveTo>
                  <a:cubicBezTo>
                    <a:pt x="1207" y="0"/>
                    <a:pt x="649" y="323"/>
                    <a:pt x="385" y="888"/>
                  </a:cubicBezTo>
                  <a:cubicBezTo>
                    <a:pt x="0" y="1673"/>
                    <a:pt x="334" y="2609"/>
                    <a:pt x="1120" y="2976"/>
                  </a:cubicBezTo>
                  <a:cubicBezTo>
                    <a:pt x="2356" y="3578"/>
                    <a:pt x="3593" y="3879"/>
                    <a:pt x="4846" y="3879"/>
                  </a:cubicBezTo>
                  <a:cubicBezTo>
                    <a:pt x="6082" y="3879"/>
                    <a:pt x="7335" y="3578"/>
                    <a:pt x="8572" y="2976"/>
                  </a:cubicBezTo>
                  <a:cubicBezTo>
                    <a:pt x="9340" y="2609"/>
                    <a:pt x="9675" y="1673"/>
                    <a:pt x="9290" y="888"/>
                  </a:cubicBezTo>
                  <a:cubicBezTo>
                    <a:pt x="9026" y="323"/>
                    <a:pt x="8468" y="0"/>
                    <a:pt x="7883" y="0"/>
                  </a:cubicBezTo>
                  <a:cubicBezTo>
                    <a:pt x="7655" y="0"/>
                    <a:pt x="7422" y="49"/>
                    <a:pt x="7202" y="153"/>
                  </a:cubicBezTo>
                  <a:cubicBezTo>
                    <a:pt x="6408" y="537"/>
                    <a:pt x="5623" y="729"/>
                    <a:pt x="4837" y="729"/>
                  </a:cubicBezTo>
                  <a:cubicBezTo>
                    <a:pt x="4052" y="729"/>
                    <a:pt x="3267" y="537"/>
                    <a:pt x="2473" y="153"/>
                  </a:cubicBezTo>
                  <a:cubicBezTo>
                    <a:pt x="2253" y="49"/>
                    <a:pt x="2020" y="0"/>
                    <a:pt x="1792"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9"/>
            <p:cNvSpPr/>
            <p:nvPr/>
          </p:nvSpPr>
          <p:spPr>
            <a:xfrm>
              <a:off x="2101125" y="2380875"/>
              <a:ext cx="270275" cy="78550"/>
            </a:xfrm>
            <a:custGeom>
              <a:avLst/>
              <a:gdLst/>
              <a:ahLst/>
              <a:cxnLst/>
              <a:rect l="l" t="t" r="r" b="b"/>
              <a:pathLst>
                <a:path w="10811" h="3142" extrusionOk="0">
                  <a:moveTo>
                    <a:pt x="1571" y="0"/>
                  </a:moveTo>
                  <a:cubicBezTo>
                    <a:pt x="702" y="0"/>
                    <a:pt x="0" y="702"/>
                    <a:pt x="0" y="1571"/>
                  </a:cubicBezTo>
                  <a:cubicBezTo>
                    <a:pt x="0" y="2440"/>
                    <a:pt x="702" y="3141"/>
                    <a:pt x="1571" y="3141"/>
                  </a:cubicBezTo>
                  <a:lnTo>
                    <a:pt x="9240" y="3141"/>
                  </a:lnTo>
                  <a:cubicBezTo>
                    <a:pt x="10109" y="3141"/>
                    <a:pt x="10811" y="2440"/>
                    <a:pt x="10811" y="1571"/>
                  </a:cubicBezTo>
                  <a:cubicBezTo>
                    <a:pt x="10811" y="702"/>
                    <a:pt x="10109" y="0"/>
                    <a:pt x="9240"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9" name="Google Shape;279;p9"/>
            <p:cNvSpPr/>
            <p:nvPr/>
          </p:nvSpPr>
          <p:spPr>
            <a:xfrm>
              <a:off x="2101125" y="2250950"/>
              <a:ext cx="270275" cy="78150"/>
            </a:xfrm>
            <a:custGeom>
              <a:avLst/>
              <a:gdLst/>
              <a:ahLst/>
              <a:cxnLst/>
              <a:rect l="l" t="t" r="r" b="b"/>
              <a:pathLst>
                <a:path w="10811" h="3126" extrusionOk="0">
                  <a:moveTo>
                    <a:pt x="1571" y="1"/>
                  </a:moveTo>
                  <a:cubicBezTo>
                    <a:pt x="702" y="1"/>
                    <a:pt x="0" y="703"/>
                    <a:pt x="0" y="1555"/>
                  </a:cubicBezTo>
                  <a:cubicBezTo>
                    <a:pt x="0" y="2424"/>
                    <a:pt x="702" y="3125"/>
                    <a:pt x="1571" y="3125"/>
                  </a:cubicBezTo>
                  <a:lnTo>
                    <a:pt x="9240" y="3125"/>
                  </a:lnTo>
                  <a:cubicBezTo>
                    <a:pt x="10109" y="3125"/>
                    <a:pt x="10811" y="2424"/>
                    <a:pt x="10811" y="1555"/>
                  </a:cubicBezTo>
                  <a:cubicBezTo>
                    <a:pt x="10811" y="703"/>
                    <a:pt x="10109" y="1"/>
                    <a:pt x="924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0" name="Google Shape;280;p9"/>
            <p:cNvSpPr/>
            <p:nvPr/>
          </p:nvSpPr>
          <p:spPr>
            <a:xfrm>
              <a:off x="2101125" y="2120625"/>
              <a:ext cx="270275" cy="78550"/>
            </a:xfrm>
            <a:custGeom>
              <a:avLst/>
              <a:gdLst/>
              <a:ahLst/>
              <a:cxnLst/>
              <a:rect l="l" t="t" r="r" b="b"/>
              <a:pathLst>
                <a:path w="10811" h="3142" extrusionOk="0">
                  <a:moveTo>
                    <a:pt x="1571" y="1"/>
                  </a:moveTo>
                  <a:cubicBezTo>
                    <a:pt x="702" y="1"/>
                    <a:pt x="0" y="703"/>
                    <a:pt x="0" y="1571"/>
                  </a:cubicBezTo>
                  <a:cubicBezTo>
                    <a:pt x="0" y="2440"/>
                    <a:pt x="702" y="3142"/>
                    <a:pt x="1571" y="3142"/>
                  </a:cubicBezTo>
                  <a:lnTo>
                    <a:pt x="9240" y="3142"/>
                  </a:lnTo>
                  <a:cubicBezTo>
                    <a:pt x="10109" y="3142"/>
                    <a:pt x="10811" y="2440"/>
                    <a:pt x="10811" y="1571"/>
                  </a:cubicBezTo>
                  <a:cubicBezTo>
                    <a:pt x="10811" y="703"/>
                    <a:pt x="10109" y="1"/>
                    <a:pt x="924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1" name="Google Shape;281;p9"/>
            <p:cNvSpPr/>
            <p:nvPr/>
          </p:nvSpPr>
          <p:spPr>
            <a:xfrm>
              <a:off x="2842550" y="2936850"/>
              <a:ext cx="339225" cy="78550"/>
            </a:xfrm>
            <a:custGeom>
              <a:avLst/>
              <a:gdLst/>
              <a:ahLst/>
              <a:cxnLst/>
              <a:rect l="l" t="t" r="r" b="b"/>
              <a:pathLst>
                <a:path w="13569" h="3142" extrusionOk="0">
                  <a:moveTo>
                    <a:pt x="1572" y="0"/>
                  </a:moveTo>
                  <a:cubicBezTo>
                    <a:pt x="703" y="0"/>
                    <a:pt x="1" y="702"/>
                    <a:pt x="1" y="1571"/>
                  </a:cubicBezTo>
                  <a:cubicBezTo>
                    <a:pt x="1" y="2440"/>
                    <a:pt x="703" y="3141"/>
                    <a:pt x="1572" y="3141"/>
                  </a:cubicBezTo>
                  <a:lnTo>
                    <a:pt x="11998" y="3141"/>
                  </a:lnTo>
                  <a:cubicBezTo>
                    <a:pt x="12867" y="3141"/>
                    <a:pt x="13568" y="2440"/>
                    <a:pt x="13568" y="1571"/>
                  </a:cubicBezTo>
                  <a:cubicBezTo>
                    <a:pt x="13568" y="702"/>
                    <a:pt x="12867" y="0"/>
                    <a:pt x="1199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2" name="Google Shape;282;p9"/>
            <p:cNvSpPr/>
            <p:nvPr/>
          </p:nvSpPr>
          <p:spPr>
            <a:xfrm>
              <a:off x="2842550" y="3090150"/>
              <a:ext cx="339225" cy="78125"/>
            </a:xfrm>
            <a:custGeom>
              <a:avLst/>
              <a:gdLst/>
              <a:ahLst/>
              <a:cxnLst/>
              <a:rect l="l" t="t" r="r" b="b"/>
              <a:pathLst>
                <a:path w="13569" h="3125" extrusionOk="0">
                  <a:moveTo>
                    <a:pt x="1572" y="0"/>
                  </a:moveTo>
                  <a:cubicBezTo>
                    <a:pt x="703" y="0"/>
                    <a:pt x="1" y="702"/>
                    <a:pt x="1" y="1571"/>
                  </a:cubicBezTo>
                  <a:cubicBezTo>
                    <a:pt x="1" y="2423"/>
                    <a:pt x="703" y="3125"/>
                    <a:pt x="1572" y="3125"/>
                  </a:cubicBezTo>
                  <a:lnTo>
                    <a:pt x="11998" y="3125"/>
                  </a:lnTo>
                  <a:cubicBezTo>
                    <a:pt x="12867" y="3125"/>
                    <a:pt x="13568" y="2423"/>
                    <a:pt x="13568" y="1571"/>
                  </a:cubicBezTo>
                  <a:cubicBezTo>
                    <a:pt x="13568" y="702"/>
                    <a:pt x="12867" y="0"/>
                    <a:pt x="1199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3" name="Google Shape;283;p9"/>
            <p:cNvSpPr/>
            <p:nvPr/>
          </p:nvSpPr>
          <p:spPr>
            <a:xfrm>
              <a:off x="2842550" y="3243450"/>
              <a:ext cx="339225" cy="78125"/>
            </a:xfrm>
            <a:custGeom>
              <a:avLst/>
              <a:gdLst/>
              <a:ahLst/>
              <a:cxnLst/>
              <a:rect l="l" t="t" r="r" b="b"/>
              <a:pathLst>
                <a:path w="13569" h="3125" extrusionOk="0">
                  <a:moveTo>
                    <a:pt x="1572" y="0"/>
                  </a:moveTo>
                  <a:cubicBezTo>
                    <a:pt x="703" y="0"/>
                    <a:pt x="1" y="702"/>
                    <a:pt x="1" y="1554"/>
                  </a:cubicBezTo>
                  <a:cubicBezTo>
                    <a:pt x="1" y="2423"/>
                    <a:pt x="703" y="3125"/>
                    <a:pt x="1572" y="3125"/>
                  </a:cubicBezTo>
                  <a:lnTo>
                    <a:pt x="11998" y="3125"/>
                  </a:lnTo>
                  <a:cubicBezTo>
                    <a:pt x="12867" y="3125"/>
                    <a:pt x="13568" y="2423"/>
                    <a:pt x="13568" y="1554"/>
                  </a:cubicBezTo>
                  <a:cubicBezTo>
                    <a:pt x="13568" y="702"/>
                    <a:pt x="12867" y="0"/>
                    <a:pt x="1199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4" name="Google Shape;284;p9"/>
            <p:cNvSpPr/>
            <p:nvPr/>
          </p:nvSpPr>
          <p:spPr>
            <a:xfrm>
              <a:off x="2842550" y="3396325"/>
              <a:ext cx="339225" cy="78550"/>
            </a:xfrm>
            <a:custGeom>
              <a:avLst/>
              <a:gdLst/>
              <a:ahLst/>
              <a:cxnLst/>
              <a:rect l="l" t="t" r="r" b="b"/>
              <a:pathLst>
                <a:path w="13569" h="3142" extrusionOk="0">
                  <a:moveTo>
                    <a:pt x="1572" y="0"/>
                  </a:moveTo>
                  <a:cubicBezTo>
                    <a:pt x="703" y="0"/>
                    <a:pt x="1" y="702"/>
                    <a:pt x="1" y="1571"/>
                  </a:cubicBezTo>
                  <a:cubicBezTo>
                    <a:pt x="1" y="2440"/>
                    <a:pt x="703" y="3142"/>
                    <a:pt x="1572" y="3142"/>
                  </a:cubicBezTo>
                  <a:lnTo>
                    <a:pt x="11998" y="3142"/>
                  </a:lnTo>
                  <a:cubicBezTo>
                    <a:pt x="12867" y="3142"/>
                    <a:pt x="13568" y="2440"/>
                    <a:pt x="13568" y="1571"/>
                  </a:cubicBezTo>
                  <a:cubicBezTo>
                    <a:pt x="13568" y="702"/>
                    <a:pt x="12867" y="0"/>
                    <a:pt x="1199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5" name="Google Shape;285;p9"/>
            <p:cNvSpPr/>
            <p:nvPr/>
          </p:nvSpPr>
          <p:spPr>
            <a:xfrm>
              <a:off x="2842550" y="3549625"/>
              <a:ext cx="339225" cy="78550"/>
            </a:xfrm>
            <a:custGeom>
              <a:avLst/>
              <a:gdLst/>
              <a:ahLst/>
              <a:cxnLst/>
              <a:rect l="l" t="t" r="r" b="b"/>
              <a:pathLst>
                <a:path w="13569" h="3142" extrusionOk="0">
                  <a:moveTo>
                    <a:pt x="1572" y="0"/>
                  </a:moveTo>
                  <a:cubicBezTo>
                    <a:pt x="703" y="0"/>
                    <a:pt x="1" y="702"/>
                    <a:pt x="1" y="1571"/>
                  </a:cubicBezTo>
                  <a:cubicBezTo>
                    <a:pt x="1" y="2440"/>
                    <a:pt x="703" y="3142"/>
                    <a:pt x="1572" y="3142"/>
                  </a:cubicBezTo>
                  <a:lnTo>
                    <a:pt x="11998" y="3142"/>
                  </a:lnTo>
                  <a:cubicBezTo>
                    <a:pt x="12867" y="3142"/>
                    <a:pt x="13568" y="2440"/>
                    <a:pt x="13568" y="1571"/>
                  </a:cubicBezTo>
                  <a:cubicBezTo>
                    <a:pt x="13568" y="702"/>
                    <a:pt x="12867" y="0"/>
                    <a:pt x="1199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9"/>
            <p:cNvSpPr/>
            <p:nvPr/>
          </p:nvSpPr>
          <p:spPr>
            <a:xfrm>
              <a:off x="899775" y="1856225"/>
              <a:ext cx="2673400" cy="1957425"/>
            </a:xfrm>
            <a:custGeom>
              <a:avLst/>
              <a:gdLst/>
              <a:ahLst/>
              <a:cxnLst/>
              <a:rect l="l" t="t" r="r" b="b"/>
              <a:pathLst>
                <a:path w="106936" h="78297" extrusionOk="0">
                  <a:moveTo>
                    <a:pt x="57495" y="30677"/>
                  </a:moveTo>
                  <a:cubicBezTo>
                    <a:pt x="57829" y="30677"/>
                    <a:pt x="58113" y="30961"/>
                    <a:pt x="58113" y="31312"/>
                  </a:cubicBezTo>
                  <a:lnTo>
                    <a:pt x="58113" y="35807"/>
                  </a:lnTo>
                  <a:lnTo>
                    <a:pt x="48806" y="35807"/>
                  </a:lnTo>
                  <a:lnTo>
                    <a:pt x="48806" y="31312"/>
                  </a:lnTo>
                  <a:cubicBezTo>
                    <a:pt x="48806" y="30961"/>
                    <a:pt x="49090" y="30677"/>
                    <a:pt x="49424" y="30677"/>
                  </a:cubicBezTo>
                  <a:close/>
                  <a:moveTo>
                    <a:pt x="43092" y="57778"/>
                  </a:moveTo>
                  <a:cubicBezTo>
                    <a:pt x="42875" y="59098"/>
                    <a:pt x="42707" y="60368"/>
                    <a:pt x="42607" y="61571"/>
                  </a:cubicBezTo>
                  <a:lnTo>
                    <a:pt x="34854" y="60368"/>
                  </a:lnTo>
                  <a:lnTo>
                    <a:pt x="34854" y="57778"/>
                  </a:lnTo>
                  <a:close/>
                  <a:moveTo>
                    <a:pt x="72064" y="57778"/>
                  </a:moveTo>
                  <a:lnTo>
                    <a:pt x="72064" y="60368"/>
                  </a:lnTo>
                  <a:lnTo>
                    <a:pt x="64312" y="61571"/>
                  </a:lnTo>
                  <a:cubicBezTo>
                    <a:pt x="64211" y="60368"/>
                    <a:pt x="64044" y="59098"/>
                    <a:pt x="63827" y="57778"/>
                  </a:cubicBezTo>
                  <a:close/>
                  <a:moveTo>
                    <a:pt x="72064" y="38931"/>
                  </a:moveTo>
                  <a:lnTo>
                    <a:pt x="72064" y="54654"/>
                  </a:lnTo>
                  <a:lnTo>
                    <a:pt x="62992" y="54654"/>
                  </a:lnTo>
                  <a:cubicBezTo>
                    <a:pt x="61588" y="51379"/>
                    <a:pt x="58564" y="49023"/>
                    <a:pt x="55022" y="48472"/>
                  </a:cubicBezTo>
                  <a:lnTo>
                    <a:pt x="55022" y="45898"/>
                  </a:lnTo>
                  <a:cubicBezTo>
                    <a:pt x="55022" y="45030"/>
                    <a:pt x="54320" y="44328"/>
                    <a:pt x="53468" y="44328"/>
                  </a:cubicBezTo>
                  <a:cubicBezTo>
                    <a:pt x="52599" y="44328"/>
                    <a:pt x="51897" y="45030"/>
                    <a:pt x="51897" y="45898"/>
                  </a:cubicBezTo>
                  <a:lnTo>
                    <a:pt x="51897" y="48472"/>
                  </a:lnTo>
                  <a:cubicBezTo>
                    <a:pt x="51246" y="48572"/>
                    <a:pt x="50594" y="48739"/>
                    <a:pt x="49959" y="48973"/>
                  </a:cubicBezTo>
                  <a:cubicBezTo>
                    <a:pt x="49157" y="49257"/>
                    <a:pt x="48723" y="50159"/>
                    <a:pt x="49023" y="50961"/>
                  </a:cubicBezTo>
                  <a:cubicBezTo>
                    <a:pt x="49247" y="51606"/>
                    <a:pt x="49855" y="52002"/>
                    <a:pt x="50503" y="52002"/>
                  </a:cubicBezTo>
                  <a:cubicBezTo>
                    <a:pt x="50677" y="52002"/>
                    <a:pt x="50855" y="51974"/>
                    <a:pt x="51028" y="51913"/>
                  </a:cubicBezTo>
                  <a:cubicBezTo>
                    <a:pt x="51814" y="51629"/>
                    <a:pt x="52632" y="51496"/>
                    <a:pt x="53468" y="51496"/>
                  </a:cubicBezTo>
                  <a:cubicBezTo>
                    <a:pt x="56977" y="51496"/>
                    <a:pt x="59951" y="54035"/>
                    <a:pt x="60586" y="57444"/>
                  </a:cubicBezTo>
                  <a:cubicBezTo>
                    <a:pt x="60820" y="58630"/>
                    <a:pt x="60987" y="59783"/>
                    <a:pt x="61104" y="60886"/>
                  </a:cubicBezTo>
                  <a:cubicBezTo>
                    <a:pt x="58539" y="61797"/>
                    <a:pt x="55999" y="62252"/>
                    <a:pt x="53459" y="62252"/>
                  </a:cubicBezTo>
                  <a:cubicBezTo>
                    <a:pt x="50920" y="62252"/>
                    <a:pt x="48380" y="61797"/>
                    <a:pt x="45815" y="60886"/>
                  </a:cubicBezTo>
                  <a:cubicBezTo>
                    <a:pt x="45932" y="59783"/>
                    <a:pt x="46116" y="58630"/>
                    <a:pt x="46333" y="57444"/>
                  </a:cubicBezTo>
                  <a:cubicBezTo>
                    <a:pt x="46467" y="56692"/>
                    <a:pt x="46734" y="55974"/>
                    <a:pt x="47102" y="55289"/>
                  </a:cubicBezTo>
                  <a:cubicBezTo>
                    <a:pt x="47503" y="54537"/>
                    <a:pt x="47219" y="53584"/>
                    <a:pt x="46467" y="53167"/>
                  </a:cubicBezTo>
                  <a:cubicBezTo>
                    <a:pt x="46227" y="53041"/>
                    <a:pt x="45969" y="52981"/>
                    <a:pt x="45716" y="52981"/>
                  </a:cubicBezTo>
                  <a:cubicBezTo>
                    <a:pt x="45157" y="52981"/>
                    <a:pt x="44621" y="53273"/>
                    <a:pt x="44345" y="53802"/>
                  </a:cubicBezTo>
                  <a:cubicBezTo>
                    <a:pt x="44195" y="54086"/>
                    <a:pt x="44061" y="54353"/>
                    <a:pt x="43927" y="54654"/>
                  </a:cubicBezTo>
                  <a:lnTo>
                    <a:pt x="34854" y="54654"/>
                  </a:lnTo>
                  <a:lnTo>
                    <a:pt x="34854" y="38931"/>
                  </a:lnTo>
                  <a:close/>
                  <a:moveTo>
                    <a:pt x="45631" y="64127"/>
                  </a:moveTo>
                  <a:lnTo>
                    <a:pt x="45631" y="64127"/>
                  </a:lnTo>
                  <a:cubicBezTo>
                    <a:pt x="48238" y="64946"/>
                    <a:pt x="50845" y="65364"/>
                    <a:pt x="53468" y="65364"/>
                  </a:cubicBezTo>
                  <a:cubicBezTo>
                    <a:pt x="56074" y="65364"/>
                    <a:pt x="58681" y="64946"/>
                    <a:pt x="61287" y="64127"/>
                  </a:cubicBezTo>
                  <a:lnTo>
                    <a:pt x="61287" y="64127"/>
                  </a:lnTo>
                  <a:cubicBezTo>
                    <a:pt x="61254" y="65481"/>
                    <a:pt x="60703" y="66767"/>
                    <a:pt x="59734" y="67770"/>
                  </a:cubicBezTo>
                  <a:cubicBezTo>
                    <a:pt x="58681" y="68839"/>
                    <a:pt x="57261" y="69424"/>
                    <a:pt x="55757" y="69424"/>
                  </a:cubicBezTo>
                  <a:lnTo>
                    <a:pt x="51162" y="69424"/>
                  </a:lnTo>
                  <a:cubicBezTo>
                    <a:pt x="49658" y="69424"/>
                    <a:pt x="48238" y="68839"/>
                    <a:pt x="47185" y="67770"/>
                  </a:cubicBezTo>
                  <a:cubicBezTo>
                    <a:pt x="46216" y="66767"/>
                    <a:pt x="45665" y="65497"/>
                    <a:pt x="45631" y="64127"/>
                  </a:cubicBezTo>
                  <a:close/>
                  <a:moveTo>
                    <a:pt x="9992" y="38931"/>
                  </a:moveTo>
                  <a:lnTo>
                    <a:pt x="9992" y="75172"/>
                  </a:lnTo>
                  <a:lnTo>
                    <a:pt x="7051" y="75172"/>
                  </a:lnTo>
                  <a:lnTo>
                    <a:pt x="7051" y="38931"/>
                  </a:lnTo>
                  <a:close/>
                  <a:moveTo>
                    <a:pt x="31713" y="38931"/>
                  </a:moveTo>
                  <a:lnTo>
                    <a:pt x="31713" y="75172"/>
                  </a:lnTo>
                  <a:lnTo>
                    <a:pt x="13133" y="75172"/>
                  </a:lnTo>
                  <a:lnTo>
                    <a:pt x="13133" y="38931"/>
                  </a:lnTo>
                  <a:close/>
                  <a:moveTo>
                    <a:pt x="34854" y="63543"/>
                  </a:moveTo>
                  <a:lnTo>
                    <a:pt x="42524" y="64729"/>
                  </a:lnTo>
                  <a:cubicBezTo>
                    <a:pt x="42707" y="66700"/>
                    <a:pt x="43543" y="68522"/>
                    <a:pt x="44946" y="69959"/>
                  </a:cubicBezTo>
                  <a:cubicBezTo>
                    <a:pt x="46133" y="71162"/>
                    <a:pt x="47603" y="71980"/>
                    <a:pt x="49207" y="72348"/>
                  </a:cubicBezTo>
                  <a:lnTo>
                    <a:pt x="48255" y="75172"/>
                  </a:lnTo>
                  <a:lnTo>
                    <a:pt x="34854" y="75172"/>
                  </a:lnTo>
                  <a:lnTo>
                    <a:pt x="34854" y="63543"/>
                  </a:lnTo>
                  <a:close/>
                  <a:moveTo>
                    <a:pt x="54470" y="72565"/>
                  </a:moveTo>
                  <a:lnTo>
                    <a:pt x="55356" y="75172"/>
                  </a:lnTo>
                  <a:lnTo>
                    <a:pt x="51563" y="75172"/>
                  </a:lnTo>
                  <a:lnTo>
                    <a:pt x="52449" y="72565"/>
                  </a:lnTo>
                  <a:close/>
                  <a:moveTo>
                    <a:pt x="72064" y="63543"/>
                  </a:moveTo>
                  <a:lnTo>
                    <a:pt x="72064" y="75172"/>
                  </a:lnTo>
                  <a:lnTo>
                    <a:pt x="58681" y="75172"/>
                  </a:lnTo>
                  <a:lnTo>
                    <a:pt x="57712" y="72348"/>
                  </a:lnTo>
                  <a:cubicBezTo>
                    <a:pt x="59316" y="71980"/>
                    <a:pt x="60786" y="71162"/>
                    <a:pt x="61972" y="69959"/>
                  </a:cubicBezTo>
                  <a:cubicBezTo>
                    <a:pt x="63376" y="68522"/>
                    <a:pt x="64228" y="66700"/>
                    <a:pt x="64395" y="64729"/>
                  </a:cubicBezTo>
                  <a:lnTo>
                    <a:pt x="72064" y="63543"/>
                  </a:lnTo>
                  <a:close/>
                  <a:moveTo>
                    <a:pt x="99868" y="38931"/>
                  </a:moveTo>
                  <a:lnTo>
                    <a:pt x="99868" y="75172"/>
                  </a:lnTo>
                  <a:lnTo>
                    <a:pt x="96927" y="75172"/>
                  </a:lnTo>
                  <a:lnTo>
                    <a:pt x="96927" y="66934"/>
                  </a:lnTo>
                  <a:cubicBezTo>
                    <a:pt x="96927" y="66082"/>
                    <a:pt x="96225" y="65380"/>
                    <a:pt x="95356" y="65380"/>
                  </a:cubicBezTo>
                  <a:cubicBezTo>
                    <a:pt x="94487" y="65380"/>
                    <a:pt x="93786" y="66082"/>
                    <a:pt x="93786" y="66934"/>
                  </a:cubicBezTo>
                  <a:lnTo>
                    <a:pt x="93786" y="75172"/>
                  </a:lnTo>
                  <a:lnTo>
                    <a:pt x="75206" y="75172"/>
                  </a:lnTo>
                  <a:lnTo>
                    <a:pt x="75206" y="38931"/>
                  </a:lnTo>
                  <a:lnTo>
                    <a:pt x="93786" y="38931"/>
                  </a:lnTo>
                  <a:lnTo>
                    <a:pt x="93786" y="60669"/>
                  </a:lnTo>
                  <a:cubicBezTo>
                    <a:pt x="93786" y="61538"/>
                    <a:pt x="94487" y="62239"/>
                    <a:pt x="95356" y="62239"/>
                  </a:cubicBezTo>
                  <a:cubicBezTo>
                    <a:pt x="96225" y="62239"/>
                    <a:pt x="96927" y="61538"/>
                    <a:pt x="96927" y="60669"/>
                  </a:cubicBezTo>
                  <a:lnTo>
                    <a:pt x="96927" y="38931"/>
                  </a:lnTo>
                  <a:close/>
                  <a:moveTo>
                    <a:pt x="53459" y="0"/>
                  </a:moveTo>
                  <a:cubicBezTo>
                    <a:pt x="53196" y="0"/>
                    <a:pt x="52933" y="67"/>
                    <a:pt x="52699" y="201"/>
                  </a:cubicBezTo>
                  <a:lnTo>
                    <a:pt x="43342" y="5380"/>
                  </a:lnTo>
                  <a:cubicBezTo>
                    <a:pt x="42574" y="5798"/>
                    <a:pt x="42306" y="6751"/>
                    <a:pt x="42724" y="7519"/>
                  </a:cubicBezTo>
                  <a:cubicBezTo>
                    <a:pt x="43008" y="8031"/>
                    <a:pt x="43540" y="8318"/>
                    <a:pt x="44092" y="8318"/>
                  </a:cubicBezTo>
                  <a:cubicBezTo>
                    <a:pt x="44352" y="8318"/>
                    <a:pt x="44617" y="8254"/>
                    <a:pt x="44863" y="8121"/>
                  </a:cubicBezTo>
                  <a:lnTo>
                    <a:pt x="53468" y="3359"/>
                  </a:lnTo>
                  <a:lnTo>
                    <a:pt x="103794" y="31228"/>
                  </a:lnTo>
                  <a:lnTo>
                    <a:pt x="103794" y="35807"/>
                  </a:lnTo>
                  <a:lnTo>
                    <a:pt x="61254" y="35807"/>
                  </a:lnTo>
                  <a:lnTo>
                    <a:pt x="61254" y="31312"/>
                  </a:lnTo>
                  <a:cubicBezTo>
                    <a:pt x="61254" y="29240"/>
                    <a:pt x="59566" y="27553"/>
                    <a:pt x="57495" y="27553"/>
                  </a:cubicBezTo>
                  <a:lnTo>
                    <a:pt x="49424" y="27553"/>
                  </a:lnTo>
                  <a:cubicBezTo>
                    <a:pt x="47352" y="27553"/>
                    <a:pt x="45665" y="29240"/>
                    <a:pt x="45665" y="31312"/>
                  </a:cubicBezTo>
                  <a:lnTo>
                    <a:pt x="45665" y="35807"/>
                  </a:lnTo>
                  <a:lnTo>
                    <a:pt x="3125" y="35807"/>
                  </a:lnTo>
                  <a:lnTo>
                    <a:pt x="3125" y="31228"/>
                  </a:lnTo>
                  <a:lnTo>
                    <a:pt x="39299" y="11195"/>
                  </a:lnTo>
                  <a:cubicBezTo>
                    <a:pt x="40051" y="10777"/>
                    <a:pt x="40318" y="9825"/>
                    <a:pt x="39900" y="9073"/>
                  </a:cubicBezTo>
                  <a:cubicBezTo>
                    <a:pt x="39614" y="8557"/>
                    <a:pt x="39076" y="8262"/>
                    <a:pt x="38523" y="8262"/>
                  </a:cubicBezTo>
                  <a:cubicBezTo>
                    <a:pt x="38271" y="8262"/>
                    <a:pt x="38015" y="8324"/>
                    <a:pt x="37778" y="8455"/>
                  </a:cubicBezTo>
                  <a:lnTo>
                    <a:pt x="802" y="28939"/>
                  </a:lnTo>
                  <a:cubicBezTo>
                    <a:pt x="301" y="29207"/>
                    <a:pt x="0" y="29741"/>
                    <a:pt x="0" y="30309"/>
                  </a:cubicBezTo>
                  <a:lnTo>
                    <a:pt x="0" y="37360"/>
                  </a:lnTo>
                  <a:cubicBezTo>
                    <a:pt x="0" y="38229"/>
                    <a:pt x="702" y="38931"/>
                    <a:pt x="1554" y="38931"/>
                  </a:cubicBezTo>
                  <a:lnTo>
                    <a:pt x="3927" y="38931"/>
                  </a:lnTo>
                  <a:lnTo>
                    <a:pt x="3927" y="75172"/>
                  </a:lnTo>
                  <a:lnTo>
                    <a:pt x="1554" y="75172"/>
                  </a:lnTo>
                  <a:cubicBezTo>
                    <a:pt x="702" y="75172"/>
                    <a:pt x="0" y="75873"/>
                    <a:pt x="0" y="76726"/>
                  </a:cubicBezTo>
                  <a:cubicBezTo>
                    <a:pt x="0" y="77594"/>
                    <a:pt x="702" y="78296"/>
                    <a:pt x="1554" y="78296"/>
                  </a:cubicBezTo>
                  <a:lnTo>
                    <a:pt x="105365" y="78296"/>
                  </a:lnTo>
                  <a:cubicBezTo>
                    <a:pt x="106233" y="78296"/>
                    <a:pt x="106935" y="77594"/>
                    <a:pt x="106935" y="76726"/>
                  </a:cubicBezTo>
                  <a:cubicBezTo>
                    <a:pt x="106935" y="75873"/>
                    <a:pt x="106233" y="75172"/>
                    <a:pt x="105365" y="75172"/>
                  </a:cubicBezTo>
                  <a:lnTo>
                    <a:pt x="103009" y="75172"/>
                  </a:lnTo>
                  <a:lnTo>
                    <a:pt x="103009" y="38931"/>
                  </a:lnTo>
                  <a:lnTo>
                    <a:pt x="105365" y="38931"/>
                  </a:lnTo>
                  <a:cubicBezTo>
                    <a:pt x="106233" y="38931"/>
                    <a:pt x="106935" y="38229"/>
                    <a:pt x="106935" y="37360"/>
                  </a:cubicBezTo>
                  <a:lnTo>
                    <a:pt x="106935" y="30309"/>
                  </a:lnTo>
                  <a:cubicBezTo>
                    <a:pt x="106935" y="29741"/>
                    <a:pt x="106618" y="29207"/>
                    <a:pt x="106117" y="28939"/>
                  </a:cubicBezTo>
                  <a:lnTo>
                    <a:pt x="54220" y="201"/>
                  </a:lnTo>
                  <a:cubicBezTo>
                    <a:pt x="53986" y="67"/>
                    <a:pt x="53723" y="0"/>
                    <a:pt x="53459"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287" name="Google Shape;287;p9"/>
          <p:cNvPicPr preferRelativeResize="0"/>
          <p:nvPr/>
        </p:nvPicPr>
        <p:blipFill rotWithShape="1">
          <a:blip r:embed="rId1"/>
          <a:srcRect l="5315" t="11257" r="3200" b="6512"/>
          <a:stretch>
            <a:fillRect/>
          </a:stretch>
        </p:blipFill>
        <p:spPr>
          <a:xfrm rot="7">
            <a:off x="4272324" y="1516488"/>
            <a:ext cx="3303684" cy="15515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sp>
        <p:nvSpPr>
          <p:cNvPr id="299" name="Google Shape;299;p11"/>
          <p:cNvSpPr txBox="1"/>
          <p:nvPr>
            <p:ph type="title"/>
          </p:nvPr>
        </p:nvSpPr>
        <p:spPr>
          <a:xfrm>
            <a:off x="2559473" y="1220893"/>
            <a:ext cx="8934873" cy="9144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200"/>
              <a:buNone/>
            </a:pPr>
            <a:r>
              <a:rPr lang="en-US"/>
              <a:t>Ghana Civil Aviation Authority</a:t>
            </a:r>
            <a:endParaRPr lang="en-US"/>
          </a:p>
        </p:txBody>
      </p:sp>
      <p:sp>
        <p:nvSpPr>
          <p:cNvPr id="300" name="Google Shape;300;p11"/>
          <p:cNvSpPr txBox="1"/>
          <p:nvPr>
            <p:ph type="subTitle" idx="1"/>
          </p:nvPr>
        </p:nvSpPr>
        <p:spPr>
          <a:xfrm>
            <a:off x="5423747" y="2396913"/>
            <a:ext cx="6467687" cy="4246880"/>
          </a:xfrm>
          <a:prstGeom prst="rect">
            <a:avLst/>
          </a:prstGeom>
          <a:noFill/>
          <a:ln>
            <a:noFill/>
          </a:ln>
        </p:spPr>
        <p:txBody>
          <a:bodyPr spcFirstLastPara="1" wrap="square" lIns="121900" tIns="121900" rIns="121900" bIns="121900" anchor="t" anchorCtr="0">
            <a:noAutofit/>
          </a:bodyPr>
          <a:lstStyle/>
          <a:p>
            <a:pPr marL="285750" lvl="0" indent="-285750" algn="l" rtl="0">
              <a:lnSpc>
                <a:spcPct val="100000"/>
              </a:lnSpc>
              <a:spcBef>
                <a:spcPts val="0"/>
              </a:spcBef>
              <a:spcAft>
                <a:spcPts val="0"/>
              </a:spcAft>
              <a:buSzPts val="2100"/>
              <a:buFont typeface="Arial" panose="020B0604020202020204"/>
              <a:buChar char="•"/>
            </a:pPr>
            <a:r>
              <a:rPr lang="en-US" sz="2400"/>
              <a:t>regulatory agency of Ghana for air transportation</a:t>
            </a:r>
            <a:endParaRPr lang="en-US" sz="2400"/>
          </a:p>
          <a:p>
            <a:pPr marL="285750" lvl="0" indent="-152400" algn="l" rtl="0">
              <a:lnSpc>
                <a:spcPct val="100000"/>
              </a:lnSpc>
              <a:spcBef>
                <a:spcPts val="0"/>
              </a:spcBef>
              <a:spcAft>
                <a:spcPts val="0"/>
              </a:spcAft>
              <a:buSzPts val="2100"/>
              <a:buFont typeface="Arial" panose="020B0604020202020204"/>
              <a:buNone/>
            </a:pPr>
            <a:endParaRPr sz="2400"/>
          </a:p>
          <a:p>
            <a:pPr marL="285750" lvl="0" indent="-285750" algn="l" rtl="0">
              <a:lnSpc>
                <a:spcPct val="100000"/>
              </a:lnSpc>
              <a:spcBef>
                <a:spcPts val="0"/>
              </a:spcBef>
              <a:spcAft>
                <a:spcPts val="0"/>
              </a:spcAft>
              <a:buSzPts val="2100"/>
              <a:buFont typeface="Arial" panose="020B0604020202020204"/>
              <a:buChar char="•"/>
            </a:pPr>
            <a:r>
              <a:rPr lang="en-US" sz="2400"/>
              <a:t>provides air navigation services ; Accra Flight Information Region</a:t>
            </a:r>
            <a:endParaRPr lang="en-US" sz="2400"/>
          </a:p>
          <a:p>
            <a:pPr marL="285750" lvl="0" indent="-152400" algn="l" rtl="0">
              <a:lnSpc>
                <a:spcPct val="100000"/>
              </a:lnSpc>
              <a:spcBef>
                <a:spcPts val="0"/>
              </a:spcBef>
              <a:spcAft>
                <a:spcPts val="0"/>
              </a:spcAft>
              <a:buSzPts val="2100"/>
              <a:buFont typeface="Arial" panose="020B0604020202020204"/>
              <a:buNone/>
            </a:pPr>
            <a:endParaRPr sz="2400"/>
          </a:p>
          <a:p>
            <a:pPr marL="285750" lvl="0" indent="-285750" algn="l" rtl="0">
              <a:lnSpc>
                <a:spcPct val="100000"/>
              </a:lnSpc>
              <a:spcBef>
                <a:spcPts val="0"/>
              </a:spcBef>
              <a:spcAft>
                <a:spcPts val="0"/>
              </a:spcAft>
              <a:buSzPts val="2100"/>
              <a:buFont typeface="Arial" panose="020B0604020202020204"/>
              <a:buChar char="•"/>
            </a:pPr>
            <a:r>
              <a:rPr lang="en-US" sz="2400"/>
              <a:t>(FIR), comprises the airspace over the Republic of Ghana and a large area over the Atlantic Ocean in the Gulf of Guinea.</a:t>
            </a:r>
            <a:endParaRPr lang="en-US" sz="2400"/>
          </a:p>
        </p:txBody>
      </p:sp>
      <p:pic>
        <p:nvPicPr>
          <p:cNvPr id="301" name="Google Shape;301;p11"/>
          <p:cNvPicPr preferRelativeResize="0"/>
          <p:nvPr/>
        </p:nvPicPr>
        <p:blipFill rotWithShape="1">
          <a:blip r:embed="rId1"/>
          <a:srcRect/>
          <a:stretch>
            <a:fillRect/>
          </a:stretch>
        </p:blipFill>
        <p:spPr>
          <a:xfrm rot="828013">
            <a:off x="872913" y="2313093"/>
            <a:ext cx="3761740" cy="41562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13"/>
          <p:cNvSpPr txBox="1"/>
          <p:nvPr>
            <p:ph type="title"/>
          </p:nvPr>
        </p:nvSpPr>
        <p:spPr>
          <a:xfrm>
            <a:off x="950800" y="719200"/>
            <a:ext cx="102904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200"/>
              <a:buNone/>
            </a:pPr>
            <a:r>
              <a:rPr lang="en-US"/>
              <a:t>Restructure</a:t>
            </a:r>
            <a:endParaRPr lang="en-US"/>
          </a:p>
        </p:txBody>
      </p:sp>
      <p:sp>
        <p:nvSpPr>
          <p:cNvPr id="317" name="Google Shape;317;p13"/>
          <p:cNvSpPr txBox="1"/>
          <p:nvPr>
            <p:ph type="subTitle" idx="1"/>
          </p:nvPr>
        </p:nvSpPr>
        <p:spPr>
          <a:xfrm>
            <a:off x="950807" y="2476500"/>
            <a:ext cx="3219027" cy="524933"/>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1800"/>
              <a:buNone/>
            </a:pPr>
            <a:r>
              <a:rPr lang="en-US"/>
              <a:t>2007</a:t>
            </a:r>
            <a:endParaRPr lang="en-US"/>
          </a:p>
        </p:txBody>
      </p:sp>
      <p:sp>
        <p:nvSpPr>
          <p:cNvPr id="318" name="Google Shape;318;p13"/>
          <p:cNvSpPr txBox="1"/>
          <p:nvPr>
            <p:ph type="subTitle" idx="2"/>
          </p:nvPr>
        </p:nvSpPr>
        <p:spPr>
          <a:xfrm>
            <a:off x="1089660" y="3045460"/>
            <a:ext cx="4374727" cy="3333327"/>
          </a:xfrm>
          <a:prstGeom prst="rect">
            <a:avLst/>
          </a:prstGeom>
          <a:noFill/>
          <a:ln>
            <a:noFill/>
          </a:ln>
        </p:spPr>
        <p:txBody>
          <a:bodyPr spcFirstLastPara="1" wrap="square" lIns="121900" tIns="121900" rIns="121900" bIns="121900" anchor="t" anchorCtr="0">
            <a:noAutofit/>
          </a:bodyPr>
          <a:lstStyle/>
          <a:p>
            <a:pPr marL="285750" lvl="0" indent="-285750" algn="l" rtl="0">
              <a:lnSpc>
                <a:spcPct val="100000"/>
              </a:lnSpc>
              <a:spcBef>
                <a:spcPts val="0"/>
              </a:spcBef>
              <a:spcAft>
                <a:spcPts val="0"/>
              </a:spcAft>
              <a:buSzPts val="1400"/>
              <a:buFont typeface="Arial" panose="020B0604020202020204"/>
              <a:buChar char="•"/>
            </a:pPr>
            <a:r>
              <a:rPr lang="en-US"/>
              <a:t>the GCAA was restructured into two bodies, that is, the new Ghana Civil Aviation Authority (GCAA) and the Ghana Airports Company Limited (GACL) on 1st January, 2007.</a:t>
            </a:r>
            <a:endParaRPr lang="en-US"/>
          </a:p>
        </p:txBody>
      </p:sp>
      <p:pic>
        <p:nvPicPr>
          <p:cNvPr id="319" name="Google Shape;319;p13"/>
          <p:cNvPicPr preferRelativeResize="0"/>
          <p:nvPr/>
        </p:nvPicPr>
        <p:blipFill rotWithShape="1">
          <a:blip r:embed="rId1"/>
          <a:srcRect l="3173" t="16283" r="2056" b="18214"/>
          <a:stretch>
            <a:fillRect/>
          </a:stretch>
        </p:blipFill>
        <p:spPr>
          <a:xfrm rot="-732767">
            <a:off x="6077716" y="2440673"/>
            <a:ext cx="6331259" cy="23155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3" name="Shape 323"/>
        <p:cNvGrpSpPr/>
        <p:nvPr/>
      </p:nvGrpSpPr>
      <p:grpSpPr>
        <a:xfrm>
          <a:off x="0" y="0"/>
          <a:ext cx="0" cy="0"/>
          <a:chOff x="0" y="0"/>
          <a:chExt cx="0" cy="0"/>
        </a:xfrm>
      </p:grpSpPr>
      <p:sp>
        <p:nvSpPr>
          <p:cNvPr id="324" name="Google Shape;324;p14"/>
          <p:cNvSpPr/>
          <p:nvPr/>
        </p:nvSpPr>
        <p:spPr>
          <a:xfrm>
            <a:off x="1295051" y="1516101"/>
            <a:ext cx="1295200" cy="12952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p14"/>
          <p:cNvSpPr/>
          <p:nvPr/>
        </p:nvSpPr>
        <p:spPr>
          <a:xfrm>
            <a:off x="8381704" y="1381481"/>
            <a:ext cx="1295200" cy="12952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p14"/>
          <p:cNvSpPr txBox="1"/>
          <p:nvPr>
            <p:ph type="title"/>
          </p:nvPr>
        </p:nvSpPr>
        <p:spPr>
          <a:xfrm>
            <a:off x="430947" y="390693"/>
            <a:ext cx="102904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200"/>
              <a:buNone/>
            </a:pPr>
            <a:r>
              <a:rPr lang="en-US"/>
              <a:t>GCAA vs GACL</a:t>
            </a:r>
            <a:endParaRPr lang="en-US"/>
          </a:p>
        </p:txBody>
      </p:sp>
      <p:sp>
        <p:nvSpPr>
          <p:cNvPr id="327" name="Google Shape;327;p14"/>
          <p:cNvSpPr txBox="1"/>
          <p:nvPr>
            <p:ph type="subTitle" idx="1"/>
          </p:nvPr>
        </p:nvSpPr>
        <p:spPr>
          <a:xfrm>
            <a:off x="239763" y="3098289"/>
            <a:ext cx="3526000" cy="524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800"/>
              <a:buNone/>
            </a:pPr>
            <a:r>
              <a:rPr lang="en-US"/>
              <a:t>GCAA</a:t>
            </a:r>
            <a:endParaRPr lang="en-US"/>
          </a:p>
        </p:txBody>
      </p:sp>
      <p:sp>
        <p:nvSpPr>
          <p:cNvPr id="328" name="Google Shape;328;p14"/>
          <p:cNvSpPr txBox="1"/>
          <p:nvPr>
            <p:ph type="subTitle" idx="2"/>
          </p:nvPr>
        </p:nvSpPr>
        <p:spPr>
          <a:xfrm>
            <a:off x="430953" y="3588173"/>
            <a:ext cx="5418667" cy="2799927"/>
          </a:xfrm>
          <a:prstGeom prst="rect">
            <a:avLst/>
          </a:prstGeom>
          <a:noFill/>
          <a:ln>
            <a:noFill/>
          </a:ln>
        </p:spPr>
        <p:txBody>
          <a:bodyPr spcFirstLastPara="1" wrap="square" lIns="121900" tIns="121900" rIns="121900" bIns="121900" anchor="t" anchorCtr="0">
            <a:noAutofit/>
          </a:bodyPr>
          <a:lstStyle/>
          <a:p>
            <a:pPr marL="285750" lvl="0" indent="-285750" algn="l" rtl="0">
              <a:lnSpc>
                <a:spcPct val="100000"/>
              </a:lnSpc>
              <a:spcBef>
                <a:spcPts val="0"/>
              </a:spcBef>
              <a:spcAft>
                <a:spcPts val="0"/>
              </a:spcAft>
              <a:buSzPts val="1400"/>
              <a:buFont typeface="Arial" panose="020B0604020202020204"/>
              <a:buChar char="•"/>
            </a:pPr>
            <a:r>
              <a:rPr lang="en-US"/>
              <a:t>Provide Air Navigation Services (Air Space Management)</a:t>
            </a:r>
            <a:endParaRPr lang="en-US"/>
          </a:p>
          <a:p>
            <a:pPr marL="0" lvl="0" indent="0" algn="l" rtl="0">
              <a:lnSpc>
                <a:spcPct val="100000"/>
              </a:lnSpc>
              <a:spcBef>
                <a:spcPts val="0"/>
              </a:spcBef>
              <a:spcAft>
                <a:spcPts val="0"/>
              </a:spcAft>
              <a:buSzPts val="1400"/>
              <a:buFont typeface="Arial" panose="020B0604020202020204"/>
              <a:buNone/>
            </a:pPr>
          </a:p>
          <a:p>
            <a:pPr marL="285750" lvl="0" indent="-285750" algn="l" rtl="0">
              <a:lnSpc>
                <a:spcPct val="100000"/>
              </a:lnSpc>
              <a:spcBef>
                <a:spcPts val="0"/>
              </a:spcBef>
              <a:spcAft>
                <a:spcPts val="0"/>
              </a:spcAft>
              <a:buSzPts val="1400"/>
              <a:buFont typeface="Arial" panose="020B0604020202020204"/>
              <a:buChar char="•"/>
            </a:pPr>
            <a:r>
              <a:rPr lang="en-US"/>
              <a:t>License and Certify Flight Operators, Airports, etc. (Safety Regulation)</a:t>
            </a:r>
            <a:endParaRPr lang="en-US"/>
          </a:p>
        </p:txBody>
      </p:sp>
      <p:sp>
        <p:nvSpPr>
          <p:cNvPr id="329" name="Google Shape;329;p14"/>
          <p:cNvSpPr txBox="1"/>
          <p:nvPr>
            <p:ph type="subTitle" idx="3"/>
          </p:nvPr>
        </p:nvSpPr>
        <p:spPr>
          <a:xfrm>
            <a:off x="7266303" y="2774863"/>
            <a:ext cx="3526000" cy="5248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800"/>
              <a:buNone/>
            </a:pPr>
            <a:r>
              <a:rPr lang="en-US"/>
              <a:t>GACL</a:t>
            </a:r>
            <a:endParaRPr lang="en-US"/>
          </a:p>
        </p:txBody>
      </p:sp>
      <p:sp>
        <p:nvSpPr>
          <p:cNvPr id="330" name="Google Shape;330;p14"/>
          <p:cNvSpPr txBox="1"/>
          <p:nvPr>
            <p:ph type="subTitle" idx="4"/>
          </p:nvPr>
        </p:nvSpPr>
        <p:spPr>
          <a:xfrm>
            <a:off x="6959600" y="3396827"/>
            <a:ext cx="4790440" cy="2903220"/>
          </a:xfrm>
          <a:prstGeom prst="rect">
            <a:avLst/>
          </a:prstGeom>
          <a:noFill/>
          <a:ln>
            <a:noFill/>
          </a:ln>
        </p:spPr>
        <p:txBody>
          <a:bodyPr spcFirstLastPara="1" wrap="square" lIns="121900" tIns="121900" rIns="121900" bIns="121900" anchor="t" anchorCtr="0">
            <a:noAutofit/>
          </a:bodyPr>
          <a:lstStyle/>
          <a:p>
            <a:pPr marL="285750" lvl="0" indent="-285750" algn="l" rtl="0">
              <a:lnSpc>
                <a:spcPct val="100000"/>
              </a:lnSpc>
              <a:spcBef>
                <a:spcPts val="0"/>
              </a:spcBef>
              <a:spcAft>
                <a:spcPts val="0"/>
              </a:spcAft>
              <a:buSzPts val="1400"/>
              <a:buFont typeface="Arial" panose="020B0604020202020204"/>
              <a:buChar char="•"/>
            </a:pPr>
            <a:r>
              <a:rPr lang="en-US"/>
              <a:t>Airport development and operations.</a:t>
            </a:r>
            <a:endParaRPr lang="en-US"/>
          </a:p>
        </p:txBody>
      </p:sp>
      <p:grpSp>
        <p:nvGrpSpPr>
          <p:cNvPr id="331" name="Google Shape;331;p14"/>
          <p:cNvGrpSpPr/>
          <p:nvPr/>
        </p:nvGrpSpPr>
        <p:grpSpPr>
          <a:xfrm>
            <a:off x="8670261" y="1780911"/>
            <a:ext cx="718061" cy="506705"/>
            <a:chOff x="4702225" y="1907600"/>
            <a:chExt cx="2678000" cy="1889750"/>
          </a:xfrm>
        </p:grpSpPr>
        <p:sp>
          <p:nvSpPr>
            <p:cNvPr id="332" name="Google Shape;332;p14"/>
            <p:cNvSpPr/>
            <p:nvPr/>
          </p:nvSpPr>
          <p:spPr>
            <a:xfrm>
              <a:off x="4702225" y="1907600"/>
              <a:ext cx="2678000" cy="1889750"/>
            </a:xfrm>
            <a:custGeom>
              <a:avLst/>
              <a:gdLst/>
              <a:ahLst/>
              <a:cxnLst/>
              <a:rect l="l" t="t" r="r" b="b"/>
              <a:pathLst>
                <a:path w="107120" h="75590" extrusionOk="0">
                  <a:moveTo>
                    <a:pt x="29190" y="3125"/>
                  </a:moveTo>
                  <a:cubicBezTo>
                    <a:pt x="29658" y="3125"/>
                    <a:pt x="30076" y="3493"/>
                    <a:pt x="30143" y="3960"/>
                  </a:cubicBezTo>
                  <a:lnTo>
                    <a:pt x="31613" y="14637"/>
                  </a:lnTo>
                  <a:cubicBezTo>
                    <a:pt x="30811" y="14537"/>
                    <a:pt x="29992" y="14487"/>
                    <a:pt x="29190" y="14487"/>
                  </a:cubicBezTo>
                  <a:cubicBezTo>
                    <a:pt x="28372" y="14487"/>
                    <a:pt x="27553" y="14537"/>
                    <a:pt x="26751" y="14637"/>
                  </a:cubicBezTo>
                  <a:lnTo>
                    <a:pt x="28221" y="3960"/>
                  </a:lnTo>
                  <a:cubicBezTo>
                    <a:pt x="28288" y="3493"/>
                    <a:pt x="28706" y="3125"/>
                    <a:pt x="29190" y="3125"/>
                  </a:cubicBezTo>
                  <a:close/>
                  <a:moveTo>
                    <a:pt x="56576" y="24077"/>
                  </a:moveTo>
                  <a:lnTo>
                    <a:pt x="56576" y="26166"/>
                  </a:lnTo>
                  <a:lnTo>
                    <a:pt x="52115" y="26166"/>
                  </a:lnTo>
                  <a:lnTo>
                    <a:pt x="52115" y="24077"/>
                  </a:lnTo>
                  <a:close/>
                  <a:moveTo>
                    <a:pt x="61588" y="24077"/>
                  </a:moveTo>
                  <a:cubicBezTo>
                    <a:pt x="62273" y="24077"/>
                    <a:pt x="62942" y="24144"/>
                    <a:pt x="63610" y="24261"/>
                  </a:cubicBezTo>
                  <a:lnTo>
                    <a:pt x="62825" y="26249"/>
                  </a:lnTo>
                  <a:cubicBezTo>
                    <a:pt x="62407" y="26199"/>
                    <a:pt x="62006" y="26166"/>
                    <a:pt x="61588" y="26166"/>
                  </a:cubicBezTo>
                  <a:lnTo>
                    <a:pt x="59717" y="26166"/>
                  </a:lnTo>
                  <a:lnTo>
                    <a:pt x="59717" y="24077"/>
                  </a:lnTo>
                  <a:close/>
                  <a:moveTo>
                    <a:pt x="66567" y="25297"/>
                  </a:moveTo>
                  <a:cubicBezTo>
                    <a:pt x="67436" y="25748"/>
                    <a:pt x="68238" y="26333"/>
                    <a:pt x="68974" y="27018"/>
                  </a:cubicBezTo>
                  <a:lnTo>
                    <a:pt x="67804" y="28789"/>
                  </a:lnTo>
                  <a:lnTo>
                    <a:pt x="67754" y="28739"/>
                  </a:lnTo>
                  <a:cubicBezTo>
                    <a:pt x="67737" y="28722"/>
                    <a:pt x="67720" y="28706"/>
                    <a:pt x="67720" y="28706"/>
                  </a:cubicBezTo>
                  <a:cubicBezTo>
                    <a:pt x="67136" y="28121"/>
                    <a:pt x="66484" y="27636"/>
                    <a:pt x="65799" y="27252"/>
                  </a:cubicBezTo>
                  <a:lnTo>
                    <a:pt x="66567" y="25297"/>
                  </a:lnTo>
                  <a:close/>
                  <a:moveTo>
                    <a:pt x="71179" y="29341"/>
                  </a:moveTo>
                  <a:lnTo>
                    <a:pt x="73117" y="31396"/>
                  </a:lnTo>
                  <a:lnTo>
                    <a:pt x="71814" y="33067"/>
                  </a:lnTo>
                  <a:lnTo>
                    <a:pt x="70009" y="31145"/>
                  </a:lnTo>
                  <a:lnTo>
                    <a:pt x="71179" y="29341"/>
                  </a:lnTo>
                  <a:close/>
                  <a:moveTo>
                    <a:pt x="75289" y="33718"/>
                  </a:moveTo>
                  <a:lnTo>
                    <a:pt x="77378" y="35940"/>
                  </a:lnTo>
                  <a:lnTo>
                    <a:pt x="76108" y="37645"/>
                  </a:lnTo>
                  <a:lnTo>
                    <a:pt x="73986" y="35372"/>
                  </a:lnTo>
                  <a:lnTo>
                    <a:pt x="75289" y="33718"/>
                  </a:lnTo>
                  <a:close/>
                  <a:moveTo>
                    <a:pt x="79550" y="38263"/>
                  </a:moveTo>
                  <a:lnTo>
                    <a:pt x="81488" y="40318"/>
                  </a:lnTo>
                  <a:lnTo>
                    <a:pt x="80235" y="42039"/>
                  </a:lnTo>
                  <a:lnTo>
                    <a:pt x="78297" y="39967"/>
                  </a:lnTo>
                  <a:lnTo>
                    <a:pt x="79550" y="38263"/>
                  </a:lnTo>
                  <a:close/>
                  <a:moveTo>
                    <a:pt x="8472" y="39299"/>
                  </a:moveTo>
                  <a:lnTo>
                    <a:pt x="8472" y="39299"/>
                  </a:lnTo>
                  <a:cubicBezTo>
                    <a:pt x="8154" y="41387"/>
                    <a:pt x="7937" y="43342"/>
                    <a:pt x="7787" y="45180"/>
                  </a:cubicBezTo>
                  <a:lnTo>
                    <a:pt x="3142" y="45180"/>
                  </a:lnTo>
                  <a:lnTo>
                    <a:pt x="3142" y="39950"/>
                  </a:lnTo>
                  <a:lnTo>
                    <a:pt x="8472" y="39299"/>
                  </a:lnTo>
                  <a:close/>
                  <a:moveTo>
                    <a:pt x="83660" y="42640"/>
                  </a:moveTo>
                  <a:lnTo>
                    <a:pt x="85599" y="44712"/>
                  </a:lnTo>
                  <a:lnTo>
                    <a:pt x="84345" y="46417"/>
                  </a:lnTo>
                  <a:lnTo>
                    <a:pt x="82407" y="44361"/>
                  </a:lnTo>
                  <a:lnTo>
                    <a:pt x="83660" y="42640"/>
                  </a:lnTo>
                  <a:close/>
                  <a:moveTo>
                    <a:pt x="87787" y="47035"/>
                  </a:moveTo>
                  <a:lnTo>
                    <a:pt x="89726" y="49090"/>
                  </a:lnTo>
                  <a:lnTo>
                    <a:pt x="88472" y="50811"/>
                  </a:lnTo>
                  <a:lnTo>
                    <a:pt x="86534" y="48739"/>
                  </a:lnTo>
                  <a:lnTo>
                    <a:pt x="87787" y="47035"/>
                  </a:lnTo>
                  <a:close/>
                  <a:moveTo>
                    <a:pt x="91898" y="51412"/>
                  </a:moveTo>
                  <a:lnTo>
                    <a:pt x="93836" y="53484"/>
                  </a:lnTo>
                  <a:lnTo>
                    <a:pt x="92583" y="55188"/>
                  </a:lnTo>
                  <a:lnTo>
                    <a:pt x="90645" y="53133"/>
                  </a:lnTo>
                  <a:lnTo>
                    <a:pt x="91898" y="51412"/>
                  </a:lnTo>
                  <a:close/>
                  <a:moveTo>
                    <a:pt x="96025" y="55807"/>
                  </a:moveTo>
                  <a:lnTo>
                    <a:pt x="97946" y="57862"/>
                  </a:lnTo>
                  <a:lnTo>
                    <a:pt x="96693" y="59566"/>
                  </a:lnTo>
                  <a:lnTo>
                    <a:pt x="94772" y="57511"/>
                  </a:lnTo>
                  <a:lnTo>
                    <a:pt x="96025" y="55807"/>
                  </a:lnTo>
                  <a:close/>
                  <a:moveTo>
                    <a:pt x="100118" y="60184"/>
                  </a:moveTo>
                  <a:lnTo>
                    <a:pt x="102040" y="62223"/>
                  </a:lnTo>
                  <a:lnTo>
                    <a:pt x="100787" y="63927"/>
                  </a:lnTo>
                  <a:lnTo>
                    <a:pt x="98865" y="61889"/>
                  </a:lnTo>
                  <a:lnTo>
                    <a:pt x="100118" y="60184"/>
                  </a:lnTo>
                  <a:close/>
                  <a:moveTo>
                    <a:pt x="75757" y="60452"/>
                  </a:moveTo>
                  <a:lnTo>
                    <a:pt x="82842" y="67219"/>
                  </a:lnTo>
                  <a:cubicBezTo>
                    <a:pt x="82173" y="66801"/>
                    <a:pt x="81371" y="66567"/>
                    <a:pt x="80519" y="66567"/>
                  </a:cubicBezTo>
                  <a:cubicBezTo>
                    <a:pt x="78932" y="66567"/>
                    <a:pt x="77528" y="67402"/>
                    <a:pt x="76726" y="68655"/>
                  </a:cubicBezTo>
                  <a:lnTo>
                    <a:pt x="69508" y="68655"/>
                  </a:lnTo>
                  <a:cubicBezTo>
                    <a:pt x="68706" y="67402"/>
                    <a:pt x="67303" y="66567"/>
                    <a:pt x="65715" y="66567"/>
                  </a:cubicBezTo>
                  <a:cubicBezTo>
                    <a:pt x="64111" y="66567"/>
                    <a:pt x="62708" y="67402"/>
                    <a:pt x="61906" y="68655"/>
                  </a:cubicBezTo>
                  <a:lnTo>
                    <a:pt x="58046" y="68655"/>
                  </a:lnTo>
                  <a:lnTo>
                    <a:pt x="58046" y="66467"/>
                  </a:lnTo>
                  <a:cubicBezTo>
                    <a:pt x="58046" y="63142"/>
                    <a:pt x="60736" y="60452"/>
                    <a:pt x="64061" y="60452"/>
                  </a:cubicBezTo>
                  <a:close/>
                  <a:moveTo>
                    <a:pt x="21555" y="66751"/>
                  </a:moveTo>
                  <a:cubicBezTo>
                    <a:pt x="21972" y="66751"/>
                    <a:pt x="22306" y="67085"/>
                    <a:pt x="22306" y="67503"/>
                  </a:cubicBezTo>
                  <a:lnTo>
                    <a:pt x="22306" y="71713"/>
                  </a:lnTo>
                  <a:cubicBezTo>
                    <a:pt x="22306" y="72131"/>
                    <a:pt x="21972" y="72465"/>
                    <a:pt x="21555" y="72465"/>
                  </a:cubicBezTo>
                  <a:lnTo>
                    <a:pt x="19717" y="72465"/>
                  </a:lnTo>
                  <a:cubicBezTo>
                    <a:pt x="19299" y="72465"/>
                    <a:pt x="18965" y="72131"/>
                    <a:pt x="18965" y="71713"/>
                  </a:cubicBezTo>
                  <a:lnTo>
                    <a:pt x="18965" y="67503"/>
                  </a:lnTo>
                  <a:cubicBezTo>
                    <a:pt x="18965" y="67085"/>
                    <a:pt x="19299" y="66751"/>
                    <a:pt x="19717" y="66751"/>
                  </a:cubicBezTo>
                  <a:close/>
                  <a:moveTo>
                    <a:pt x="38647" y="66751"/>
                  </a:moveTo>
                  <a:cubicBezTo>
                    <a:pt x="39065" y="66751"/>
                    <a:pt x="39399" y="67085"/>
                    <a:pt x="39399" y="67503"/>
                  </a:cubicBezTo>
                  <a:lnTo>
                    <a:pt x="39399" y="71713"/>
                  </a:lnTo>
                  <a:cubicBezTo>
                    <a:pt x="39399" y="72131"/>
                    <a:pt x="39065" y="72465"/>
                    <a:pt x="38647" y="72465"/>
                  </a:cubicBezTo>
                  <a:lnTo>
                    <a:pt x="36810" y="72465"/>
                  </a:lnTo>
                  <a:cubicBezTo>
                    <a:pt x="36392" y="72465"/>
                    <a:pt x="36058" y="72131"/>
                    <a:pt x="36058" y="71713"/>
                  </a:cubicBezTo>
                  <a:lnTo>
                    <a:pt x="36058" y="67503"/>
                  </a:lnTo>
                  <a:cubicBezTo>
                    <a:pt x="36058" y="67085"/>
                    <a:pt x="36392" y="66751"/>
                    <a:pt x="36810" y="66751"/>
                  </a:cubicBezTo>
                  <a:close/>
                  <a:moveTo>
                    <a:pt x="65715" y="69708"/>
                  </a:moveTo>
                  <a:cubicBezTo>
                    <a:pt x="66467" y="69708"/>
                    <a:pt x="67085" y="70326"/>
                    <a:pt x="67085" y="71078"/>
                  </a:cubicBezTo>
                  <a:cubicBezTo>
                    <a:pt x="67085" y="71847"/>
                    <a:pt x="66467" y="72465"/>
                    <a:pt x="65715" y="72465"/>
                  </a:cubicBezTo>
                  <a:cubicBezTo>
                    <a:pt x="64947" y="72465"/>
                    <a:pt x="64329" y="71847"/>
                    <a:pt x="64329" y="71078"/>
                  </a:cubicBezTo>
                  <a:cubicBezTo>
                    <a:pt x="64329" y="70326"/>
                    <a:pt x="64947" y="69708"/>
                    <a:pt x="65715" y="69708"/>
                  </a:cubicBezTo>
                  <a:close/>
                  <a:moveTo>
                    <a:pt x="80519" y="69708"/>
                  </a:moveTo>
                  <a:cubicBezTo>
                    <a:pt x="81288" y="69708"/>
                    <a:pt x="81906" y="70326"/>
                    <a:pt x="81906" y="71078"/>
                  </a:cubicBezTo>
                  <a:cubicBezTo>
                    <a:pt x="81906" y="71847"/>
                    <a:pt x="81288" y="72465"/>
                    <a:pt x="80519" y="72465"/>
                  </a:cubicBezTo>
                  <a:cubicBezTo>
                    <a:pt x="79767" y="72465"/>
                    <a:pt x="79149" y="71847"/>
                    <a:pt x="79149" y="71078"/>
                  </a:cubicBezTo>
                  <a:cubicBezTo>
                    <a:pt x="79149" y="70326"/>
                    <a:pt x="79767" y="69708"/>
                    <a:pt x="80519" y="69708"/>
                  </a:cubicBezTo>
                  <a:close/>
                  <a:moveTo>
                    <a:pt x="29190" y="1"/>
                  </a:moveTo>
                  <a:cubicBezTo>
                    <a:pt x="27152" y="1"/>
                    <a:pt x="25398" y="1521"/>
                    <a:pt x="25114" y="3543"/>
                  </a:cubicBezTo>
                  <a:lnTo>
                    <a:pt x="23493" y="15339"/>
                  </a:lnTo>
                  <a:cubicBezTo>
                    <a:pt x="21154" y="16057"/>
                    <a:pt x="18965" y="17210"/>
                    <a:pt x="17043" y="18747"/>
                  </a:cubicBezTo>
                  <a:cubicBezTo>
                    <a:pt x="16358" y="19299"/>
                    <a:pt x="16258" y="20285"/>
                    <a:pt x="16793" y="20953"/>
                  </a:cubicBezTo>
                  <a:cubicBezTo>
                    <a:pt x="17108" y="21345"/>
                    <a:pt x="17565" y="21545"/>
                    <a:pt x="18024" y="21545"/>
                  </a:cubicBezTo>
                  <a:cubicBezTo>
                    <a:pt x="18367" y="21545"/>
                    <a:pt x="18712" y="21433"/>
                    <a:pt x="18998" y="21204"/>
                  </a:cubicBezTo>
                  <a:cubicBezTo>
                    <a:pt x="21872" y="18881"/>
                    <a:pt x="25498" y="17611"/>
                    <a:pt x="29190" y="17611"/>
                  </a:cubicBezTo>
                  <a:cubicBezTo>
                    <a:pt x="32883" y="17611"/>
                    <a:pt x="36509" y="18898"/>
                    <a:pt x="39383" y="21204"/>
                  </a:cubicBezTo>
                  <a:cubicBezTo>
                    <a:pt x="42273" y="23526"/>
                    <a:pt x="44278" y="26801"/>
                    <a:pt x="45064" y="30410"/>
                  </a:cubicBezTo>
                  <a:cubicBezTo>
                    <a:pt x="46484" y="36909"/>
                    <a:pt x="47286" y="42273"/>
                    <a:pt x="47536" y="46834"/>
                  </a:cubicBezTo>
                  <a:cubicBezTo>
                    <a:pt x="47587" y="47720"/>
                    <a:pt x="47553" y="48605"/>
                    <a:pt x="47419" y="49457"/>
                  </a:cubicBezTo>
                  <a:cubicBezTo>
                    <a:pt x="45331" y="48789"/>
                    <a:pt x="43242" y="48221"/>
                    <a:pt x="41204" y="47770"/>
                  </a:cubicBezTo>
                  <a:cubicBezTo>
                    <a:pt x="41091" y="47746"/>
                    <a:pt x="40978" y="47734"/>
                    <a:pt x="40867" y="47734"/>
                  </a:cubicBezTo>
                  <a:cubicBezTo>
                    <a:pt x="40141" y="47734"/>
                    <a:pt x="39492" y="48234"/>
                    <a:pt x="39332" y="48973"/>
                  </a:cubicBezTo>
                  <a:cubicBezTo>
                    <a:pt x="39149" y="49808"/>
                    <a:pt x="39683" y="50644"/>
                    <a:pt x="40519" y="50828"/>
                  </a:cubicBezTo>
                  <a:cubicBezTo>
                    <a:pt x="42507" y="51262"/>
                    <a:pt x="44529" y="51813"/>
                    <a:pt x="46551" y="52465"/>
                  </a:cubicBezTo>
                  <a:cubicBezTo>
                    <a:pt x="45983" y="53768"/>
                    <a:pt x="45180" y="54988"/>
                    <a:pt x="44161" y="56057"/>
                  </a:cubicBezTo>
                  <a:cubicBezTo>
                    <a:pt x="41772" y="58580"/>
                    <a:pt x="38564" y="59967"/>
                    <a:pt x="35089" y="59967"/>
                  </a:cubicBezTo>
                  <a:lnTo>
                    <a:pt x="23276" y="59967"/>
                  </a:lnTo>
                  <a:cubicBezTo>
                    <a:pt x="19800" y="59967"/>
                    <a:pt x="16592" y="58580"/>
                    <a:pt x="14203" y="56057"/>
                  </a:cubicBezTo>
                  <a:cubicBezTo>
                    <a:pt x="13184" y="54971"/>
                    <a:pt x="12365" y="53735"/>
                    <a:pt x="11797" y="52415"/>
                  </a:cubicBezTo>
                  <a:cubicBezTo>
                    <a:pt x="17238" y="50480"/>
                    <a:pt x="22888" y="49508"/>
                    <a:pt x="28667" y="49508"/>
                  </a:cubicBezTo>
                  <a:cubicBezTo>
                    <a:pt x="30572" y="49508"/>
                    <a:pt x="32490" y="49614"/>
                    <a:pt x="34420" y="49825"/>
                  </a:cubicBezTo>
                  <a:cubicBezTo>
                    <a:pt x="34482" y="49832"/>
                    <a:pt x="34544" y="49836"/>
                    <a:pt x="34605" y="49836"/>
                  </a:cubicBezTo>
                  <a:cubicBezTo>
                    <a:pt x="35395" y="49836"/>
                    <a:pt x="36065" y="49245"/>
                    <a:pt x="36158" y="48438"/>
                  </a:cubicBezTo>
                  <a:cubicBezTo>
                    <a:pt x="36258" y="47586"/>
                    <a:pt x="35623" y="46801"/>
                    <a:pt x="34771" y="46717"/>
                  </a:cubicBezTo>
                  <a:cubicBezTo>
                    <a:pt x="32719" y="46491"/>
                    <a:pt x="30678" y="46378"/>
                    <a:pt x="28652" y="46378"/>
                  </a:cubicBezTo>
                  <a:cubicBezTo>
                    <a:pt x="22590" y="46378"/>
                    <a:pt x="16655" y="47387"/>
                    <a:pt x="10945" y="49391"/>
                  </a:cubicBezTo>
                  <a:cubicBezTo>
                    <a:pt x="10811" y="48555"/>
                    <a:pt x="10778" y="47703"/>
                    <a:pt x="10828" y="46834"/>
                  </a:cubicBezTo>
                  <a:cubicBezTo>
                    <a:pt x="11078" y="42273"/>
                    <a:pt x="11880" y="36909"/>
                    <a:pt x="13301" y="30410"/>
                  </a:cubicBezTo>
                  <a:cubicBezTo>
                    <a:pt x="13668" y="28672"/>
                    <a:pt x="14320" y="27035"/>
                    <a:pt x="15239" y="25514"/>
                  </a:cubicBezTo>
                  <a:cubicBezTo>
                    <a:pt x="15690" y="24762"/>
                    <a:pt x="15439" y="23810"/>
                    <a:pt x="14704" y="23359"/>
                  </a:cubicBezTo>
                  <a:cubicBezTo>
                    <a:pt x="14449" y="23206"/>
                    <a:pt x="14171" y="23134"/>
                    <a:pt x="13897" y="23134"/>
                  </a:cubicBezTo>
                  <a:cubicBezTo>
                    <a:pt x="13364" y="23134"/>
                    <a:pt x="12847" y="23408"/>
                    <a:pt x="12549" y="23894"/>
                  </a:cubicBezTo>
                  <a:cubicBezTo>
                    <a:pt x="11463" y="25715"/>
                    <a:pt x="10677" y="27670"/>
                    <a:pt x="10243" y="29742"/>
                  </a:cubicBezTo>
                  <a:cubicBezTo>
                    <a:pt x="9742" y="31980"/>
                    <a:pt x="9341" y="34086"/>
                    <a:pt x="8990" y="36074"/>
                  </a:cubicBezTo>
                  <a:lnTo>
                    <a:pt x="1387" y="37010"/>
                  </a:lnTo>
                  <a:cubicBezTo>
                    <a:pt x="602" y="37110"/>
                    <a:pt x="1" y="37778"/>
                    <a:pt x="1" y="38564"/>
                  </a:cubicBezTo>
                  <a:lnTo>
                    <a:pt x="1" y="46751"/>
                  </a:lnTo>
                  <a:cubicBezTo>
                    <a:pt x="1" y="47620"/>
                    <a:pt x="702" y="48321"/>
                    <a:pt x="1571" y="48321"/>
                  </a:cubicBezTo>
                  <a:lnTo>
                    <a:pt x="7686" y="48321"/>
                  </a:lnTo>
                  <a:cubicBezTo>
                    <a:pt x="7870" y="52014"/>
                    <a:pt x="9341" y="55473"/>
                    <a:pt x="11930" y="58213"/>
                  </a:cubicBezTo>
                  <a:cubicBezTo>
                    <a:pt x="14905" y="61371"/>
                    <a:pt x="18931" y="63092"/>
                    <a:pt x="23276" y="63092"/>
                  </a:cubicBezTo>
                  <a:lnTo>
                    <a:pt x="27620" y="63092"/>
                  </a:lnTo>
                  <a:lnTo>
                    <a:pt x="27620" y="64612"/>
                  </a:lnTo>
                  <a:lnTo>
                    <a:pt x="25297" y="66467"/>
                  </a:lnTo>
                  <a:cubicBezTo>
                    <a:pt x="24846" y="64829"/>
                    <a:pt x="23342" y="63610"/>
                    <a:pt x="21555" y="63610"/>
                  </a:cubicBezTo>
                  <a:lnTo>
                    <a:pt x="19717" y="63610"/>
                  </a:lnTo>
                  <a:cubicBezTo>
                    <a:pt x="17578" y="63610"/>
                    <a:pt x="15824" y="65364"/>
                    <a:pt x="15824" y="67503"/>
                  </a:cubicBezTo>
                  <a:lnTo>
                    <a:pt x="15824" y="71713"/>
                  </a:lnTo>
                  <a:cubicBezTo>
                    <a:pt x="15824" y="73852"/>
                    <a:pt x="17578" y="75589"/>
                    <a:pt x="19717" y="75589"/>
                  </a:cubicBezTo>
                  <a:lnTo>
                    <a:pt x="21555" y="75589"/>
                  </a:lnTo>
                  <a:cubicBezTo>
                    <a:pt x="23693" y="75589"/>
                    <a:pt x="25448" y="73852"/>
                    <a:pt x="25448" y="71713"/>
                  </a:cubicBezTo>
                  <a:lnTo>
                    <a:pt x="25448" y="70360"/>
                  </a:lnTo>
                  <a:lnTo>
                    <a:pt x="29190" y="67369"/>
                  </a:lnTo>
                  <a:lnTo>
                    <a:pt x="32933" y="70360"/>
                  </a:lnTo>
                  <a:lnTo>
                    <a:pt x="32933" y="71713"/>
                  </a:lnTo>
                  <a:cubicBezTo>
                    <a:pt x="32933" y="73852"/>
                    <a:pt x="34671" y="75589"/>
                    <a:pt x="36810" y="75589"/>
                  </a:cubicBezTo>
                  <a:lnTo>
                    <a:pt x="38647" y="75589"/>
                  </a:lnTo>
                  <a:cubicBezTo>
                    <a:pt x="40786" y="75589"/>
                    <a:pt x="42541" y="73852"/>
                    <a:pt x="42541" y="71713"/>
                  </a:cubicBezTo>
                  <a:lnTo>
                    <a:pt x="42541" y="67503"/>
                  </a:lnTo>
                  <a:cubicBezTo>
                    <a:pt x="42541" y="65364"/>
                    <a:pt x="40786" y="63610"/>
                    <a:pt x="38647" y="63610"/>
                  </a:cubicBezTo>
                  <a:lnTo>
                    <a:pt x="36810" y="63610"/>
                  </a:lnTo>
                  <a:cubicBezTo>
                    <a:pt x="35022" y="63610"/>
                    <a:pt x="33518" y="64829"/>
                    <a:pt x="33067" y="66467"/>
                  </a:cubicBezTo>
                  <a:lnTo>
                    <a:pt x="30744" y="64612"/>
                  </a:lnTo>
                  <a:lnTo>
                    <a:pt x="30744" y="63092"/>
                  </a:lnTo>
                  <a:lnTo>
                    <a:pt x="35089" y="63092"/>
                  </a:lnTo>
                  <a:cubicBezTo>
                    <a:pt x="39433" y="63092"/>
                    <a:pt x="43460" y="61371"/>
                    <a:pt x="46434" y="58213"/>
                  </a:cubicBezTo>
                  <a:cubicBezTo>
                    <a:pt x="49408" y="55072"/>
                    <a:pt x="50912" y="50978"/>
                    <a:pt x="50678" y="46667"/>
                  </a:cubicBezTo>
                  <a:cubicBezTo>
                    <a:pt x="50611" y="45648"/>
                    <a:pt x="50527" y="44595"/>
                    <a:pt x="50427" y="43493"/>
                  </a:cubicBezTo>
                  <a:lnTo>
                    <a:pt x="58013" y="43493"/>
                  </a:lnTo>
                  <a:lnTo>
                    <a:pt x="62892" y="48154"/>
                  </a:lnTo>
                  <a:cubicBezTo>
                    <a:pt x="63192" y="48455"/>
                    <a:pt x="63593" y="48589"/>
                    <a:pt x="63978" y="48589"/>
                  </a:cubicBezTo>
                  <a:cubicBezTo>
                    <a:pt x="64395" y="48589"/>
                    <a:pt x="64796" y="48438"/>
                    <a:pt x="65114" y="48104"/>
                  </a:cubicBezTo>
                  <a:cubicBezTo>
                    <a:pt x="65699" y="47486"/>
                    <a:pt x="65682" y="46483"/>
                    <a:pt x="65064" y="45899"/>
                  </a:cubicBezTo>
                  <a:lnTo>
                    <a:pt x="59717" y="40803"/>
                  </a:lnTo>
                  <a:cubicBezTo>
                    <a:pt x="59433" y="40518"/>
                    <a:pt x="59049" y="40368"/>
                    <a:pt x="58648" y="40368"/>
                  </a:cubicBezTo>
                  <a:lnTo>
                    <a:pt x="50043" y="40368"/>
                  </a:lnTo>
                  <a:cubicBezTo>
                    <a:pt x="49525" y="36458"/>
                    <a:pt x="48539" y="31446"/>
                    <a:pt x="48021" y="29290"/>
                  </a:cubicBezTo>
                  <a:lnTo>
                    <a:pt x="61588" y="29290"/>
                  </a:lnTo>
                  <a:cubicBezTo>
                    <a:pt x="63075" y="29290"/>
                    <a:pt x="64462" y="29875"/>
                    <a:pt x="65481" y="30894"/>
                  </a:cubicBezTo>
                  <a:lnTo>
                    <a:pt x="91313" y="58430"/>
                  </a:lnTo>
                  <a:cubicBezTo>
                    <a:pt x="91330" y="58447"/>
                    <a:pt x="100904" y="68639"/>
                    <a:pt x="100920" y="68655"/>
                  </a:cubicBezTo>
                  <a:lnTo>
                    <a:pt x="88873" y="68639"/>
                  </a:lnTo>
                  <a:lnTo>
                    <a:pt x="69592" y="50226"/>
                  </a:lnTo>
                  <a:cubicBezTo>
                    <a:pt x="69283" y="49933"/>
                    <a:pt x="68891" y="49787"/>
                    <a:pt x="68501" y="49787"/>
                  </a:cubicBezTo>
                  <a:cubicBezTo>
                    <a:pt x="68089" y="49787"/>
                    <a:pt x="67678" y="49950"/>
                    <a:pt x="67369" y="50276"/>
                  </a:cubicBezTo>
                  <a:cubicBezTo>
                    <a:pt x="66785" y="50894"/>
                    <a:pt x="66801" y="51880"/>
                    <a:pt x="67420" y="52482"/>
                  </a:cubicBezTo>
                  <a:lnTo>
                    <a:pt x="72482" y="57310"/>
                  </a:lnTo>
                  <a:lnTo>
                    <a:pt x="64061" y="57310"/>
                  </a:lnTo>
                  <a:cubicBezTo>
                    <a:pt x="59015" y="57310"/>
                    <a:pt x="54905" y="61421"/>
                    <a:pt x="54905" y="66467"/>
                  </a:cubicBezTo>
                  <a:lnTo>
                    <a:pt x="54905" y="70226"/>
                  </a:lnTo>
                  <a:cubicBezTo>
                    <a:pt x="54905" y="71095"/>
                    <a:pt x="55607" y="71797"/>
                    <a:pt x="56475" y="71797"/>
                  </a:cubicBezTo>
                  <a:lnTo>
                    <a:pt x="61254" y="71797"/>
                  </a:lnTo>
                  <a:cubicBezTo>
                    <a:pt x="61588" y="73952"/>
                    <a:pt x="63460" y="75589"/>
                    <a:pt x="65715" y="75589"/>
                  </a:cubicBezTo>
                  <a:cubicBezTo>
                    <a:pt x="67954" y="75589"/>
                    <a:pt x="69826" y="73952"/>
                    <a:pt x="70160" y="71797"/>
                  </a:cubicBezTo>
                  <a:lnTo>
                    <a:pt x="76075" y="71797"/>
                  </a:lnTo>
                  <a:cubicBezTo>
                    <a:pt x="76409" y="73952"/>
                    <a:pt x="78280" y="75589"/>
                    <a:pt x="80519" y="75589"/>
                  </a:cubicBezTo>
                  <a:cubicBezTo>
                    <a:pt x="82775" y="75589"/>
                    <a:pt x="84646" y="73952"/>
                    <a:pt x="84980" y="71797"/>
                  </a:cubicBezTo>
                  <a:lnTo>
                    <a:pt x="104546" y="71797"/>
                  </a:lnTo>
                  <a:cubicBezTo>
                    <a:pt x="105164" y="71797"/>
                    <a:pt x="105732" y="71412"/>
                    <a:pt x="105983" y="70844"/>
                  </a:cubicBezTo>
                  <a:cubicBezTo>
                    <a:pt x="106234" y="70276"/>
                    <a:pt x="106117" y="69608"/>
                    <a:pt x="105682" y="69157"/>
                  </a:cubicBezTo>
                  <a:lnTo>
                    <a:pt x="102959" y="66249"/>
                  </a:lnTo>
                  <a:lnTo>
                    <a:pt x="104212" y="64545"/>
                  </a:lnTo>
                  <a:lnTo>
                    <a:pt x="104229" y="64562"/>
                  </a:lnTo>
                  <a:cubicBezTo>
                    <a:pt x="104546" y="64879"/>
                    <a:pt x="104964" y="65046"/>
                    <a:pt x="105381" y="65046"/>
                  </a:cubicBezTo>
                  <a:cubicBezTo>
                    <a:pt x="105766" y="65046"/>
                    <a:pt x="106150" y="64913"/>
                    <a:pt x="106451" y="64629"/>
                  </a:cubicBezTo>
                  <a:cubicBezTo>
                    <a:pt x="107086" y="64027"/>
                    <a:pt x="107119" y="63041"/>
                    <a:pt x="106518" y="62407"/>
                  </a:cubicBezTo>
                  <a:cubicBezTo>
                    <a:pt x="106501" y="62390"/>
                    <a:pt x="71322" y="24911"/>
                    <a:pt x="71302" y="24911"/>
                  </a:cubicBezTo>
                  <a:lnTo>
                    <a:pt x="71302" y="24911"/>
                  </a:lnTo>
                  <a:cubicBezTo>
                    <a:pt x="71302" y="24911"/>
                    <a:pt x="71332" y="24944"/>
                    <a:pt x="71396" y="25013"/>
                  </a:cubicBezTo>
                  <a:cubicBezTo>
                    <a:pt x="68773" y="22390"/>
                    <a:pt x="65298" y="20936"/>
                    <a:pt x="61588" y="20936"/>
                  </a:cubicBezTo>
                  <a:lnTo>
                    <a:pt x="47670" y="20936"/>
                  </a:lnTo>
                  <a:cubicBezTo>
                    <a:pt x="46801" y="20936"/>
                    <a:pt x="46099" y="21638"/>
                    <a:pt x="46099" y="22507"/>
                  </a:cubicBezTo>
                  <a:cubicBezTo>
                    <a:pt x="46099" y="23376"/>
                    <a:pt x="46801" y="24077"/>
                    <a:pt x="47670" y="24077"/>
                  </a:cubicBezTo>
                  <a:lnTo>
                    <a:pt x="48990" y="24077"/>
                  </a:lnTo>
                  <a:lnTo>
                    <a:pt x="48990" y="26166"/>
                  </a:lnTo>
                  <a:lnTo>
                    <a:pt x="46968" y="26166"/>
                  </a:lnTo>
                  <a:cubicBezTo>
                    <a:pt x="45732" y="23292"/>
                    <a:pt x="43810" y="20752"/>
                    <a:pt x="41354" y="18764"/>
                  </a:cubicBezTo>
                  <a:cubicBezTo>
                    <a:pt x="39416" y="17210"/>
                    <a:pt x="37211" y="16057"/>
                    <a:pt x="34871" y="15339"/>
                  </a:cubicBezTo>
                  <a:lnTo>
                    <a:pt x="33251" y="3543"/>
                  </a:lnTo>
                  <a:cubicBezTo>
                    <a:pt x="32967" y="1521"/>
                    <a:pt x="31229" y="1"/>
                    <a:pt x="2919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14"/>
            <p:cNvSpPr/>
            <p:nvPr/>
          </p:nvSpPr>
          <p:spPr>
            <a:xfrm>
              <a:off x="5968325" y="2755125"/>
              <a:ext cx="997100" cy="761950"/>
            </a:xfrm>
            <a:custGeom>
              <a:avLst/>
              <a:gdLst/>
              <a:ahLst/>
              <a:cxnLst/>
              <a:rect l="l" t="t" r="r" b="b"/>
              <a:pathLst>
                <a:path w="39884" h="30478" extrusionOk="0">
                  <a:moveTo>
                    <a:pt x="1571" y="1"/>
                  </a:moveTo>
                  <a:cubicBezTo>
                    <a:pt x="702" y="1"/>
                    <a:pt x="0" y="703"/>
                    <a:pt x="0" y="1572"/>
                  </a:cubicBezTo>
                  <a:cubicBezTo>
                    <a:pt x="0" y="2440"/>
                    <a:pt x="702" y="3142"/>
                    <a:pt x="1571" y="3142"/>
                  </a:cubicBezTo>
                  <a:lnTo>
                    <a:pt x="10176" y="3142"/>
                  </a:lnTo>
                  <a:lnTo>
                    <a:pt x="37060" y="30026"/>
                  </a:lnTo>
                  <a:cubicBezTo>
                    <a:pt x="37361" y="30327"/>
                    <a:pt x="37762" y="30477"/>
                    <a:pt x="38163" y="30477"/>
                  </a:cubicBezTo>
                  <a:cubicBezTo>
                    <a:pt x="38564" y="30477"/>
                    <a:pt x="38965" y="30327"/>
                    <a:pt x="39282" y="30026"/>
                  </a:cubicBezTo>
                  <a:cubicBezTo>
                    <a:pt x="39884" y="29408"/>
                    <a:pt x="39884" y="28422"/>
                    <a:pt x="39282" y="27804"/>
                  </a:cubicBezTo>
                  <a:lnTo>
                    <a:pt x="11930" y="469"/>
                  </a:lnTo>
                  <a:cubicBezTo>
                    <a:pt x="11629" y="168"/>
                    <a:pt x="11228" y="1"/>
                    <a:pt x="1082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4" name="Google Shape;334;p14"/>
            <p:cNvSpPr/>
            <p:nvPr/>
          </p:nvSpPr>
          <p:spPr>
            <a:xfrm>
              <a:off x="5127875" y="2552650"/>
              <a:ext cx="593600" cy="340775"/>
            </a:xfrm>
            <a:custGeom>
              <a:avLst/>
              <a:gdLst/>
              <a:ahLst/>
              <a:cxnLst/>
              <a:rect l="l" t="t" r="r" b="b"/>
              <a:pathLst>
                <a:path w="23744" h="13631" extrusionOk="0">
                  <a:moveTo>
                    <a:pt x="17211" y="3135"/>
                  </a:moveTo>
                  <a:cubicBezTo>
                    <a:pt x="17634" y="3135"/>
                    <a:pt x="18057" y="3219"/>
                    <a:pt x="18464" y="3388"/>
                  </a:cubicBezTo>
                  <a:cubicBezTo>
                    <a:pt x="19249" y="3722"/>
                    <a:pt x="19867" y="4357"/>
                    <a:pt x="20201" y="5159"/>
                  </a:cubicBezTo>
                  <a:cubicBezTo>
                    <a:pt x="20519" y="5961"/>
                    <a:pt x="20519" y="6847"/>
                    <a:pt x="20168" y="7632"/>
                  </a:cubicBezTo>
                  <a:cubicBezTo>
                    <a:pt x="19834" y="8434"/>
                    <a:pt x="19215" y="9052"/>
                    <a:pt x="18413" y="9370"/>
                  </a:cubicBezTo>
                  <a:cubicBezTo>
                    <a:pt x="16559" y="10122"/>
                    <a:pt x="14570" y="10489"/>
                    <a:pt x="12482" y="10489"/>
                  </a:cubicBezTo>
                  <a:cubicBezTo>
                    <a:pt x="10494" y="10489"/>
                    <a:pt x="8355" y="10155"/>
                    <a:pt x="6166" y="9470"/>
                  </a:cubicBezTo>
                  <a:cubicBezTo>
                    <a:pt x="4462" y="8935"/>
                    <a:pt x="3493" y="7114"/>
                    <a:pt x="4027" y="5410"/>
                  </a:cubicBezTo>
                  <a:cubicBezTo>
                    <a:pt x="4462" y="4023"/>
                    <a:pt x="5748" y="3138"/>
                    <a:pt x="7118" y="3138"/>
                  </a:cubicBezTo>
                  <a:cubicBezTo>
                    <a:pt x="7436" y="3138"/>
                    <a:pt x="7770" y="3188"/>
                    <a:pt x="8088" y="3288"/>
                  </a:cubicBezTo>
                  <a:cubicBezTo>
                    <a:pt x="9673" y="3779"/>
                    <a:pt x="11130" y="4026"/>
                    <a:pt x="12476" y="4026"/>
                  </a:cubicBezTo>
                  <a:cubicBezTo>
                    <a:pt x="13740" y="4026"/>
                    <a:pt x="14906" y="3808"/>
                    <a:pt x="15991" y="3371"/>
                  </a:cubicBezTo>
                  <a:cubicBezTo>
                    <a:pt x="16387" y="3215"/>
                    <a:pt x="16799" y="3135"/>
                    <a:pt x="17211" y="3135"/>
                  </a:cubicBezTo>
                  <a:close/>
                  <a:moveTo>
                    <a:pt x="17187" y="0"/>
                  </a:moveTo>
                  <a:cubicBezTo>
                    <a:pt x="16383" y="0"/>
                    <a:pt x="15578" y="155"/>
                    <a:pt x="14804" y="464"/>
                  </a:cubicBezTo>
                  <a:cubicBezTo>
                    <a:pt x="14105" y="748"/>
                    <a:pt x="13325" y="891"/>
                    <a:pt x="12455" y="891"/>
                  </a:cubicBezTo>
                  <a:cubicBezTo>
                    <a:pt x="11433" y="891"/>
                    <a:pt x="10288" y="694"/>
                    <a:pt x="9006" y="297"/>
                  </a:cubicBezTo>
                  <a:cubicBezTo>
                    <a:pt x="8379" y="99"/>
                    <a:pt x="7742" y="5"/>
                    <a:pt x="7115" y="5"/>
                  </a:cubicBezTo>
                  <a:cubicBezTo>
                    <a:pt x="4405" y="5"/>
                    <a:pt x="1878" y="1760"/>
                    <a:pt x="1036" y="4474"/>
                  </a:cubicBezTo>
                  <a:cubicBezTo>
                    <a:pt x="1" y="7833"/>
                    <a:pt x="1872" y="11408"/>
                    <a:pt x="5230" y="12461"/>
                  </a:cubicBezTo>
                  <a:cubicBezTo>
                    <a:pt x="7720" y="13229"/>
                    <a:pt x="10176" y="13630"/>
                    <a:pt x="12482" y="13630"/>
                  </a:cubicBezTo>
                  <a:cubicBezTo>
                    <a:pt x="14971" y="13630"/>
                    <a:pt x="17361" y="13179"/>
                    <a:pt x="19583" y="12277"/>
                  </a:cubicBezTo>
                  <a:cubicBezTo>
                    <a:pt x="21154" y="11642"/>
                    <a:pt x="22390" y="10422"/>
                    <a:pt x="23058" y="8869"/>
                  </a:cubicBezTo>
                  <a:cubicBezTo>
                    <a:pt x="23727" y="7298"/>
                    <a:pt x="23743" y="5560"/>
                    <a:pt x="23109" y="3990"/>
                  </a:cubicBezTo>
                  <a:cubicBezTo>
                    <a:pt x="22457" y="2402"/>
                    <a:pt x="21254" y="1183"/>
                    <a:pt x="19683" y="514"/>
                  </a:cubicBezTo>
                  <a:cubicBezTo>
                    <a:pt x="18878" y="172"/>
                    <a:pt x="18033" y="0"/>
                    <a:pt x="1718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35" name="Google Shape;335;p14"/>
          <p:cNvGrpSpPr/>
          <p:nvPr/>
        </p:nvGrpSpPr>
        <p:grpSpPr>
          <a:xfrm>
            <a:off x="1584235" y="1906468"/>
            <a:ext cx="716828" cy="524851"/>
            <a:chOff x="899775" y="1856225"/>
            <a:chExt cx="2673400" cy="1957425"/>
          </a:xfrm>
        </p:grpSpPr>
        <p:sp>
          <p:nvSpPr>
            <p:cNvPr id="336" name="Google Shape;336;p14"/>
            <p:cNvSpPr/>
            <p:nvPr/>
          </p:nvSpPr>
          <p:spPr>
            <a:xfrm>
              <a:off x="1290750" y="2936850"/>
              <a:ext cx="339200" cy="78550"/>
            </a:xfrm>
            <a:custGeom>
              <a:avLst/>
              <a:gdLst/>
              <a:ahLst/>
              <a:cxnLst/>
              <a:rect l="l" t="t" r="r" b="b"/>
              <a:pathLst>
                <a:path w="13568" h="3142" extrusionOk="0">
                  <a:moveTo>
                    <a:pt x="1571" y="0"/>
                  </a:moveTo>
                  <a:cubicBezTo>
                    <a:pt x="702" y="0"/>
                    <a:pt x="1" y="702"/>
                    <a:pt x="1" y="1571"/>
                  </a:cubicBezTo>
                  <a:cubicBezTo>
                    <a:pt x="1" y="2440"/>
                    <a:pt x="702" y="3141"/>
                    <a:pt x="1571" y="3141"/>
                  </a:cubicBezTo>
                  <a:lnTo>
                    <a:pt x="11997" y="3141"/>
                  </a:lnTo>
                  <a:cubicBezTo>
                    <a:pt x="12866" y="3141"/>
                    <a:pt x="13568" y="2440"/>
                    <a:pt x="13568" y="1571"/>
                  </a:cubicBezTo>
                  <a:cubicBezTo>
                    <a:pt x="13568" y="702"/>
                    <a:pt x="12866" y="0"/>
                    <a:pt x="1199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7" name="Google Shape;337;p14"/>
            <p:cNvSpPr/>
            <p:nvPr/>
          </p:nvSpPr>
          <p:spPr>
            <a:xfrm>
              <a:off x="1290750" y="3090150"/>
              <a:ext cx="339200" cy="78125"/>
            </a:xfrm>
            <a:custGeom>
              <a:avLst/>
              <a:gdLst/>
              <a:ahLst/>
              <a:cxnLst/>
              <a:rect l="l" t="t" r="r" b="b"/>
              <a:pathLst>
                <a:path w="13568" h="3125" extrusionOk="0">
                  <a:moveTo>
                    <a:pt x="1571" y="0"/>
                  </a:moveTo>
                  <a:cubicBezTo>
                    <a:pt x="702" y="0"/>
                    <a:pt x="1" y="702"/>
                    <a:pt x="1" y="1571"/>
                  </a:cubicBezTo>
                  <a:cubicBezTo>
                    <a:pt x="1" y="2423"/>
                    <a:pt x="702" y="3125"/>
                    <a:pt x="1571" y="3125"/>
                  </a:cubicBezTo>
                  <a:lnTo>
                    <a:pt x="11997" y="3125"/>
                  </a:lnTo>
                  <a:cubicBezTo>
                    <a:pt x="12866" y="3125"/>
                    <a:pt x="13568" y="2423"/>
                    <a:pt x="13568" y="1571"/>
                  </a:cubicBezTo>
                  <a:cubicBezTo>
                    <a:pt x="13568" y="702"/>
                    <a:pt x="12866" y="0"/>
                    <a:pt x="1199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8" name="Google Shape;338;p14"/>
            <p:cNvSpPr/>
            <p:nvPr/>
          </p:nvSpPr>
          <p:spPr>
            <a:xfrm>
              <a:off x="1290750" y="3243450"/>
              <a:ext cx="339200" cy="78125"/>
            </a:xfrm>
            <a:custGeom>
              <a:avLst/>
              <a:gdLst/>
              <a:ahLst/>
              <a:cxnLst/>
              <a:rect l="l" t="t" r="r" b="b"/>
              <a:pathLst>
                <a:path w="13568" h="3125" extrusionOk="0">
                  <a:moveTo>
                    <a:pt x="1571" y="0"/>
                  </a:moveTo>
                  <a:cubicBezTo>
                    <a:pt x="702" y="0"/>
                    <a:pt x="1" y="702"/>
                    <a:pt x="1" y="1554"/>
                  </a:cubicBezTo>
                  <a:cubicBezTo>
                    <a:pt x="1" y="2423"/>
                    <a:pt x="702" y="3125"/>
                    <a:pt x="1571" y="3125"/>
                  </a:cubicBezTo>
                  <a:lnTo>
                    <a:pt x="11997" y="3125"/>
                  </a:lnTo>
                  <a:cubicBezTo>
                    <a:pt x="12866" y="3125"/>
                    <a:pt x="13568" y="2423"/>
                    <a:pt x="13568" y="1554"/>
                  </a:cubicBezTo>
                  <a:cubicBezTo>
                    <a:pt x="13568" y="702"/>
                    <a:pt x="12866" y="0"/>
                    <a:pt x="1199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9" name="Google Shape;339;p14"/>
            <p:cNvSpPr/>
            <p:nvPr/>
          </p:nvSpPr>
          <p:spPr>
            <a:xfrm>
              <a:off x="1290750" y="3396325"/>
              <a:ext cx="339200" cy="78550"/>
            </a:xfrm>
            <a:custGeom>
              <a:avLst/>
              <a:gdLst/>
              <a:ahLst/>
              <a:cxnLst/>
              <a:rect l="l" t="t" r="r" b="b"/>
              <a:pathLst>
                <a:path w="13568" h="3142" extrusionOk="0">
                  <a:moveTo>
                    <a:pt x="1571" y="0"/>
                  </a:moveTo>
                  <a:cubicBezTo>
                    <a:pt x="702" y="0"/>
                    <a:pt x="1" y="702"/>
                    <a:pt x="1" y="1571"/>
                  </a:cubicBezTo>
                  <a:cubicBezTo>
                    <a:pt x="1" y="2440"/>
                    <a:pt x="702" y="3142"/>
                    <a:pt x="1571" y="3142"/>
                  </a:cubicBezTo>
                  <a:lnTo>
                    <a:pt x="11997" y="3142"/>
                  </a:lnTo>
                  <a:cubicBezTo>
                    <a:pt x="12866" y="3142"/>
                    <a:pt x="13568" y="2440"/>
                    <a:pt x="13568" y="1571"/>
                  </a:cubicBezTo>
                  <a:cubicBezTo>
                    <a:pt x="13568" y="702"/>
                    <a:pt x="12866" y="0"/>
                    <a:pt x="1199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0" name="Google Shape;340;p14"/>
            <p:cNvSpPr/>
            <p:nvPr/>
          </p:nvSpPr>
          <p:spPr>
            <a:xfrm>
              <a:off x="1290750" y="3549625"/>
              <a:ext cx="339200" cy="78550"/>
            </a:xfrm>
            <a:custGeom>
              <a:avLst/>
              <a:gdLst/>
              <a:ahLst/>
              <a:cxnLst/>
              <a:rect l="l" t="t" r="r" b="b"/>
              <a:pathLst>
                <a:path w="13568" h="3142" extrusionOk="0">
                  <a:moveTo>
                    <a:pt x="1571" y="0"/>
                  </a:moveTo>
                  <a:cubicBezTo>
                    <a:pt x="702" y="0"/>
                    <a:pt x="1" y="702"/>
                    <a:pt x="1" y="1571"/>
                  </a:cubicBezTo>
                  <a:cubicBezTo>
                    <a:pt x="1" y="2440"/>
                    <a:pt x="702" y="3142"/>
                    <a:pt x="1571" y="3142"/>
                  </a:cubicBezTo>
                  <a:lnTo>
                    <a:pt x="11997" y="3142"/>
                  </a:lnTo>
                  <a:cubicBezTo>
                    <a:pt x="12866" y="3142"/>
                    <a:pt x="13568" y="2440"/>
                    <a:pt x="13568" y="1571"/>
                  </a:cubicBezTo>
                  <a:cubicBezTo>
                    <a:pt x="13568" y="702"/>
                    <a:pt x="12866" y="0"/>
                    <a:pt x="1199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1" name="Google Shape;341;p14"/>
            <p:cNvSpPr/>
            <p:nvPr/>
          </p:nvSpPr>
          <p:spPr>
            <a:xfrm>
              <a:off x="2115325" y="3214575"/>
              <a:ext cx="241875" cy="96975"/>
            </a:xfrm>
            <a:custGeom>
              <a:avLst/>
              <a:gdLst/>
              <a:ahLst/>
              <a:cxnLst/>
              <a:rect l="l" t="t" r="r" b="b"/>
              <a:pathLst>
                <a:path w="9675" h="3879" extrusionOk="0">
                  <a:moveTo>
                    <a:pt x="1792" y="0"/>
                  </a:moveTo>
                  <a:cubicBezTo>
                    <a:pt x="1207" y="0"/>
                    <a:pt x="649" y="323"/>
                    <a:pt x="385" y="888"/>
                  </a:cubicBezTo>
                  <a:cubicBezTo>
                    <a:pt x="0" y="1673"/>
                    <a:pt x="334" y="2609"/>
                    <a:pt x="1120" y="2976"/>
                  </a:cubicBezTo>
                  <a:cubicBezTo>
                    <a:pt x="2356" y="3578"/>
                    <a:pt x="3593" y="3879"/>
                    <a:pt x="4846" y="3879"/>
                  </a:cubicBezTo>
                  <a:cubicBezTo>
                    <a:pt x="6082" y="3879"/>
                    <a:pt x="7335" y="3578"/>
                    <a:pt x="8572" y="2976"/>
                  </a:cubicBezTo>
                  <a:cubicBezTo>
                    <a:pt x="9340" y="2609"/>
                    <a:pt x="9675" y="1673"/>
                    <a:pt x="9290" y="888"/>
                  </a:cubicBezTo>
                  <a:cubicBezTo>
                    <a:pt x="9026" y="323"/>
                    <a:pt x="8468" y="0"/>
                    <a:pt x="7883" y="0"/>
                  </a:cubicBezTo>
                  <a:cubicBezTo>
                    <a:pt x="7655" y="0"/>
                    <a:pt x="7422" y="49"/>
                    <a:pt x="7202" y="153"/>
                  </a:cubicBezTo>
                  <a:cubicBezTo>
                    <a:pt x="6408" y="537"/>
                    <a:pt x="5623" y="729"/>
                    <a:pt x="4837" y="729"/>
                  </a:cubicBezTo>
                  <a:cubicBezTo>
                    <a:pt x="4052" y="729"/>
                    <a:pt x="3267" y="537"/>
                    <a:pt x="2473" y="153"/>
                  </a:cubicBezTo>
                  <a:cubicBezTo>
                    <a:pt x="2253" y="49"/>
                    <a:pt x="2020" y="0"/>
                    <a:pt x="1792"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2" name="Google Shape;342;p14"/>
            <p:cNvSpPr/>
            <p:nvPr/>
          </p:nvSpPr>
          <p:spPr>
            <a:xfrm>
              <a:off x="2101125" y="2380875"/>
              <a:ext cx="270275" cy="78550"/>
            </a:xfrm>
            <a:custGeom>
              <a:avLst/>
              <a:gdLst/>
              <a:ahLst/>
              <a:cxnLst/>
              <a:rect l="l" t="t" r="r" b="b"/>
              <a:pathLst>
                <a:path w="10811" h="3142" extrusionOk="0">
                  <a:moveTo>
                    <a:pt x="1571" y="0"/>
                  </a:moveTo>
                  <a:cubicBezTo>
                    <a:pt x="702" y="0"/>
                    <a:pt x="0" y="702"/>
                    <a:pt x="0" y="1571"/>
                  </a:cubicBezTo>
                  <a:cubicBezTo>
                    <a:pt x="0" y="2440"/>
                    <a:pt x="702" y="3141"/>
                    <a:pt x="1571" y="3141"/>
                  </a:cubicBezTo>
                  <a:lnTo>
                    <a:pt x="9240" y="3141"/>
                  </a:lnTo>
                  <a:cubicBezTo>
                    <a:pt x="10109" y="3141"/>
                    <a:pt x="10811" y="2440"/>
                    <a:pt x="10811" y="1571"/>
                  </a:cubicBezTo>
                  <a:cubicBezTo>
                    <a:pt x="10811" y="702"/>
                    <a:pt x="10109" y="0"/>
                    <a:pt x="9240"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3" name="Google Shape;343;p14"/>
            <p:cNvSpPr/>
            <p:nvPr/>
          </p:nvSpPr>
          <p:spPr>
            <a:xfrm>
              <a:off x="2101125" y="2250950"/>
              <a:ext cx="270275" cy="78150"/>
            </a:xfrm>
            <a:custGeom>
              <a:avLst/>
              <a:gdLst/>
              <a:ahLst/>
              <a:cxnLst/>
              <a:rect l="l" t="t" r="r" b="b"/>
              <a:pathLst>
                <a:path w="10811" h="3126" extrusionOk="0">
                  <a:moveTo>
                    <a:pt x="1571" y="1"/>
                  </a:moveTo>
                  <a:cubicBezTo>
                    <a:pt x="702" y="1"/>
                    <a:pt x="0" y="703"/>
                    <a:pt x="0" y="1555"/>
                  </a:cubicBezTo>
                  <a:cubicBezTo>
                    <a:pt x="0" y="2424"/>
                    <a:pt x="702" y="3125"/>
                    <a:pt x="1571" y="3125"/>
                  </a:cubicBezTo>
                  <a:lnTo>
                    <a:pt x="9240" y="3125"/>
                  </a:lnTo>
                  <a:cubicBezTo>
                    <a:pt x="10109" y="3125"/>
                    <a:pt x="10811" y="2424"/>
                    <a:pt x="10811" y="1555"/>
                  </a:cubicBezTo>
                  <a:cubicBezTo>
                    <a:pt x="10811" y="703"/>
                    <a:pt x="10109" y="1"/>
                    <a:pt x="924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4" name="Google Shape;344;p14"/>
            <p:cNvSpPr/>
            <p:nvPr/>
          </p:nvSpPr>
          <p:spPr>
            <a:xfrm>
              <a:off x="2101125" y="2120625"/>
              <a:ext cx="270275" cy="78550"/>
            </a:xfrm>
            <a:custGeom>
              <a:avLst/>
              <a:gdLst/>
              <a:ahLst/>
              <a:cxnLst/>
              <a:rect l="l" t="t" r="r" b="b"/>
              <a:pathLst>
                <a:path w="10811" h="3142" extrusionOk="0">
                  <a:moveTo>
                    <a:pt x="1571" y="1"/>
                  </a:moveTo>
                  <a:cubicBezTo>
                    <a:pt x="702" y="1"/>
                    <a:pt x="0" y="703"/>
                    <a:pt x="0" y="1571"/>
                  </a:cubicBezTo>
                  <a:cubicBezTo>
                    <a:pt x="0" y="2440"/>
                    <a:pt x="702" y="3142"/>
                    <a:pt x="1571" y="3142"/>
                  </a:cubicBezTo>
                  <a:lnTo>
                    <a:pt x="9240" y="3142"/>
                  </a:lnTo>
                  <a:cubicBezTo>
                    <a:pt x="10109" y="3142"/>
                    <a:pt x="10811" y="2440"/>
                    <a:pt x="10811" y="1571"/>
                  </a:cubicBezTo>
                  <a:cubicBezTo>
                    <a:pt x="10811" y="703"/>
                    <a:pt x="10109" y="1"/>
                    <a:pt x="924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5" name="Google Shape;345;p14"/>
            <p:cNvSpPr/>
            <p:nvPr/>
          </p:nvSpPr>
          <p:spPr>
            <a:xfrm>
              <a:off x="2842550" y="2936850"/>
              <a:ext cx="339225" cy="78550"/>
            </a:xfrm>
            <a:custGeom>
              <a:avLst/>
              <a:gdLst/>
              <a:ahLst/>
              <a:cxnLst/>
              <a:rect l="l" t="t" r="r" b="b"/>
              <a:pathLst>
                <a:path w="13569" h="3142" extrusionOk="0">
                  <a:moveTo>
                    <a:pt x="1572" y="0"/>
                  </a:moveTo>
                  <a:cubicBezTo>
                    <a:pt x="703" y="0"/>
                    <a:pt x="1" y="702"/>
                    <a:pt x="1" y="1571"/>
                  </a:cubicBezTo>
                  <a:cubicBezTo>
                    <a:pt x="1" y="2440"/>
                    <a:pt x="703" y="3141"/>
                    <a:pt x="1572" y="3141"/>
                  </a:cubicBezTo>
                  <a:lnTo>
                    <a:pt x="11998" y="3141"/>
                  </a:lnTo>
                  <a:cubicBezTo>
                    <a:pt x="12867" y="3141"/>
                    <a:pt x="13568" y="2440"/>
                    <a:pt x="13568" y="1571"/>
                  </a:cubicBezTo>
                  <a:cubicBezTo>
                    <a:pt x="13568" y="702"/>
                    <a:pt x="12867" y="0"/>
                    <a:pt x="1199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6" name="Google Shape;346;p14"/>
            <p:cNvSpPr/>
            <p:nvPr/>
          </p:nvSpPr>
          <p:spPr>
            <a:xfrm>
              <a:off x="2842550" y="3090150"/>
              <a:ext cx="339225" cy="78125"/>
            </a:xfrm>
            <a:custGeom>
              <a:avLst/>
              <a:gdLst/>
              <a:ahLst/>
              <a:cxnLst/>
              <a:rect l="l" t="t" r="r" b="b"/>
              <a:pathLst>
                <a:path w="13569" h="3125" extrusionOk="0">
                  <a:moveTo>
                    <a:pt x="1572" y="0"/>
                  </a:moveTo>
                  <a:cubicBezTo>
                    <a:pt x="703" y="0"/>
                    <a:pt x="1" y="702"/>
                    <a:pt x="1" y="1571"/>
                  </a:cubicBezTo>
                  <a:cubicBezTo>
                    <a:pt x="1" y="2423"/>
                    <a:pt x="703" y="3125"/>
                    <a:pt x="1572" y="3125"/>
                  </a:cubicBezTo>
                  <a:lnTo>
                    <a:pt x="11998" y="3125"/>
                  </a:lnTo>
                  <a:cubicBezTo>
                    <a:pt x="12867" y="3125"/>
                    <a:pt x="13568" y="2423"/>
                    <a:pt x="13568" y="1571"/>
                  </a:cubicBezTo>
                  <a:cubicBezTo>
                    <a:pt x="13568" y="702"/>
                    <a:pt x="12867" y="0"/>
                    <a:pt x="1199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7" name="Google Shape;347;p14"/>
            <p:cNvSpPr/>
            <p:nvPr/>
          </p:nvSpPr>
          <p:spPr>
            <a:xfrm>
              <a:off x="2842550" y="3243450"/>
              <a:ext cx="339225" cy="78125"/>
            </a:xfrm>
            <a:custGeom>
              <a:avLst/>
              <a:gdLst/>
              <a:ahLst/>
              <a:cxnLst/>
              <a:rect l="l" t="t" r="r" b="b"/>
              <a:pathLst>
                <a:path w="13569" h="3125" extrusionOk="0">
                  <a:moveTo>
                    <a:pt x="1572" y="0"/>
                  </a:moveTo>
                  <a:cubicBezTo>
                    <a:pt x="703" y="0"/>
                    <a:pt x="1" y="702"/>
                    <a:pt x="1" y="1554"/>
                  </a:cubicBezTo>
                  <a:cubicBezTo>
                    <a:pt x="1" y="2423"/>
                    <a:pt x="703" y="3125"/>
                    <a:pt x="1572" y="3125"/>
                  </a:cubicBezTo>
                  <a:lnTo>
                    <a:pt x="11998" y="3125"/>
                  </a:lnTo>
                  <a:cubicBezTo>
                    <a:pt x="12867" y="3125"/>
                    <a:pt x="13568" y="2423"/>
                    <a:pt x="13568" y="1554"/>
                  </a:cubicBezTo>
                  <a:cubicBezTo>
                    <a:pt x="13568" y="702"/>
                    <a:pt x="12867" y="0"/>
                    <a:pt x="1199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8" name="Google Shape;348;p14"/>
            <p:cNvSpPr/>
            <p:nvPr/>
          </p:nvSpPr>
          <p:spPr>
            <a:xfrm>
              <a:off x="2842550" y="3396325"/>
              <a:ext cx="339225" cy="78550"/>
            </a:xfrm>
            <a:custGeom>
              <a:avLst/>
              <a:gdLst/>
              <a:ahLst/>
              <a:cxnLst/>
              <a:rect l="l" t="t" r="r" b="b"/>
              <a:pathLst>
                <a:path w="13569" h="3142" extrusionOk="0">
                  <a:moveTo>
                    <a:pt x="1572" y="0"/>
                  </a:moveTo>
                  <a:cubicBezTo>
                    <a:pt x="703" y="0"/>
                    <a:pt x="1" y="702"/>
                    <a:pt x="1" y="1571"/>
                  </a:cubicBezTo>
                  <a:cubicBezTo>
                    <a:pt x="1" y="2440"/>
                    <a:pt x="703" y="3142"/>
                    <a:pt x="1572" y="3142"/>
                  </a:cubicBezTo>
                  <a:lnTo>
                    <a:pt x="11998" y="3142"/>
                  </a:lnTo>
                  <a:cubicBezTo>
                    <a:pt x="12867" y="3142"/>
                    <a:pt x="13568" y="2440"/>
                    <a:pt x="13568" y="1571"/>
                  </a:cubicBezTo>
                  <a:cubicBezTo>
                    <a:pt x="13568" y="702"/>
                    <a:pt x="12867" y="0"/>
                    <a:pt x="1199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9" name="Google Shape;349;p14"/>
            <p:cNvSpPr/>
            <p:nvPr/>
          </p:nvSpPr>
          <p:spPr>
            <a:xfrm>
              <a:off x="2842550" y="3549625"/>
              <a:ext cx="339225" cy="78550"/>
            </a:xfrm>
            <a:custGeom>
              <a:avLst/>
              <a:gdLst/>
              <a:ahLst/>
              <a:cxnLst/>
              <a:rect l="l" t="t" r="r" b="b"/>
              <a:pathLst>
                <a:path w="13569" h="3142" extrusionOk="0">
                  <a:moveTo>
                    <a:pt x="1572" y="0"/>
                  </a:moveTo>
                  <a:cubicBezTo>
                    <a:pt x="703" y="0"/>
                    <a:pt x="1" y="702"/>
                    <a:pt x="1" y="1571"/>
                  </a:cubicBezTo>
                  <a:cubicBezTo>
                    <a:pt x="1" y="2440"/>
                    <a:pt x="703" y="3142"/>
                    <a:pt x="1572" y="3142"/>
                  </a:cubicBezTo>
                  <a:lnTo>
                    <a:pt x="11998" y="3142"/>
                  </a:lnTo>
                  <a:cubicBezTo>
                    <a:pt x="12867" y="3142"/>
                    <a:pt x="13568" y="2440"/>
                    <a:pt x="13568" y="1571"/>
                  </a:cubicBezTo>
                  <a:cubicBezTo>
                    <a:pt x="13568" y="702"/>
                    <a:pt x="12867" y="0"/>
                    <a:pt x="1199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0" name="Google Shape;350;p14"/>
            <p:cNvSpPr/>
            <p:nvPr/>
          </p:nvSpPr>
          <p:spPr>
            <a:xfrm>
              <a:off x="899775" y="1856225"/>
              <a:ext cx="2673400" cy="1957425"/>
            </a:xfrm>
            <a:custGeom>
              <a:avLst/>
              <a:gdLst/>
              <a:ahLst/>
              <a:cxnLst/>
              <a:rect l="l" t="t" r="r" b="b"/>
              <a:pathLst>
                <a:path w="106936" h="78297" extrusionOk="0">
                  <a:moveTo>
                    <a:pt x="57495" y="30677"/>
                  </a:moveTo>
                  <a:cubicBezTo>
                    <a:pt x="57829" y="30677"/>
                    <a:pt x="58113" y="30961"/>
                    <a:pt x="58113" y="31312"/>
                  </a:cubicBezTo>
                  <a:lnTo>
                    <a:pt x="58113" y="35807"/>
                  </a:lnTo>
                  <a:lnTo>
                    <a:pt x="48806" y="35807"/>
                  </a:lnTo>
                  <a:lnTo>
                    <a:pt x="48806" y="31312"/>
                  </a:lnTo>
                  <a:cubicBezTo>
                    <a:pt x="48806" y="30961"/>
                    <a:pt x="49090" y="30677"/>
                    <a:pt x="49424" y="30677"/>
                  </a:cubicBezTo>
                  <a:close/>
                  <a:moveTo>
                    <a:pt x="43092" y="57778"/>
                  </a:moveTo>
                  <a:cubicBezTo>
                    <a:pt x="42875" y="59098"/>
                    <a:pt x="42707" y="60368"/>
                    <a:pt x="42607" y="61571"/>
                  </a:cubicBezTo>
                  <a:lnTo>
                    <a:pt x="34854" y="60368"/>
                  </a:lnTo>
                  <a:lnTo>
                    <a:pt x="34854" y="57778"/>
                  </a:lnTo>
                  <a:close/>
                  <a:moveTo>
                    <a:pt x="72064" y="57778"/>
                  </a:moveTo>
                  <a:lnTo>
                    <a:pt x="72064" y="60368"/>
                  </a:lnTo>
                  <a:lnTo>
                    <a:pt x="64312" y="61571"/>
                  </a:lnTo>
                  <a:cubicBezTo>
                    <a:pt x="64211" y="60368"/>
                    <a:pt x="64044" y="59098"/>
                    <a:pt x="63827" y="57778"/>
                  </a:cubicBezTo>
                  <a:close/>
                  <a:moveTo>
                    <a:pt x="72064" y="38931"/>
                  </a:moveTo>
                  <a:lnTo>
                    <a:pt x="72064" y="54654"/>
                  </a:lnTo>
                  <a:lnTo>
                    <a:pt x="62992" y="54654"/>
                  </a:lnTo>
                  <a:cubicBezTo>
                    <a:pt x="61588" y="51379"/>
                    <a:pt x="58564" y="49023"/>
                    <a:pt x="55022" y="48472"/>
                  </a:cubicBezTo>
                  <a:lnTo>
                    <a:pt x="55022" y="45898"/>
                  </a:lnTo>
                  <a:cubicBezTo>
                    <a:pt x="55022" y="45030"/>
                    <a:pt x="54320" y="44328"/>
                    <a:pt x="53468" y="44328"/>
                  </a:cubicBezTo>
                  <a:cubicBezTo>
                    <a:pt x="52599" y="44328"/>
                    <a:pt x="51897" y="45030"/>
                    <a:pt x="51897" y="45898"/>
                  </a:cubicBezTo>
                  <a:lnTo>
                    <a:pt x="51897" y="48472"/>
                  </a:lnTo>
                  <a:cubicBezTo>
                    <a:pt x="51246" y="48572"/>
                    <a:pt x="50594" y="48739"/>
                    <a:pt x="49959" y="48973"/>
                  </a:cubicBezTo>
                  <a:cubicBezTo>
                    <a:pt x="49157" y="49257"/>
                    <a:pt x="48723" y="50159"/>
                    <a:pt x="49023" y="50961"/>
                  </a:cubicBezTo>
                  <a:cubicBezTo>
                    <a:pt x="49247" y="51606"/>
                    <a:pt x="49855" y="52002"/>
                    <a:pt x="50503" y="52002"/>
                  </a:cubicBezTo>
                  <a:cubicBezTo>
                    <a:pt x="50677" y="52002"/>
                    <a:pt x="50855" y="51974"/>
                    <a:pt x="51028" y="51913"/>
                  </a:cubicBezTo>
                  <a:cubicBezTo>
                    <a:pt x="51814" y="51629"/>
                    <a:pt x="52632" y="51496"/>
                    <a:pt x="53468" y="51496"/>
                  </a:cubicBezTo>
                  <a:cubicBezTo>
                    <a:pt x="56977" y="51496"/>
                    <a:pt x="59951" y="54035"/>
                    <a:pt x="60586" y="57444"/>
                  </a:cubicBezTo>
                  <a:cubicBezTo>
                    <a:pt x="60820" y="58630"/>
                    <a:pt x="60987" y="59783"/>
                    <a:pt x="61104" y="60886"/>
                  </a:cubicBezTo>
                  <a:cubicBezTo>
                    <a:pt x="58539" y="61797"/>
                    <a:pt x="55999" y="62252"/>
                    <a:pt x="53459" y="62252"/>
                  </a:cubicBezTo>
                  <a:cubicBezTo>
                    <a:pt x="50920" y="62252"/>
                    <a:pt x="48380" y="61797"/>
                    <a:pt x="45815" y="60886"/>
                  </a:cubicBezTo>
                  <a:cubicBezTo>
                    <a:pt x="45932" y="59783"/>
                    <a:pt x="46116" y="58630"/>
                    <a:pt x="46333" y="57444"/>
                  </a:cubicBezTo>
                  <a:cubicBezTo>
                    <a:pt x="46467" y="56692"/>
                    <a:pt x="46734" y="55974"/>
                    <a:pt x="47102" y="55289"/>
                  </a:cubicBezTo>
                  <a:cubicBezTo>
                    <a:pt x="47503" y="54537"/>
                    <a:pt x="47219" y="53584"/>
                    <a:pt x="46467" y="53167"/>
                  </a:cubicBezTo>
                  <a:cubicBezTo>
                    <a:pt x="46227" y="53041"/>
                    <a:pt x="45969" y="52981"/>
                    <a:pt x="45716" y="52981"/>
                  </a:cubicBezTo>
                  <a:cubicBezTo>
                    <a:pt x="45157" y="52981"/>
                    <a:pt x="44621" y="53273"/>
                    <a:pt x="44345" y="53802"/>
                  </a:cubicBezTo>
                  <a:cubicBezTo>
                    <a:pt x="44195" y="54086"/>
                    <a:pt x="44061" y="54353"/>
                    <a:pt x="43927" y="54654"/>
                  </a:cubicBezTo>
                  <a:lnTo>
                    <a:pt x="34854" y="54654"/>
                  </a:lnTo>
                  <a:lnTo>
                    <a:pt x="34854" y="38931"/>
                  </a:lnTo>
                  <a:close/>
                  <a:moveTo>
                    <a:pt x="45631" y="64127"/>
                  </a:moveTo>
                  <a:lnTo>
                    <a:pt x="45631" y="64127"/>
                  </a:lnTo>
                  <a:cubicBezTo>
                    <a:pt x="48238" y="64946"/>
                    <a:pt x="50845" y="65364"/>
                    <a:pt x="53468" y="65364"/>
                  </a:cubicBezTo>
                  <a:cubicBezTo>
                    <a:pt x="56074" y="65364"/>
                    <a:pt x="58681" y="64946"/>
                    <a:pt x="61287" y="64127"/>
                  </a:cubicBezTo>
                  <a:lnTo>
                    <a:pt x="61287" y="64127"/>
                  </a:lnTo>
                  <a:cubicBezTo>
                    <a:pt x="61254" y="65481"/>
                    <a:pt x="60703" y="66767"/>
                    <a:pt x="59734" y="67770"/>
                  </a:cubicBezTo>
                  <a:cubicBezTo>
                    <a:pt x="58681" y="68839"/>
                    <a:pt x="57261" y="69424"/>
                    <a:pt x="55757" y="69424"/>
                  </a:cubicBezTo>
                  <a:lnTo>
                    <a:pt x="51162" y="69424"/>
                  </a:lnTo>
                  <a:cubicBezTo>
                    <a:pt x="49658" y="69424"/>
                    <a:pt x="48238" y="68839"/>
                    <a:pt x="47185" y="67770"/>
                  </a:cubicBezTo>
                  <a:cubicBezTo>
                    <a:pt x="46216" y="66767"/>
                    <a:pt x="45665" y="65497"/>
                    <a:pt x="45631" y="64127"/>
                  </a:cubicBezTo>
                  <a:close/>
                  <a:moveTo>
                    <a:pt x="9992" y="38931"/>
                  </a:moveTo>
                  <a:lnTo>
                    <a:pt x="9992" y="75172"/>
                  </a:lnTo>
                  <a:lnTo>
                    <a:pt x="7051" y="75172"/>
                  </a:lnTo>
                  <a:lnTo>
                    <a:pt x="7051" y="38931"/>
                  </a:lnTo>
                  <a:close/>
                  <a:moveTo>
                    <a:pt x="31713" y="38931"/>
                  </a:moveTo>
                  <a:lnTo>
                    <a:pt x="31713" y="75172"/>
                  </a:lnTo>
                  <a:lnTo>
                    <a:pt x="13133" y="75172"/>
                  </a:lnTo>
                  <a:lnTo>
                    <a:pt x="13133" y="38931"/>
                  </a:lnTo>
                  <a:close/>
                  <a:moveTo>
                    <a:pt x="34854" y="63543"/>
                  </a:moveTo>
                  <a:lnTo>
                    <a:pt x="42524" y="64729"/>
                  </a:lnTo>
                  <a:cubicBezTo>
                    <a:pt x="42707" y="66700"/>
                    <a:pt x="43543" y="68522"/>
                    <a:pt x="44946" y="69959"/>
                  </a:cubicBezTo>
                  <a:cubicBezTo>
                    <a:pt x="46133" y="71162"/>
                    <a:pt x="47603" y="71980"/>
                    <a:pt x="49207" y="72348"/>
                  </a:cubicBezTo>
                  <a:lnTo>
                    <a:pt x="48255" y="75172"/>
                  </a:lnTo>
                  <a:lnTo>
                    <a:pt x="34854" y="75172"/>
                  </a:lnTo>
                  <a:lnTo>
                    <a:pt x="34854" y="63543"/>
                  </a:lnTo>
                  <a:close/>
                  <a:moveTo>
                    <a:pt x="54470" y="72565"/>
                  </a:moveTo>
                  <a:lnTo>
                    <a:pt x="55356" y="75172"/>
                  </a:lnTo>
                  <a:lnTo>
                    <a:pt x="51563" y="75172"/>
                  </a:lnTo>
                  <a:lnTo>
                    <a:pt x="52449" y="72565"/>
                  </a:lnTo>
                  <a:close/>
                  <a:moveTo>
                    <a:pt x="72064" y="63543"/>
                  </a:moveTo>
                  <a:lnTo>
                    <a:pt x="72064" y="75172"/>
                  </a:lnTo>
                  <a:lnTo>
                    <a:pt x="58681" y="75172"/>
                  </a:lnTo>
                  <a:lnTo>
                    <a:pt x="57712" y="72348"/>
                  </a:lnTo>
                  <a:cubicBezTo>
                    <a:pt x="59316" y="71980"/>
                    <a:pt x="60786" y="71162"/>
                    <a:pt x="61972" y="69959"/>
                  </a:cubicBezTo>
                  <a:cubicBezTo>
                    <a:pt x="63376" y="68522"/>
                    <a:pt x="64228" y="66700"/>
                    <a:pt x="64395" y="64729"/>
                  </a:cubicBezTo>
                  <a:lnTo>
                    <a:pt x="72064" y="63543"/>
                  </a:lnTo>
                  <a:close/>
                  <a:moveTo>
                    <a:pt x="99868" y="38931"/>
                  </a:moveTo>
                  <a:lnTo>
                    <a:pt x="99868" y="75172"/>
                  </a:lnTo>
                  <a:lnTo>
                    <a:pt x="96927" y="75172"/>
                  </a:lnTo>
                  <a:lnTo>
                    <a:pt x="96927" y="66934"/>
                  </a:lnTo>
                  <a:cubicBezTo>
                    <a:pt x="96927" y="66082"/>
                    <a:pt x="96225" y="65380"/>
                    <a:pt x="95356" y="65380"/>
                  </a:cubicBezTo>
                  <a:cubicBezTo>
                    <a:pt x="94487" y="65380"/>
                    <a:pt x="93786" y="66082"/>
                    <a:pt x="93786" y="66934"/>
                  </a:cubicBezTo>
                  <a:lnTo>
                    <a:pt x="93786" y="75172"/>
                  </a:lnTo>
                  <a:lnTo>
                    <a:pt x="75206" y="75172"/>
                  </a:lnTo>
                  <a:lnTo>
                    <a:pt x="75206" y="38931"/>
                  </a:lnTo>
                  <a:lnTo>
                    <a:pt x="93786" y="38931"/>
                  </a:lnTo>
                  <a:lnTo>
                    <a:pt x="93786" y="60669"/>
                  </a:lnTo>
                  <a:cubicBezTo>
                    <a:pt x="93786" y="61538"/>
                    <a:pt x="94487" y="62239"/>
                    <a:pt x="95356" y="62239"/>
                  </a:cubicBezTo>
                  <a:cubicBezTo>
                    <a:pt x="96225" y="62239"/>
                    <a:pt x="96927" y="61538"/>
                    <a:pt x="96927" y="60669"/>
                  </a:cubicBezTo>
                  <a:lnTo>
                    <a:pt x="96927" y="38931"/>
                  </a:lnTo>
                  <a:close/>
                  <a:moveTo>
                    <a:pt x="53459" y="0"/>
                  </a:moveTo>
                  <a:cubicBezTo>
                    <a:pt x="53196" y="0"/>
                    <a:pt x="52933" y="67"/>
                    <a:pt x="52699" y="201"/>
                  </a:cubicBezTo>
                  <a:lnTo>
                    <a:pt x="43342" y="5380"/>
                  </a:lnTo>
                  <a:cubicBezTo>
                    <a:pt x="42574" y="5798"/>
                    <a:pt x="42306" y="6751"/>
                    <a:pt x="42724" y="7519"/>
                  </a:cubicBezTo>
                  <a:cubicBezTo>
                    <a:pt x="43008" y="8031"/>
                    <a:pt x="43540" y="8318"/>
                    <a:pt x="44092" y="8318"/>
                  </a:cubicBezTo>
                  <a:cubicBezTo>
                    <a:pt x="44352" y="8318"/>
                    <a:pt x="44617" y="8254"/>
                    <a:pt x="44863" y="8121"/>
                  </a:cubicBezTo>
                  <a:lnTo>
                    <a:pt x="53468" y="3359"/>
                  </a:lnTo>
                  <a:lnTo>
                    <a:pt x="103794" y="31228"/>
                  </a:lnTo>
                  <a:lnTo>
                    <a:pt x="103794" y="35807"/>
                  </a:lnTo>
                  <a:lnTo>
                    <a:pt x="61254" y="35807"/>
                  </a:lnTo>
                  <a:lnTo>
                    <a:pt x="61254" y="31312"/>
                  </a:lnTo>
                  <a:cubicBezTo>
                    <a:pt x="61254" y="29240"/>
                    <a:pt x="59566" y="27553"/>
                    <a:pt x="57495" y="27553"/>
                  </a:cubicBezTo>
                  <a:lnTo>
                    <a:pt x="49424" y="27553"/>
                  </a:lnTo>
                  <a:cubicBezTo>
                    <a:pt x="47352" y="27553"/>
                    <a:pt x="45665" y="29240"/>
                    <a:pt x="45665" y="31312"/>
                  </a:cubicBezTo>
                  <a:lnTo>
                    <a:pt x="45665" y="35807"/>
                  </a:lnTo>
                  <a:lnTo>
                    <a:pt x="3125" y="35807"/>
                  </a:lnTo>
                  <a:lnTo>
                    <a:pt x="3125" y="31228"/>
                  </a:lnTo>
                  <a:lnTo>
                    <a:pt x="39299" y="11195"/>
                  </a:lnTo>
                  <a:cubicBezTo>
                    <a:pt x="40051" y="10777"/>
                    <a:pt x="40318" y="9825"/>
                    <a:pt x="39900" y="9073"/>
                  </a:cubicBezTo>
                  <a:cubicBezTo>
                    <a:pt x="39614" y="8557"/>
                    <a:pt x="39076" y="8262"/>
                    <a:pt x="38523" y="8262"/>
                  </a:cubicBezTo>
                  <a:cubicBezTo>
                    <a:pt x="38271" y="8262"/>
                    <a:pt x="38015" y="8324"/>
                    <a:pt x="37778" y="8455"/>
                  </a:cubicBezTo>
                  <a:lnTo>
                    <a:pt x="802" y="28939"/>
                  </a:lnTo>
                  <a:cubicBezTo>
                    <a:pt x="301" y="29207"/>
                    <a:pt x="0" y="29741"/>
                    <a:pt x="0" y="30309"/>
                  </a:cubicBezTo>
                  <a:lnTo>
                    <a:pt x="0" y="37360"/>
                  </a:lnTo>
                  <a:cubicBezTo>
                    <a:pt x="0" y="38229"/>
                    <a:pt x="702" y="38931"/>
                    <a:pt x="1554" y="38931"/>
                  </a:cubicBezTo>
                  <a:lnTo>
                    <a:pt x="3927" y="38931"/>
                  </a:lnTo>
                  <a:lnTo>
                    <a:pt x="3927" y="75172"/>
                  </a:lnTo>
                  <a:lnTo>
                    <a:pt x="1554" y="75172"/>
                  </a:lnTo>
                  <a:cubicBezTo>
                    <a:pt x="702" y="75172"/>
                    <a:pt x="0" y="75873"/>
                    <a:pt x="0" y="76726"/>
                  </a:cubicBezTo>
                  <a:cubicBezTo>
                    <a:pt x="0" y="77594"/>
                    <a:pt x="702" y="78296"/>
                    <a:pt x="1554" y="78296"/>
                  </a:cubicBezTo>
                  <a:lnTo>
                    <a:pt x="105365" y="78296"/>
                  </a:lnTo>
                  <a:cubicBezTo>
                    <a:pt x="106233" y="78296"/>
                    <a:pt x="106935" y="77594"/>
                    <a:pt x="106935" y="76726"/>
                  </a:cubicBezTo>
                  <a:cubicBezTo>
                    <a:pt x="106935" y="75873"/>
                    <a:pt x="106233" y="75172"/>
                    <a:pt x="105365" y="75172"/>
                  </a:cubicBezTo>
                  <a:lnTo>
                    <a:pt x="103009" y="75172"/>
                  </a:lnTo>
                  <a:lnTo>
                    <a:pt x="103009" y="38931"/>
                  </a:lnTo>
                  <a:lnTo>
                    <a:pt x="105365" y="38931"/>
                  </a:lnTo>
                  <a:cubicBezTo>
                    <a:pt x="106233" y="38931"/>
                    <a:pt x="106935" y="38229"/>
                    <a:pt x="106935" y="37360"/>
                  </a:cubicBezTo>
                  <a:lnTo>
                    <a:pt x="106935" y="30309"/>
                  </a:lnTo>
                  <a:cubicBezTo>
                    <a:pt x="106935" y="29741"/>
                    <a:pt x="106618" y="29207"/>
                    <a:pt x="106117" y="28939"/>
                  </a:cubicBezTo>
                  <a:lnTo>
                    <a:pt x="54220" y="201"/>
                  </a:lnTo>
                  <a:cubicBezTo>
                    <a:pt x="53986" y="67"/>
                    <a:pt x="53723" y="0"/>
                    <a:pt x="53459"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351" name="Google Shape;351;p14"/>
          <p:cNvPicPr preferRelativeResize="0"/>
          <p:nvPr/>
        </p:nvPicPr>
        <p:blipFill rotWithShape="1">
          <a:blip r:embed="rId1"/>
          <a:srcRect l="5315" t="11257" r="3200" b="6512"/>
          <a:stretch>
            <a:fillRect/>
          </a:stretch>
        </p:blipFill>
        <p:spPr>
          <a:xfrm rot="7">
            <a:off x="4272324" y="1516488"/>
            <a:ext cx="3303684" cy="15515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2" name="Google Shape;372;p17"/>
          <p:cNvSpPr txBox="1"/>
          <p:nvPr>
            <p:ph type="title"/>
          </p:nvPr>
        </p:nvSpPr>
        <p:spPr>
          <a:xfrm>
            <a:off x="366600" y="205273"/>
            <a:ext cx="10290400" cy="7636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200"/>
              <a:buNone/>
            </a:pPr>
            <a:r>
              <a:rPr lang="en-US" sz="3735"/>
              <a:t>Main Directorates</a:t>
            </a:r>
            <a:endParaRPr sz="3735"/>
          </a:p>
        </p:txBody>
      </p:sp>
      <p:sp>
        <p:nvSpPr>
          <p:cNvPr id="373" name="Google Shape;373;p17"/>
          <p:cNvSpPr txBox="1"/>
          <p:nvPr>
            <p:ph type="title" idx="2"/>
          </p:nvPr>
        </p:nvSpPr>
        <p:spPr>
          <a:xfrm>
            <a:off x="132927" y="2617047"/>
            <a:ext cx="4324773" cy="50546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800"/>
              <a:buNone/>
            </a:pPr>
            <a:r>
              <a:rPr lang="en-US" sz="2400"/>
              <a:t>Safety Regulator (SRD)</a:t>
            </a:r>
            <a:endParaRPr sz="2400"/>
          </a:p>
        </p:txBody>
      </p:sp>
      <p:sp>
        <p:nvSpPr>
          <p:cNvPr id="374" name="Google Shape;374;p17"/>
          <p:cNvSpPr txBox="1"/>
          <p:nvPr>
            <p:ph type="subTitle" idx="1"/>
          </p:nvPr>
        </p:nvSpPr>
        <p:spPr>
          <a:xfrm>
            <a:off x="496147" y="3122507"/>
            <a:ext cx="3797300" cy="1973580"/>
          </a:xfrm>
          <a:prstGeom prst="rect">
            <a:avLst/>
          </a:prstGeom>
          <a:noFill/>
          <a:ln>
            <a:noFill/>
          </a:ln>
        </p:spPr>
        <p:txBody>
          <a:bodyPr spcFirstLastPara="1" wrap="square" lIns="121900" tIns="121900" rIns="121900" bIns="121900" anchor="t" anchorCtr="0">
            <a:noAutofit/>
          </a:bodyPr>
          <a:lstStyle/>
          <a:p>
            <a:pPr marL="285750" lvl="0" indent="-285750" algn="l" rtl="0">
              <a:lnSpc>
                <a:spcPct val="100000"/>
              </a:lnSpc>
              <a:spcBef>
                <a:spcPts val="0"/>
              </a:spcBef>
              <a:spcAft>
                <a:spcPts val="0"/>
              </a:spcAft>
              <a:buSzPts val="1400"/>
              <a:buFont typeface="Arial" panose="020B0604020202020204"/>
              <a:buChar char="•"/>
            </a:pPr>
            <a:r>
              <a:rPr lang="en-US" sz="1335"/>
              <a:t>overseeing and regulating Civil Aviation Safety</a:t>
            </a:r>
            <a:endParaRPr sz="1335"/>
          </a:p>
          <a:p>
            <a:pPr marL="285750" lvl="0" indent="-196850" algn="l" rtl="0">
              <a:lnSpc>
                <a:spcPct val="100000"/>
              </a:lnSpc>
              <a:spcBef>
                <a:spcPts val="0"/>
              </a:spcBef>
              <a:spcAft>
                <a:spcPts val="0"/>
              </a:spcAft>
              <a:buSzPts val="1400"/>
              <a:buFont typeface="Arial" panose="020B0604020202020204"/>
              <a:buNone/>
            </a:pPr>
            <a:endParaRPr sz="1335"/>
          </a:p>
          <a:p>
            <a:pPr marL="285750" lvl="0" indent="-285750" algn="l" rtl="0">
              <a:lnSpc>
                <a:spcPct val="100000"/>
              </a:lnSpc>
              <a:spcBef>
                <a:spcPts val="0"/>
              </a:spcBef>
              <a:spcAft>
                <a:spcPts val="0"/>
              </a:spcAft>
              <a:buSzPts val="1400"/>
              <a:buFont typeface="Arial" panose="020B0604020202020204"/>
              <a:buChar char="•"/>
            </a:pPr>
            <a:r>
              <a:rPr lang="en-US" sz="1335"/>
              <a:t>Safety Oversight Department</a:t>
            </a:r>
            <a:endParaRPr sz="1335"/>
          </a:p>
          <a:p>
            <a:pPr marL="285750" lvl="0" indent="-196850" algn="l" rtl="0">
              <a:lnSpc>
                <a:spcPct val="100000"/>
              </a:lnSpc>
              <a:spcBef>
                <a:spcPts val="0"/>
              </a:spcBef>
              <a:spcAft>
                <a:spcPts val="0"/>
              </a:spcAft>
              <a:buSzPts val="1400"/>
              <a:buFont typeface="Arial" panose="020B0604020202020204"/>
              <a:buNone/>
            </a:pPr>
            <a:endParaRPr sz="1335"/>
          </a:p>
          <a:p>
            <a:pPr marL="285750" lvl="0" indent="-285750" algn="l" rtl="0">
              <a:lnSpc>
                <a:spcPct val="100000"/>
              </a:lnSpc>
              <a:spcBef>
                <a:spcPts val="0"/>
              </a:spcBef>
              <a:spcAft>
                <a:spcPts val="0"/>
              </a:spcAft>
              <a:buSzPts val="1400"/>
              <a:buFont typeface="Arial" panose="020B0604020202020204"/>
              <a:buChar char="•"/>
            </a:pPr>
            <a:r>
              <a:rPr lang="en-US" sz="1335"/>
              <a:t>Accident Investigation Bureau</a:t>
            </a:r>
            <a:endParaRPr sz="1335"/>
          </a:p>
        </p:txBody>
      </p:sp>
      <p:sp>
        <p:nvSpPr>
          <p:cNvPr id="375" name="Google Shape;375;p17"/>
          <p:cNvSpPr/>
          <p:nvPr/>
        </p:nvSpPr>
        <p:spPr>
          <a:xfrm>
            <a:off x="1749832" y="1256897"/>
            <a:ext cx="1097200" cy="10972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76" name="Google Shape;376;p17"/>
          <p:cNvGrpSpPr/>
          <p:nvPr/>
        </p:nvGrpSpPr>
        <p:grpSpPr>
          <a:xfrm>
            <a:off x="2099823" y="1508448"/>
            <a:ext cx="397237" cy="594097"/>
            <a:chOff x="3440513" y="4039520"/>
            <a:chExt cx="287187" cy="429509"/>
          </a:xfrm>
        </p:grpSpPr>
        <p:sp>
          <p:nvSpPr>
            <p:cNvPr id="377" name="Google Shape;377;p17"/>
            <p:cNvSpPr/>
            <p:nvPr/>
          </p:nvSpPr>
          <p:spPr>
            <a:xfrm>
              <a:off x="3523956" y="4270197"/>
              <a:ext cx="49124" cy="131742"/>
            </a:xfrm>
            <a:custGeom>
              <a:avLst/>
              <a:gdLst/>
              <a:ahLst/>
              <a:cxnLst/>
              <a:rect l="l" t="t" r="r" b="b"/>
              <a:pathLst>
                <a:path w="1430" h="3835" extrusionOk="0">
                  <a:moveTo>
                    <a:pt x="1239" y="1"/>
                  </a:moveTo>
                  <a:cubicBezTo>
                    <a:pt x="1144" y="1"/>
                    <a:pt x="1049" y="72"/>
                    <a:pt x="1049" y="191"/>
                  </a:cubicBezTo>
                  <a:cubicBezTo>
                    <a:pt x="1001" y="1072"/>
                    <a:pt x="739" y="1858"/>
                    <a:pt x="358" y="2216"/>
                  </a:cubicBezTo>
                  <a:cubicBezTo>
                    <a:pt x="144" y="2430"/>
                    <a:pt x="1" y="2859"/>
                    <a:pt x="1" y="3335"/>
                  </a:cubicBezTo>
                  <a:lnTo>
                    <a:pt x="1" y="3668"/>
                  </a:lnTo>
                  <a:cubicBezTo>
                    <a:pt x="1" y="3764"/>
                    <a:pt x="72" y="3835"/>
                    <a:pt x="191" y="3835"/>
                  </a:cubicBezTo>
                  <a:cubicBezTo>
                    <a:pt x="287" y="3835"/>
                    <a:pt x="358" y="3764"/>
                    <a:pt x="358" y="3668"/>
                  </a:cubicBezTo>
                  <a:lnTo>
                    <a:pt x="358" y="3335"/>
                  </a:lnTo>
                  <a:cubicBezTo>
                    <a:pt x="358" y="2906"/>
                    <a:pt x="501" y="2597"/>
                    <a:pt x="620" y="2478"/>
                  </a:cubicBezTo>
                  <a:cubicBezTo>
                    <a:pt x="1073" y="2049"/>
                    <a:pt x="1358" y="1215"/>
                    <a:pt x="1406" y="215"/>
                  </a:cubicBezTo>
                  <a:cubicBezTo>
                    <a:pt x="1430" y="96"/>
                    <a:pt x="1335" y="25"/>
                    <a:pt x="1239"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8" name="Google Shape;378;p17"/>
            <p:cNvSpPr/>
            <p:nvPr/>
          </p:nvSpPr>
          <p:spPr>
            <a:xfrm>
              <a:off x="3591046" y="4270197"/>
              <a:ext cx="48300" cy="131742"/>
            </a:xfrm>
            <a:custGeom>
              <a:avLst/>
              <a:gdLst/>
              <a:ahLst/>
              <a:cxnLst/>
              <a:rect l="l" t="t" r="r" b="b"/>
              <a:pathLst>
                <a:path w="1406" h="3835" extrusionOk="0">
                  <a:moveTo>
                    <a:pt x="167" y="1"/>
                  </a:moveTo>
                  <a:cubicBezTo>
                    <a:pt x="72" y="25"/>
                    <a:pt x="1" y="96"/>
                    <a:pt x="1" y="215"/>
                  </a:cubicBezTo>
                  <a:cubicBezTo>
                    <a:pt x="48" y="1215"/>
                    <a:pt x="358" y="2049"/>
                    <a:pt x="810" y="2478"/>
                  </a:cubicBezTo>
                  <a:cubicBezTo>
                    <a:pt x="929" y="2597"/>
                    <a:pt x="1049" y="2906"/>
                    <a:pt x="1049" y="3335"/>
                  </a:cubicBezTo>
                  <a:lnTo>
                    <a:pt x="1049" y="3668"/>
                  </a:lnTo>
                  <a:cubicBezTo>
                    <a:pt x="1049" y="3764"/>
                    <a:pt x="1120" y="3835"/>
                    <a:pt x="1239" y="3835"/>
                  </a:cubicBezTo>
                  <a:cubicBezTo>
                    <a:pt x="1334" y="3835"/>
                    <a:pt x="1406" y="3764"/>
                    <a:pt x="1406" y="3668"/>
                  </a:cubicBezTo>
                  <a:lnTo>
                    <a:pt x="1406" y="3335"/>
                  </a:lnTo>
                  <a:cubicBezTo>
                    <a:pt x="1406" y="2859"/>
                    <a:pt x="1287" y="2430"/>
                    <a:pt x="1049" y="2216"/>
                  </a:cubicBezTo>
                  <a:cubicBezTo>
                    <a:pt x="668" y="1858"/>
                    <a:pt x="406" y="1072"/>
                    <a:pt x="358" y="191"/>
                  </a:cubicBezTo>
                  <a:cubicBezTo>
                    <a:pt x="358" y="72"/>
                    <a:pt x="263" y="1"/>
                    <a:pt x="16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9" name="Google Shape;379;p17"/>
            <p:cNvSpPr/>
            <p:nvPr/>
          </p:nvSpPr>
          <p:spPr>
            <a:xfrm>
              <a:off x="3565694" y="4212932"/>
              <a:ext cx="32772" cy="15837"/>
            </a:xfrm>
            <a:custGeom>
              <a:avLst/>
              <a:gdLst/>
              <a:ahLst/>
              <a:cxnLst/>
              <a:rect l="l" t="t" r="r" b="b"/>
              <a:pathLst>
                <a:path w="954" h="461" extrusionOk="0">
                  <a:moveTo>
                    <a:pt x="468" y="1"/>
                  </a:moveTo>
                  <a:cubicBezTo>
                    <a:pt x="340" y="1"/>
                    <a:pt x="215" y="48"/>
                    <a:pt x="96" y="144"/>
                  </a:cubicBezTo>
                  <a:cubicBezTo>
                    <a:pt x="0" y="191"/>
                    <a:pt x="0" y="310"/>
                    <a:pt x="48" y="382"/>
                  </a:cubicBezTo>
                  <a:cubicBezTo>
                    <a:pt x="90" y="438"/>
                    <a:pt x="148" y="461"/>
                    <a:pt x="204" y="461"/>
                  </a:cubicBezTo>
                  <a:cubicBezTo>
                    <a:pt x="243" y="461"/>
                    <a:pt x="280" y="449"/>
                    <a:pt x="310" y="429"/>
                  </a:cubicBezTo>
                  <a:cubicBezTo>
                    <a:pt x="370" y="382"/>
                    <a:pt x="423" y="358"/>
                    <a:pt x="474" y="358"/>
                  </a:cubicBezTo>
                  <a:cubicBezTo>
                    <a:pt x="524" y="358"/>
                    <a:pt x="572" y="382"/>
                    <a:pt x="620" y="429"/>
                  </a:cubicBezTo>
                  <a:cubicBezTo>
                    <a:pt x="667" y="453"/>
                    <a:pt x="691" y="453"/>
                    <a:pt x="739" y="453"/>
                  </a:cubicBezTo>
                  <a:cubicBezTo>
                    <a:pt x="786" y="453"/>
                    <a:pt x="858" y="429"/>
                    <a:pt x="882" y="382"/>
                  </a:cubicBezTo>
                  <a:cubicBezTo>
                    <a:pt x="953" y="310"/>
                    <a:pt x="929" y="191"/>
                    <a:pt x="858" y="144"/>
                  </a:cubicBezTo>
                  <a:cubicBezTo>
                    <a:pt x="727" y="48"/>
                    <a:pt x="596" y="1"/>
                    <a:pt x="46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0" name="Google Shape;380;p17"/>
            <p:cNvSpPr/>
            <p:nvPr/>
          </p:nvSpPr>
          <p:spPr>
            <a:xfrm>
              <a:off x="3496989" y="4434643"/>
              <a:ext cx="16386" cy="13123"/>
            </a:xfrm>
            <a:custGeom>
              <a:avLst/>
              <a:gdLst/>
              <a:ahLst/>
              <a:cxnLst/>
              <a:rect l="l" t="t" r="r" b="b"/>
              <a:pathLst>
                <a:path w="477" h="382" extrusionOk="0">
                  <a:moveTo>
                    <a:pt x="167" y="1"/>
                  </a:moveTo>
                  <a:cubicBezTo>
                    <a:pt x="71" y="1"/>
                    <a:pt x="0" y="96"/>
                    <a:pt x="0" y="191"/>
                  </a:cubicBezTo>
                  <a:cubicBezTo>
                    <a:pt x="0" y="286"/>
                    <a:pt x="71" y="382"/>
                    <a:pt x="167" y="382"/>
                  </a:cubicBezTo>
                  <a:lnTo>
                    <a:pt x="310" y="382"/>
                  </a:lnTo>
                  <a:cubicBezTo>
                    <a:pt x="405" y="382"/>
                    <a:pt x="476" y="286"/>
                    <a:pt x="476" y="191"/>
                  </a:cubicBezTo>
                  <a:cubicBezTo>
                    <a:pt x="476" y="96"/>
                    <a:pt x="405" y="1"/>
                    <a:pt x="31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1" name="Google Shape;381;p17"/>
            <p:cNvSpPr/>
            <p:nvPr/>
          </p:nvSpPr>
          <p:spPr>
            <a:xfrm>
              <a:off x="3573045" y="4434643"/>
              <a:ext cx="17211" cy="13123"/>
            </a:xfrm>
            <a:custGeom>
              <a:avLst/>
              <a:gdLst/>
              <a:ahLst/>
              <a:cxnLst/>
              <a:rect l="l" t="t" r="r" b="b"/>
              <a:pathLst>
                <a:path w="501" h="382" extrusionOk="0">
                  <a:moveTo>
                    <a:pt x="191" y="1"/>
                  </a:moveTo>
                  <a:cubicBezTo>
                    <a:pt x="96" y="1"/>
                    <a:pt x="1" y="96"/>
                    <a:pt x="1" y="191"/>
                  </a:cubicBezTo>
                  <a:cubicBezTo>
                    <a:pt x="1" y="286"/>
                    <a:pt x="96" y="382"/>
                    <a:pt x="191" y="382"/>
                  </a:cubicBezTo>
                  <a:lnTo>
                    <a:pt x="310" y="382"/>
                  </a:lnTo>
                  <a:cubicBezTo>
                    <a:pt x="429" y="382"/>
                    <a:pt x="501" y="286"/>
                    <a:pt x="501" y="191"/>
                  </a:cubicBezTo>
                  <a:cubicBezTo>
                    <a:pt x="501" y="96"/>
                    <a:pt x="429" y="1"/>
                    <a:pt x="31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2" name="Google Shape;382;p17"/>
            <p:cNvSpPr/>
            <p:nvPr/>
          </p:nvSpPr>
          <p:spPr>
            <a:xfrm>
              <a:off x="3649960" y="4434643"/>
              <a:ext cx="17211" cy="13123"/>
            </a:xfrm>
            <a:custGeom>
              <a:avLst/>
              <a:gdLst/>
              <a:ahLst/>
              <a:cxnLst/>
              <a:rect l="l" t="t" r="r" b="b"/>
              <a:pathLst>
                <a:path w="501" h="382" extrusionOk="0">
                  <a:moveTo>
                    <a:pt x="191" y="1"/>
                  </a:moveTo>
                  <a:cubicBezTo>
                    <a:pt x="72" y="1"/>
                    <a:pt x="0" y="96"/>
                    <a:pt x="0" y="191"/>
                  </a:cubicBezTo>
                  <a:cubicBezTo>
                    <a:pt x="0" y="286"/>
                    <a:pt x="72" y="382"/>
                    <a:pt x="191" y="382"/>
                  </a:cubicBezTo>
                  <a:lnTo>
                    <a:pt x="310" y="382"/>
                  </a:lnTo>
                  <a:cubicBezTo>
                    <a:pt x="405" y="382"/>
                    <a:pt x="500" y="286"/>
                    <a:pt x="500" y="191"/>
                  </a:cubicBezTo>
                  <a:cubicBezTo>
                    <a:pt x="500" y="96"/>
                    <a:pt x="405" y="1"/>
                    <a:pt x="31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3" name="Google Shape;383;p17"/>
            <p:cNvSpPr/>
            <p:nvPr/>
          </p:nvSpPr>
          <p:spPr>
            <a:xfrm>
              <a:off x="3577958" y="4343849"/>
              <a:ext cx="12298" cy="58090"/>
            </a:xfrm>
            <a:custGeom>
              <a:avLst/>
              <a:gdLst/>
              <a:ahLst/>
              <a:cxnLst/>
              <a:rect l="l" t="t" r="r" b="b"/>
              <a:pathLst>
                <a:path w="358" h="1691" extrusionOk="0">
                  <a:moveTo>
                    <a:pt x="167" y="0"/>
                  </a:moveTo>
                  <a:cubicBezTo>
                    <a:pt x="72" y="0"/>
                    <a:pt x="1" y="95"/>
                    <a:pt x="1" y="191"/>
                  </a:cubicBezTo>
                  <a:lnTo>
                    <a:pt x="1" y="1524"/>
                  </a:lnTo>
                  <a:cubicBezTo>
                    <a:pt x="1" y="1620"/>
                    <a:pt x="72" y="1691"/>
                    <a:pt x="167" y="1691"/>
                  </a:cubicBezTo>
                  <a:cubicBezTo>
                    <a:pt x="286" y="1691"/>
                    <a:pt x="358" y="1620"/>
                    <a:pt x="358" y="1524"/>
                  </a:cubicBezTo>
                  <a:lnTo>
                    <a:pt x="358" y="191"/>
                  </a:lnTo>
                  <a:cubicBezTo>
                    <a:pt x="358" y="95"/>
                    <a:pt x="286" y="0"/>
                    <a:pt x="16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4" name="Google Shape;384;p17"/>
            <p:cNvSpPr/>
            <p:nvPr/>
          </p:nvSpPr>
          <p:spPr>
            <a:xfrm>
              <a:off x="3694962" y="4179404"/>
              <a:ext cx="12298" cy="30299"/>
            </a:xfrm>
            <a:custGeom>
              <a:avLst/>
              <a:gdLst/>
              <a:ahLst/>
              <a:cxnLst/>
              <a:rect l="l" t="t" r="r" b="b"/>
              <a:pathLst>
                <a:path w="358" h="882" extrusionOk="0">
                  <a:moveTo>
                    <a:pt x="167" y="0"/>
                  </a:moveTo>
                  <a:cubicBezTo>
                    <a:pt x="72" y="0"/>
                    <a:pt x="0" y="72"/>
                    <a:pt x="0" y="167"/>
                  </a:cubicBezTo>
                  <a:lnTo>
                    <a:pt x="0" y="691"/>
                  </a:lnTo>
                  <a:cubicBezTo>
                    <a:pt x="0" y="786"/>
                    <a:pt x="72" y="882"/>
                    <a:pt x="167" y="882"/>
                  </a:cubicBezTo>
                  <a:cubicBezTo>
                    <a:pt x="286" y="882"/>
                    <a:pt x="357" y="786"/>
                    <a:pt x="357" y="691"/>
                  </a:cubicBezTo>
                  <a:lnTo>
                    <a:pt x="357" y="167"/>
                  </a:lnTo>
                  <a:cubicBezTo>
                    <a:pt x="357" y="72"/>
                    <a:pt x="286" y="0"/>
                    <a:pt x="16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5" name="Google Shape;385;p17"/>
            <p:cNvSpPr/>
            <p:nvPr/>
          </p:nvSpPr>
          <p:spPr>
            <a:xfrm>
              <a:off x="3460163" y="4179404"/>
              <a:ext cx="13123" cy="30299"/>
            </a:xfrm>
            <a:custGeom>
              <a:avLst/>
              <a:gdLst/>
              <a:ahLst/>
              <a:cxnLst/>
              <a:rect l="l" t="t" r="r" b="b"/>
              <a:pathLst>
                <a:path w="382" h="882" extrusionOk="0">
                  <a:moveTo>
                    <a:pt x="191" y="0"/>
                  </a:moveTo>
                  <a:cubicBezTo>
                    <a:pt x="96" y="0"/>
                    <a:pt x="0" y="72"/>
                    <a:pt x="0" y="167"/>
                  </a:cubicBezTo>
                  <a:lnTo>
                    <a:pt x="0" y="691"/>
                  </a:lnTo>
                  <a:cubicBezTo>
                    <a:pt x="0" y="786"/>
                    <a:pt x="96" y="882"/>
                    <a:pt x="191" y="882"/>
                  </a:cubicBezTo>
                  <a:cubicBezTo>
                    <a:pt x="286" y="882"/>
                    <a:pt x="381" y="786"/>
                    <a:pt x="381" y="691"/>
                  </a:cubicBezTo>
                  <a:lnTo>
                    <a:pt x="381" y="167"/>
                  </a:lnTo>
                  <a:cubicBezTo>
                    <a:pt x="381" y="72"/>
                    <a:pt x="286" y="0"/>
                    <a:pt x="191"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6" name="Google Shape;386;p17"/>
            <p:cNvSpPr/>
            <p:nvPr/>
          </p:nvSpPr>
          <p:spPr>
            <a:xfrm>
              <a:off x="3440513" y="4039520"/>
              <a:ext cx="287187" cy="429509"/>
            </a:xfrm>
            <a:custGeom>
              <a:avLst/>
              <a:gdLst/>
              <a:ahLst/>
              <a:cxnLst/>
              <a:rect l="l" t="t" r="r" b="b"/>
              <a:pathLst>
                <a:path w="8360" h="12503" extrusionOk="0">
                  <a:moveTo>
                    <a:pt x="1811" y="4692"/>
                  </a:moveTo>
                  <a:lnTo>
                    <a:pt x="1811" y="5311"/>
                  </a:lnTo>
                  <a:lnTo>
                    <a:pt x="1525" y="5311"/>
                  </a:lnTo>
                  <a:lnTo>
                    <a:pt x="1525" y="4692"/>
                  </a:lnTo>
                  <a:close/>
                  <a:moveTo>
                    <a:pt x="6812" y="4692"/>
                  </a:moveTo>
                  <a:lnTo>
                    <a:pt x="6812" y="5311"/>
                  </a:lnTo>
                  <a:lnTo>
                    <a:pt x="6550" y="5311"/>
                  </a:lnTo>
                  <a:lnTo>
                    <a:pt x="6550" y="4692"/>
                  </a:lnTo>
                  <a:close/>
                  <a:moveTo>
                    <a:pt x="763" y="2953"/>
                  </a:moveTo>
                  <a:cubicBezTo>
                    <a:pt x="1025" y="3215"/>
                    <a:pt x="1168" y="3572"/>
                    <a:pt x="1168" y="3953"/>
                  </a:cubicBezTo>
                  <a:lnTo>
                    <a:pt x="1168" y="6716"/>
                  </a:lnTo>
                  <a:lnTo>
                    <a:pt x="358" y="6716"/>
                  </a:lnTo>
                  <a:lnTo>
                    <a:pt x="358" y="3953"/>
                  </a:lnTo>
                  <a:cubicBezTo>
                    <a:pt x="358" y="3572"/>
                    <a:pt x="501" y="3215"/>
                    <a:pt x="763" y="2953"/>
                  </a:cubicBezTo>
                  <a:close/>
                  <a:moveTo>
                    <a:pt x="1168" y="7097"/>
                  </a:moveTo>
                  <a:lnTo>
                    <a:pt x="1168" y="7930"/>
                  </a:lnTo>
                  <a:cubicBezTo>
                    <a:pt x="1168" y="8097"/>
                    <a:pt x="1025" y="8264"/>
                    <a:pt x="834" y="8264"/>
                  </a:cubicBezTo>
                  <a:lnTo>
                    <a:pt x="691" y="8264"/>
                  </a:lnTo>
                  <a:cubicBezTo>
                    <a:pt x="501" y="8264"/>
                    <a:pt x="358" y="8097"/>
                    <a:pt x="358" y="7930"/>
                  </a:cubicBezTo>
                  <a:lnTo>
                    <a:pt x="358" y="7097"/>
                  </a:lnTo>
                  <a:close/>
                  <a:moveTo>
                    <a:pt x="7979" y="7097"/>
                  </a:moveTo>
                  <a:lnTo>
                    <a:pt x="7979" y="7930"/>
                  </a:lnTo>
                  <a:cubicBezTo>
                    <a:pt x="7979" y="8097"/>
                    <a:pt x="7836" y="8264"/>
                    <a:pt x="7669" y="8264"/>
                  </a:cubicBezTo>
                  <a:lnTo>
                    <a:pt x="7502" y="8264"/>
                  </a:lnTo>
                  <a:cubicBezTo>
                    <a:pt x="7336" y="8264"/>
                    <a:pt x="7169" y="8097"/>
                    <a:pt x="7169" y="7930"/>
                  </a:cubicBezTo>
                  <a:lnTo>
                    <a:pt x="7169" y="7097"/>
                  </a:lnTo>
                  <a:close/>
                  <a:moveTo>
                    <a:pt x="5812" y="2572"/>
                  </a:moveTo>
                  <a:cubicBezTo>
                    <a:pt x="5978" y="3048"/>
                    <a:pt x="6050" y="3549"/>
                    <a:pt x="6050" y="4049"/>
                  </a:cubicBezTo>
                  <a:lnTo>
                    <a:pt x="6050" y="8478"/>
                  </a:lnTo>
                  <a:cubicBezTo>
                    <a:pt x="5597" y="8073"/>
                    <a:pt x="5311" y="7502"/>
                    <a:pt x="5240" y="6883"/>
                  </a:cubicBezTo>
                  <a:lnTo>
                    <a:pt x="5073" y="5382"/>
                  </a:lnTo>
                  <a:cubicBezTo>
                    <a:pt x="5026" y="4882"/>
                    <a:pt x="4788" y="4430"/>
                    <a:pt x="4454" y="4072"/>
                  </a:cubicBezTo>
                  <a:cubicBezTo>
                    <a:pt x="4359" y="3989"/>
                    <a:pt x="4234" y="3947"/>
                    <a:pt x="4112" y="3947"/>
                  </a:cubicBezTo>
                  <a:cubicBezTo>
                    <a:pt x="3990" y="3947"/>
                    <a:pt x="3871" y="3989"/>
                    <a:pt x="3787" y="4072"/>
                  </a:cubicBezTo>
                  <a:cubicBezTo>
                    <a:pt x="3430" y="4430"/>
                    <a:pt x="3216" y="4882"/>
                    <a:pt x="3144" y="5382"/>
                  </a:cubicBezTo>
                  <a:lnTo>
                    <a:pt x="2978" y="6883"/>
                  </a:lnTo>
                  <a:cubicBezTo>
                    <a:pt x="2930" y="7502"/>
                    <a:pt x="2620" y="8073"/>
                    <a:pt x="2168" y="8478"/>
                  </a:cubicBezTo>
                  <a:lnTo>
                    <a:pt x="2168" y="4049"/>
                  </a:lnTo>
                  <a:cubicBezTo>
                    <a:pt x="2168" y="3549"/>
                    <a:pt x="2263" y="3048"/>
                    <a:pt x="2406" y="2572"/>
                  </a:cubicBezTo>
                  <a:close/>
                  <a:moveTo>
                    <a:pt x="2263" y="11264"/>
                  </a:moveTo>
                  <a:lnTo>
                    <a:pt x="2430" y="12098"/>
                  </a:lnTo>
                  <a:cubicBezTo>
                    <a:pt x="2430" y="12122"/>
                    <a:pt x="2430" y="12122"/>
                    <a:pt x="2430" y="12122"/>
                  </a:cubicBezTo>
                  <a:cubicBezTo>
                    <a:pt x="2406" y="12122"/>
                    <a:pt x="2406" y="12146"/>
                    <a:pt x="2406" y="12146"/>
                  </a:cubicBezTo>
                  <a:lnTo>
                    <a:pt x="1382" y="12146"/>
                  </a:lnTo>
                  <a:cubicBezTo>
                    <a:pt x="1358" y="12146"/>
                    <a:pt x="1358" y="12122"/>
                    <a:pt x="1334" y="12122"/>
                  </a:cubicBezTo>
                  <a:cubicBezTo>
                    <a:pt x="1334" y="12122"/>
                    <a:pt x="1334" y="12122"/>
                    <a:pt x="1334" y="12098"/>
                  </a:cubicBezTo>
                  <a:lnTo>
                    <a:pt x="1501" y="11264"/>
                  </a:lnTo>
                  <a:close/>
                  <a:moveTo>
                    <a:pt x="4502" y="11264"/>
                  </a:moveTo>
                  <a:lnTo>
                    <a:pt x="4645" y="12098"/>
                  </a:lnTo>
                  <a:cubicBezTo>
                    <a:pt x="4668" y="12122"/>
                    <a:pt x="4645" y="12122"/>
                    <a:pt x="4645" y="12122"/>
                  </a:cubicBezTo>
                  <a:cubicBezTo>
                    <a:pt x="4645" y="12122"/>
                    <a:pt x="4645" y="12146"/>
                    <a:pt x="4621" y="12146"/>
                  </a:cubicBezTo>
                  <a:lnTo>
                    <a:pt x="3597" y="12146"/>
                  </a:lnTo>
                  <a:cubicBezTo>
                    <a:pt x="3597" y="12146"/>
                    <a:pt x="3573" y="12122"/>
                    <a:pt x="3573" y="12122"/>
                  </a:cubicBezTo>
                  <a:cubicBezTo>
                    <a:pt x="3573" y="12122"/>
                    <a:pt x="3573" y="12122"/>
                    <a:pt x="3573" y="12098"/>
                  </a:cubicBezTo>
                  <a:lnTo>
                    <a:pt x="3740" y="11264"/>
                  </a:lnTo>
                  <a:close/>
                  <a:moveTo>
                    <a:pt x="6717" y="11264"/>
                  </a:moveTo>
                  <a:lnTo>
                    <a:pt x="6883" y="12098"/>
                  </a:lnTo>
                  <a:cubicBezTo>
                    <a:pt x="6883" y="12122"/>
                    <a:pt x="6883" y="12122"/>
                    <a:pt x="6883" y="12122"/>
                  </a:cubicBezTo>
                  <a:cubicBezTo>
                    <a:pt x="6883" y="12122"/>
                    <a:pt x="6859" y="12146"/>
                    <a:pt x="6859" y="12146"/>
                  </a:cubicBezTo>
                  <a:lnTo>
                    <a:pt x="5835" y="12146"/>
                  </a:lnTo>
                  <a:cubicBezTo>
                    <a:pt x="5812" y="12146"/>
                    <a:pt x="5812" y="12122"/>
                    <a:pt x="5812" y="12122"/>
                  </a:cubicBezTo>
                  <a:cubicBezTo>
                    <a:pt x="5812" y="12122"/>
                    <a:pt x="5788" y="12122"/>
                    <a:pt x="5788" y="12098"/>
                  </a:cubicBezTo>
                  <a:lnTo>
                    <a:pt x="5954" y="11264"/>
                  </a:lnTo>
                  <a:close/>
                  <a:moveTo>
                    <a:pt x="4121" y="0"/>
                  </a:moveTo>
                  <a:cubicBezTo>
                    <a:pt x="3883" y="0"/>
                    <a:pt x="3644" y="95"/>
                    <a:pt x="3478" y="286"/>
                  </a:cubicBezTo>
                  <a:lnTo>
                    <a:pt x="3216" y="548"/>
                  </a:lnTo>
                  <a:cubicBezTo>
                    <a:pt x="3144" y="619"/>
                    <a:pt x="3168" y="738"/>
                    <a:pt x="3240" y="810"/>
                  </a:cubicBezTo>
                  <a:cubicBezTo>
                    <a:pt x="3275" y="846"/>
                    <a:pt x="3323" y="863"/>
                    <a:pt x="3371" y="863"/>
                  </a:cubicBezTo>
                  <a:cubicBezTo>
                    <a:pt x="3418" y="863"/>
                    <a:pt x="3466" y="846"/>
                    <a:pt x="3502" y="810"/>
                  </a:cubicBezTo>
                  <a:lnTo>
                    <a:pt x="3740" y="524"/>
                  </a:lnTo>
                  <a:cubicBezTo>
                    <a:pt x="3835" y="429"/>
                    <a:pt x="3978" y="357"/>
                    <a:pt x="4121" y="357"/>
                  </a:cubicBezTo>
                  <a:cubicBezTo>
                    <a:pt x="4240" y="357"/>
                    <a:pt x="4383" y="429"/>
                    <a:pt x="4478" y="524"/>
                  </a:cubicBezTo>
                  <a:lnTo>
                    <a:pt x="4811" y="881"/>
                  </a:lnTo>
                  <a:cubicBezTo>
                    <a:pt x="5169" y="1262"/>
                    <a:pt x="5454" y="1715"/>
                    <a:pt x="5669" y="2215"/>
                  </a:cubicBezTo>
                  <a:lnTo>
                    <a:pt x="2549" y="2215"/>
                  </a:lnTo>
                  <a:cubicBezTo>
                    <a:pt x="2692" y="1905"/>
                    <a:pt x="2835" y="1620"/>
                    <a:pt x="3025" y="1358"/>
                  </a:cubicBezTo>
                  <a:cubicBezTo>
                    <a:pt x="3097" y="1262"/>
                    <a:pt x="3073" y="1167"/>
                    <a:pt x="3001" y="1096"/>
                  </a:cubicBezTo>
                  <a:cubicBezTo>
                    <a:pt x="2962" y="1076"/>
                    <a:pt x="2918" y="1064"/>
                    <a:pt x="2878" y="1064"/>
                  </a:cubicBezTo>
                  <a:cubicBezTo>
                    <a:pt x="2820" y="1064"/>
                    <a:pt x="2767" y="1087"/>
                    <a:pt x="2740" y="1143"/>
                  </a:cubicBezTo>
                  <a:cubicBezTo>
                    <a:pt x="2120" y="2001"/>
                    <a:pt x="1811" y="3001"/>
                    <a:pt x="1811" y="4049"/>
                  </a:cubicBezTo>
                  <a:lnTo>
                    <a:pt x="1811" y="4311"/>
                  </a:lnTo>
                  <a:lnTo>
                    <a:pt x="1525" y="4311"/>
                  </a:lnTo>
                  <a:lnTo>
                    <a:pt x="1525" y="3953"/>
                  </a:lnTo>
                  <a:cubicBezTo>
                    <a:pt x="1525" y="3477"/>
                    <a:pt x="1358" y="3025"/>
                    <a:pt x="1025" y="2691"/>
                  </a:cubicBezTo>
                  <a:cubicBezTo>
                    <a:pt x="953" y="2620"/>
                    <a:pt x="858" y="2572"/>
                    <a:pt x="763" y="2572"/>
                  </a:cubicBezTo>
                  <a:cubicBezTo>
                    <a:pt x="668" y="2572"/>
                    <a:pt x="572" y="2620"/>
                    <a:pt x="501" y="2691"/>
                  </a:cubicBezTo>
                  <a:cubicBezTo>
                    <a:pt x="168" y="3025"/>
                    <a:pt x="1" y="3477"/>
                    <a:pt x="1" y="3953"/>
                  </a:cubicBezTo>
                  <a:lnTo>
                    <a:pt x="1" y="7930"/>
                  </a:lnTo>
                  <a:cubicBezTo>
                    <a:pt x="1" y="8311"/>
                    <a:pt x="310" y="8621"/>
                    <a:pt x="691" y="8621"/>
                  </a:cubicBezTo>
                  <a:lnTo>
                    <a:pt x="834" y="8621"/>
                  </a:lnTo>
                  <a:cubicBezTo>
                    <a:pt x="1215" y="8621"/>
                    <a:pt x="1525" y="8311"/>
                    <a:pt x="1525" y="7930"/>
                  </a:cubicBezTo>
                  <a:lnTo>
                    <a:pt x="1525" y="5692"/>
                  </a:lnTo>
                  <a:lnTo>
                    <a:pt x="1811" y="5692"/>
                  </a:lnTo>
                  <a:lnTo>
                    <a:pt x="1811" y="8740"/>
                  </a:lnTo>
                  <a:cubicBezTo>
                    <a:pt x="1715" y="8812"/>
                    <a:pt x="1620" y="8859"/>
                    <a:pt x="1525" y="8907"/>
                  </a:cubicBezTo>
                  <a:cubicBezTo>
                    <a:pt x="1239" y="9026"/>
                    <a:pt x="1001" y="9264"/>
                    <a:pt x="882" y="9550"/>
                  </a:cubicBezTo>
                  <a:cubicBezTo>
                    <a:pt x="834" y="9645"/>
                    <a:pt x="882" y="9764"/>
                    <a:pt x="977" y="9812"/>
                  </a:cubicBezTo>
                  <a:cubicBezTo>
                    <a:pt x="994" y="9816"/>
                    <a:pt x="1010" y="9818"/>
                    <a:pt x="1026" y="9818"/>
                  </a:cubicBezTo>
                  <a:cubicBezTo>
                    <a:pt x="1104" y="9818"/>
                    <a:pt x="1176" y="9772"/>
                    <a:pt x="1215" y="9693"/>
                  </a:cubicBezTo>
                  <a:cubicBezTo>
                    <a:pt x="1311" y="9502"/>
                    <a:pt x="1477" y="9335"/>
                    <a:pt x="1668" y="9240"/>
                  </a:cubicBezTo>
                  <a:cubicBezTo>
                    <a:pt x="2597" y="8812"/>
                    <a:pt x="3240" y="7930"/>
                    <a:pt x="3359" y="6930"/>
                  </a:cubicBezTo>
                  <a:lnTo>
                    <a:pt x="3525" y="5430"/>
                  </a:lnTo>
                  <a:cubicBezTo>
                    <a:pt x="3573" y="5025"/>
                    <a:pt x="3740" y="4620"/>
                    <a:pt x="4049" y="4334"/>
                  </a:cubicBezTo>
                  <a:cubicBezTo>
                    <a:pt x="4061" y="4311"/>
                    <a:pt x="4085" y="4299"/>
                    <a:pt x="4112" y="4299"/>
                  </a:cubicBezTo>
                  <a:cubicBezTo>
                    <a:pt x="4139" y="4299"/>
                    <a:pt x="4168" y="4311"/>
                    <a:pt x="4192" y="4334"/>
                  </a:cubicBezTo>
                  <a:cubicBezTo>
                    <a:pt x="4478" y="4620"/>
                    <a:pt x="4668" y="5025"/>
                    <a:pt x="4716" y="5430"/>
                  </a:cubicBezTo>
                  <a:lnTo>
                    <a:pt x="4883" y="6930"/>
                  </a:lnTo>
                  <a:cubicBezTo>
                    <a:pt x="4978" y="7930"/>
                    <a:pt x="5621" y="8812"/>
                    <a:pt x="6550" y="9240"/>
                  </a:cubicBezTo>
                  <a:cubicBezTo>
                    <a:pt x="6883" y="9383"/>
                    <a:pt x="7074" y="9716"/>
                    <a:pt x="7074" y="10050"/>
                  </a:cubicBezTo>
                  <a:lnTo>
                    <a:pt x="7074" y="10883"/>
                  </a:lnTo>
                  <a:lnTo>
                    <a:pt x="1144" y="10883"/>
                  </a:lnTo>
                  <a:lnTo>
                    <a:pt x="1144" y="10359"/>
                  </a:lnTo>
                  <a:cubicBezTo>
                    <a:pt x="1144" y="10264"/>
                    <a:pt x="1072" y="10169"/>
                    <a:pt x="953" y="10169"/>
                  </a:cubicBezTo>
                  <a:cubicBezTo>
                    <a:pt x="858" y="10169"/>
                    <a:pt x="787" y="10264"/>
                    <a:pt x="787" y="10359"/>
                  </a:cubicBezTo>
                  <a:lnTo>
                    <a:pt x="787" y="10931"/>
                  </a:lnTo>
                  <a:cubicBezTo>
                    <a:pt x="787" y="11098"/>
                    <a:pt x="930" y="11264"/>
                    <a:pt x="1120" y="11264"/>
                  </a:cubicBezTo>
                  <a:lnTo>
                    <a:pt x="977" y="12026"/>
                  </a:lnTo>
                  <a:cubicBezTo>
                    <a:pt x="953" y="12146"/>
                    <a:pt x="977" y="12265"/>
                    <a:pt x="1072" y="12360"/>
                  </a:cubicBezTo>
                  <a:cubicBezTo>
                    <a:pt x="1144" y="12455"/>
                    <a:pt x="1263" y="12503"/>
                    <a:pt x="1382" y="12503"/>
                  </a:cubicBezTo>
                  <a:lnTo>
                    <a:pt x="2406" y="12503"/>
                  </a:lnTo>
                  <a:cubicBezTo>
                    <a:pt x="2525" y="12503"/>
                    <a:pt x="2620" y="12455"/>
                    <a:pt x="2716" y="12360"/>
                  </a:cubicBezTo>
                  <a:cubicBezTo>
                    <a:pt x="2787" y="12265"/>
                    <a:pt x="2811" y="12146"/>
                    <a:pt x="2787" y="12026"/>
                  </a:cubicBezTo>
                  <a:lnTo>
                    <a:pt x="2644" y="11264"/>
                  </a:lnTo>
                  <a:lnTo>
                    <a:pt x="3359" y="11264"/>
                  </a:lnTo>
                  <a:lnTo>
                    <a:pt x="3216" y="12026"/>
                  </a:lnTo>
                  <a:cubicBezTo>
                    <a:pt x="3192" y="12146"/>
                    <a:pt x="3216" y="12265"/>
                    <a:pt x="3287" y="12360"/>
                  </a:cubicBezTo>
                  <a:cubicBezTo>
                    <a:pt x="3383" y="12455"/>
                    <a:pt x="3478" y="12503"/>
                    <a:pt x="3597" y="12503"/>
                  </a:cubicBezTo>
                  <a:lnTo>
                    <a:pt x="4621" y="12503"/>
                  </a:lnTo>
                  <a:cubicBezTo>
                    <a:pt x="4740" y="12503"/>
                    <a:pt x="4859" y="12455"/>
                    <a:pt x="4930" y="12360"/>
                  </a:cubicBezTo>
                  <a:cubicBezTo>
                    <a:pt x="5002" y="12265"/>
                    <a:pt x="5050" y="12146"/>
                    <a:pt x="5026" y="12026"/>
                  </a:cubicBezTo>
                  <a:lnTo>
                    <a:pt x="4859" y="11264"/>
                  </a:lnTo>
                  <a:lnTo>
                    <a:pt x="5597" y="11264"/>
                  </a:lnTo>
                  <a:lnTo>
                    <a:pt x="5431" y="12026"/>
                  </a:lnTo>
                  <a:cubicBezTo>
                    <a:pt x="5431" y="12146"/>
                    <a:pt x="5454" y="12265"/>
                    <a:pt x="5526" y="12360"/>
                  </a:cubicBezTo>
                  <a:cubicBezTo>
                    <a:pt x="5597" y="12455"/>
                    <a:pt x="5716" y="12503"/>
                    <a:pt x="5835" y="12503"/>
                  </a:cubicBezTo>
                  <a:lnTo>
                    <a:pt x="6859" y="12503"/>
                  </a:lnTo>
                  <a:cubicBezTo>
                    <a:pt x="6978" y="12503"/>
                    <a:pt x="7098" y="12455"/>
                    <a:pt x="7169" y="12360"/>
                  </a:cubicBezTo>
                  <a:cubicBezTo>
                    <a:pt x="7240" y="12265"/>
                    <a:pt x="7264" y="12146"/>
                    <a:pt x="7240" y="12026"/>
                  </a:cubicBezTo>
                  <a:lnTo>
                    <a:pt x="7098" y="11264"/>
                  </a:lnTo>
                  <a:lnTo>
                    <a:pt x="7121" y="11264"/>
                  </a:lnTo>
                  <a:cubicBezTo>
                    <a:pt x="7312" y="11264"/>
                    <a:pt x="7455" y="11098"/>
                    <a:pt x="7455" y="10931"/>
                  </a:cubicBezTo>
                  <a:lnTo>
                    <a:pt x="7455" y="10050"/>
                  </a:lnTo>
                  <a:cubicBezTo>
                    <a:pt x="7455" y="9550"/>
                    <a:pt x="7145" y="9097"/>
                    <a:pt x="6693" y="8907"/>
                  </a:cubicBezTo>
                  <a:cubicBezTo>
                    <a:pt x="6597" y="8859"/>
                    <a:pt x="6502" y="8812"/>
                    <a:pt x="6407" y="8740"/>
                  </a:cubicBezTo>
                  <a:lnTo>
                    <a:pt x="6407" y="5692"/>
                  </a:lnTo>
                  <a:lnTo>
                    <a:pt x="6812" y="5692"/>
                  </a:lnTo>
                  <a:lnTo>
                    <a:pt x="6812" y="7930"/>
                  </a:lnTo>
                  <a:cubicBezTo>
                    <a:pt x="6812" y="8311"/>
                    <a:pt x="7121" y="8621"/>
                    <a:pt x="7502" y="8621"/>
                  </a:cubicBezTo>
                  <a:lnTo>
                    <a:pt x="7669" y="8621"/>
                  </a:lnTo>
                  <a:cubicBezTo>
                    <a:pt x="8050" y="8621"/>
                    <a:pt x="8360" y="8311"/>
                    <a:pt x="8360" y="7930"/>
                  </a:cubicBezTo>
                  <a:lnTo>
                    <a:pt x="8360" y="5454"/>
                  </a:lnTo>
                  <a:cubicBezTo>
                    <a:pt x="8360" y="5335"/>
                    <a:pt x="8264" y="5263"/>
                    <a:pt x="8169" y="5263"/>
                  </a:cubicBezTo>
                  <a:cubicBezTo>
                    <a:pt x="8074" y="5263"/>
                    <a:pt x="7979" y="5335"/>
                    <a:pt x="7979" y="5454"/>
                  </a:cubicBezTo>
                  <a:lnTo>
                    <a:pt x="7979" y="6716"/>
                  </a:lnTo>
                  <a:lnTo>
                    <a:pt x="7193" y="6716"/>
                  </a:lnTo>
                  <a:lnTo>
                    <a:pt x="7193" y="3953"/>
                  </a:lnTo>
                  <a:cubicBezTo>
                    <a:pt x="7193" y="3572"/>
                    <a:pt x="7336" y="3215"/>
                    <a:pt x="7574" y="2953"/>
                  </a:cubicBezTo>
                  <a:cubicBezTo>
                    <a:pt x="7836" y="3215"/>
                    <a:pt x="7979" y="3572"/>
                    <a:pt x="7979" y="3953"/>
                  </a:cubicBezTo>
                  <a:lnTo>
                    <a:pt x="7979" y="4715"/>
                  </a:lnTo>
                  <a:cubicBezTo>
                    <a:pt x="7979" y="4811"/>
                    <a:pt x="8074" y="4906"/>
                    <a:pt x="8169" y="4906"/>
                  </a:cubicBezTo>
                  <a:cubicBezTo>
                    <a:pt x="8264" y="4906"/>
                    <a:pt x="8360" y="4811"/>
                    <a:pt x="8360" y="4715"/>
                  </a:cubicBezTo>
                  <a:lnTo>
                    <a:pt x="8360" y="3953"/>
                  </a:lnTo>
                  <a:cubicBezTo>
                    <a:pt x="8360" y="3477"/>
                    <a:pt x="8169" y="3025"/>
                    <a:pt x="7860" y="2691"/>
                  </a:cubicBezTo>
                  <a:cubicBezTo>
                    <a:pt x="7788" y="2620"/>
                    <a:pt x="7693" y="2572"/>
                    <a:pt x="7574" y="2572"/>
                  </a:cubicBezTo>
                  <a:cubicBezTo>
                    <a:pt x="7479" y="2572"/>
                    <a:pt x="7383" y="2620"/>
                    <a:pt x="7312" y="2691"/>
                  </a:cubicBezTo>
                  <a:cubicBezTo>
                    <a:pt x="7002" y="3025"/>
                    <a:pt x="6812" y="3477"/>
                    <a:pt x="6812" y="3953"/>
                  </a:cubicBezTo>
                  <a:lnTo>
                    <a:pt x="6812" y="4311"/>
                  </a:lnTo>
                  <a:lnTo>
                    <a:pt x="6407" y="4311"/>
                  </a:lnTo>
                  <a:lnTo>
                    <a:pt x="6407" y="4049"/>
                  </a:lnTo>
                  <a:cubicBezTo>
                    <a:pt x="6407" y="2786"/>
                    <a:pt x="5931" y="1572"/>
                    <a:pt x="5073" y="619"/>
                  </a:cubicBezTo>
                  <a:lnTo>
                    <a:pt x="4740" y="286"/>
                  </a:lnTo>
                  <a:cubicBezTo>
                    <a:pt x="4573" y="95"/>
                    <a:pt x="4359" y="0"/>
                    <a:pt x="4121"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87" name="Google Shape;387;p17"/>
          <p:cNvSpPr txBox="1"/>
          <p:nvPr/>
        </p:nvSpPr>
        <p:spPr>
          <a:xfrm>
            <a:off x="3837940" y="4057227"/>
            <a:ext cx="4324773" cy="50546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chemeClr val="lt1"/>
              </a:buClr>
              <a:buSzPts val="3200"/>
              <a:buFont typeface="Manrope"/>
              <a:buNone/>
            </a:pPr>
            <a:r>
              <a:rPr lang="en-US" sz="2400" b="0" i="0" u="none" strike="noStrike" cap="none">
                <a:solidFill>
                  <a:schemeClr val="lt1"/>
                </a:solidFill>
                <a:highlight>
                  <a:schemeClr val="dk2"/>
                </a:highlight>
                <a:latin typeface="Manrope"/>
                <a:ea typeface="Manrope"/>
                <a:cs typeface="Manrope"/>
                <a:sym typeface="Manrope"/>
              </a:rPr>
              <a:t>Support </a:t>
            </a:r>
            <a:endParaRPr sz="2400" b="0" i="0" u="none" strike="noStrike" cap="none">
              <a:solidFill>
                <a:schemeClr val="lt1"/>
              </a:solidFill>
              <a:highlight>
                <a:schemeClr val="dk2"/>
              </a:highlight>
              <a:latin typeface="Manrope"/>
              <a:ea typeface="Manrope"/>
              <a:cs typeface="Manrope"/>
              <a:sym typeface="Manrope"/>
            </a:endParaRPr>
          </a:p>
        </p:txBody>
      </p:sp>
      <p:sp>
        <p:nvSpPr>
          <p:cNvPr id="388" name="Google Shape;388;p17"/>
          <p:cNvSpPr txBox="1"/>
          <p:nvPr/>
        </p:nvSpPr>
        <p:spPr>
          <a:xfrm>
            <a:off x="4711700" y="4562687"/>
            <a:ext cx="2368127" cy="2257213"/>
          </a:xfrm>
          <a:prstGeom prst="rect">
            <a:avLst/>
          </a:prstGeom>
          <a:noFill/>
          <a:ln>
            <a:noFill/>
          </a:ln>
        </p:spPr>
        <p:txBody>
          <a:bodyPr spcFirstLastPara="1" wrap="square" lIns="121900" tIns="121900" rIns="121900" bIns="121900" anchor="t" anchorCtr="0">
            <a:noAutofit/>
          </a:bodyPr>
          <a:lstStyle/>
          <a:p>
            <a:pPr marL="285750" marR="0" lvl="0" indent="-285750" algn="l" rtl="0">
              <a:lnSpc>
                <a:spcPct val="100000"/>
              </a:lnSpc>
              <a:spcBef>
                <a:spcPts val="0"/>
              </a:spcBef>
              <a:spcAft>
                <a:spcPts val="0"/>
              </a:spcAft>
              <a:buClr>
                <a:schemeClr val="dk1"/>
              </a:buClr>
              <a:buSzPts val="1400"/>
              <a:buFont typeface="Arial" panose="020B0604020202020204"/>
              <a:buChar char="•"/>
            </a:pPr>
            <a:r>
              <a:rPr lang="en-US" sz="1335" b="0" i="0" u="none" strike="noStrike" cap="none">
                <a:solidFill>
                  <a:schemeClr val="dk1"/>
                </a:solidFill>
                <a:latin typeface="Arial" panose="020B0604020202020204"/>
                <a:ea typeface="Arial" panose="020B0604020202020204"/>
                <a:cs typeface="Arial" panose="020B0604020202020204"/>
                <a:sym typeface="Arial" panose="020B0604020202020204"/>
              </a:rPr>
              <a:t>Human Resource</a:t>
            </a:r>
            <a:endParaRPr sz="133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96850" algn="l" rtl="0">
              <a:lnSpc>
                <a:spcPct val="100000"/>
              </a:lnSpc>
              <a:spcBef>
                <a:spcPts val="0"/>
              </a:spcBef>
              <a:spcAft>
                <a:spcPts val="0"/>
              </a:spcAft>
              <a:buClr>
                <a:schemeClr val="dk1"/>
              </a:buClr>
              <a:buSzPts val="1400"/>
              <a:buFont typeface="Arial" panose="020B0604020202020204"/>
              <a:buNone/>
            </a:pPr>
            <a:endParaRPr sz="133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400"/>
              <a:buFont typeface="Arial" panose="020B0604020202020204"/>
              <a:buChar char="•"/>
            </a:pPr>
            <a:r>
              <a:rPr lang="en-US" sz="1335" b="0" i="0" u="none" strike="noStrike" cap="none">
                <a:solidFill>
                  <a:schemeClr val="dk1"/>
                </a:solidFill>
                <a:latin typeface="Arial" panose="020B0604020202020204"/>
                <a:ea typeface="Arial" panose="020B0604020202020204"/>
                <a:cs typeface="Arial" panose="020B0604020202020204"/>
                <a:sym typeface="Arial" panose="020B0604020202020204"/>
              </a:rPr>
              <a:t>Finance</a:t>
            </a:r>
            <a:endParaRPr sz="133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96850" algn="l" rtl="0">
              <a:lnSpc>
                <a:spcPct val="100000"/>
              </a:lnSpc>
              <a:spcBef>
                <a:spcPts val="0"/>
              </a:spcBef>
              <a:spcAft>
                <a:spcPts val="0"/>
              </a:spcAft>
              <a:buClr>
                <a:schemeClr val="dk1"/>
              </a:buClr>
              <a:buSzPts val="1400"/>
              <a:buFont typeface="Arial" panose="020B0604020202020204"/>
              <a:buNone/>
            </a:pPr>
            <a:endParaRPr sz="133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400"/>
              <a:buFont typeface="Arial" panose="020B0604020202020204"/>
              <a:buChar char="•"/>
            </a:pPr>
            <a:r>
              <a:rPr lang="en-US" sz="1335" b="0" i="0" u="none" strike="noStrike" cap="none">
                <a:solidFill>
                  <a:schemeClr val="dk1"/>
                </a:solidFill>
                <a:latin typeface="Arial" panose="020B0604020202020204"/>
                <a:ea typeface="Arial" panose="020B0604020202020204"/>
                <a:cs typeface="Arial" panose="020B0604020202020204"/>
                <a:sym typeface="Arial" panose="020B0604020202020204"/>
              </a:rPr>
              <a:t>Legal Affairs</a:t>
            </a:r>
            <a:endParaRPr sz="133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89" name="Google Shape;389;p17"/>
          <p:cNvSpPr/>
          <p:nvPr/>
        </p:nvSpPr>
        <p:spPr>
          <a:xfrm>
            <a:off x="5454845" y="2697077"/>
            <a:ext cx="1097200" cy="10972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90" name="Google Shape;390;p17"/>
          <p:cNvGrpSpPr/>
          <p:nvPr/>
        </p:nvGrpSpPr>
        <p:grpSpPr>
          <a:xfrm>
            <a:off x="5804836" y="2948628"/>
            <a:ext cx="397237" cy="594097"/>
            <a:chOff x="3440513" y="4039520"/>
            <a:chExt cx="287187" cy="429509"/>
          </a:xfrm>
        </p:grpSpPr>
        <p:sp>
          <p:nvSpPr>
            <p:cNvPr id="391" name="Google Shape;391;p17"/>
            <p:cNvSpPr/>
            <p:nvPr/>
          </p:nvSpPr>
          <p:spPr>
            <a:xfrm>
              <a:off x="3523956" y="4270197"/>
              <a:ext cx="49124" cy="131742"/>
            </a:xfrm>
            <a:custGeom>
              <a:avLst/>
              <a:gdLst/>
              <a:ahLst/>
              <a:cxnLst/>
              <a:rect l="l" t="t" r="r" b="b"/>
              <a:pathLst>
                <a:path w="1430" h="3835" extrusionOk="0">
                  <a:moveTo>
                    <a:pt x="1239" y="1"/>
                  </a:moveTo>
                  <a:cubicBezTo>
                    <a:pt x="1144" y="1"/>
                    <a:pt x="1049" y="72"/>
                    <a:pt x="1049" y="191"/>
                  </a:cubicBezTo>
                  <a:cubicBezTo>
                    <a:pt x="1001" y="1072"/>
                    <a:pt x="739" y="1858"/>
                    <a:pt x="358" y="2216"/>
                  </a:cubicBezTo>
                  <a:cubicBezTo>
                    <a:pt x="144" y="2430"/>
                    <a:pt x="1" y="2859"/>
                    <a:pt x="1" y="3335"/>
                  </a:cubicBezTo>
                  <a:lnTo>
                    <a:pt x="1" y="3668"/>
                  </a:lnTo>
                  <a:cubicBezTo>
                    <a:pt x="1" y="3764"/>
                    <a:pt x="72" y="3835"/>
                    <a:pt x="191" y="3835"/>
                  </a:cubicBezTo>
                  <a:cubicBezTo>
                    <a:pt x="287" y="3835"/>
                    <a:pt x="358" y="3764"/>
                    <a:pt x="358" y="3668"/>
                  </a:cubicBezTo>
                  <a:lnTo>
                    <a:pt x="358" y="3335"/>
                  </a:lnTo>
                  <a:cubicBezTo>
                    <a:pt x="358" y="2906"/>
                    <a:pt x="501" y="2597"/>
                    <a:pt x="620" y="2478"/>
                  </a:cubicBezTo>
                  <a:cubicBezTo>
                    <a:pt x="1073" y="2049"/>
                    <a:pt x="1358" y="1215"/>
                    <a:pt x="1406" y="215"/>
                  </a:cubicBezTo>
                  <a:cubicBezTo>
                    <a:pt x="1430" y="96"/>
                    <a:pt x="1335" y="25"/>
                    <a:pt x="1239"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17"/>
            <p:cNvSpPr/>
            <p:nvPr/>
          </p:nvSpPr>
          <p:spPr>
            <a:xfrm>
              <a:off x="3591046" y="4270197"/>
              <a:ext cx="48300" cy="131742"/>
            </a:xfrm>
            <a:custGeom>
              <a:avLst/>
              <a:gdLst/>
              <a:ahLst/>
              <a:cxnLst/>
              <a:rect l="l" t="t" r="r" b="b"/>
              <a:pathLst>
                <a:path w="1406" h="3835" extrusionOk="0">
                  <a:moveTo>
                    <a:pt x="167" y="1"/>
                  </a:moveTo>
                  <a:cubicBezTo>
                    <a:pt x="72" y="25"/>
                    <a:pt x="1" y="96"/>
                    <a:pt x="1" y="215"/>
                  </a:cubicBezTo>
                  <a:cubicBezTo>
                    <a:pt x="48" y="1215"/>
                    <a:pt x="358" y="2049"/>
                    <a:pt x="810" y="2478"/>
                  </a:cubicBezTo>
                  <a:cubicBezTo>
                    <a:pt x="929" y="2597"/>
                    <a:pt x="1049" y="2906"/>
                    <a:pt x="1049" y="3335"/>
                  </a:cubicBezTo>
                  <a:lnTo>
                    <a:pt x="1049" y="3668"/>
                  </a:lnTo>
                  <a:cubicBezTo>
                    <a:pt x="1049" y="3764"/>
                    <a:pt x="1120" y="3835"/>
                    <a:pt x="1239" y="3835"/>
                  </a:cubicBezTo>
                  <a:cubicBezTo>
                    <a:pt x="1334" y="3835"/>
                    <a:pt x="1406" y="3764"/>
                    <a:pt x="1406" y="3668"/>
                  </a:cubicBezTo>
                  <a:lnTo>
                    <a:pt x="1406" y="3335"/>
                  </a:lnTo>
                  <a:cubicBezTo>
                    <a:pt x="1406" y="2859"/>
                    <a:pt x="1287" y="2430"/>
                    <a:pt x="1049" y="2216"/>
                  </a:cubicBezTo>
                  <a:cubicBezTo>
                    <a:pt x="668" y="1858"/>
                    <a:pt x="406" y="1072"/>
                    <a:pt x="358" y="191"/>
                  </a:cubicBezTo>
                  <a:cubicBezTo>
                    <a:pt x="358" y="72"/>
                    <a:pt x="263" y="1"/>
                    <a:pt x="16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3" name="Google Shape;393;p17"/>
            <p:cNvSpPr/>
            <p:nvPr/>
          </p:nvSpPr>
          <p:spPr>
            <a:xfrm>
              <a:off x="3565694" y="4212932"/>
              <a:ext cx="32772" cy="15837"/>
            </a:xfrm>
            <a:custGeom>
              <a:avLst/>
              <a:gdLst/>
              <a:ahLst/>
              <a:cxnLst/>
              <a:rect l="l" t="t" r="r" b="b"/>
              <a:pathLst>
                <a:path w="954" h="461" extrusionOk="0">
                  <a:moveTo>
                    <a:pt x="468" y="1"/>
                  </a:moveTo>
                  <a:cubicBezTo>
                    <a:pt x="340" y="1"/>
                    <a:pt x="215" y="48"/>
                    <a:pt x="96" y="144"/>
                  </a:cubicBezTo>
                  <a:cubicBezTo>
                    <a:pt x="0" y="191"/>
                    <a:pt x="0" y="310"/>
                    <a:pt x="48" y="382"/>
                  </a:cubicBezTo>
                  <a:cubicBezTo>
                    <a:pt x="90" y="438"/>
                    <a:pt x="148" y="461"/>
                    <a:pt x="204" y="461"/>
                  </a:cubicBezTo>
                  <a:cubicBezTo>
                    <a:pt x="243" y="461"/>
                    <a:pt x="280" y="449"/>
                    <a:pt x="310" y="429"/>
                  </a:cubicBezTo>
                  <a:cubicBezTo>
                    <a:pt x="370" y="382"/>
                    <a:pt x="423" y="358"/>
                    <a:pt x="474" y="358"/>
                  </a:cubicBezTo>
                  <a:cubicBezTo>
                    <a:pt x="524" y="358"/>
                    <a:pt x="572" y="382"/>
                    <a:pt x="620" y="429"/>
                  </a:cubicBezTo>
                  <a:cubicBezTo>
                    <a:pt x="667" y="453"/>
                    <a:pt x="691" y="453"/>
                    <a:pt x="739" y="453"/>
                  </a:cubicBezTo>
                  <a:cubicBezTo>
                    <a:pt x="786" y="453"/>
                    <a:pt x="858" y="429"/>
                    <a:pt x="882" y="382"/>
                  </a:cubicBezTo>
                  <a:cubicBezTo>
                    <a:pt x="953" y="310"/>
                    <a:pt x="929" y="191"/>
                    <a:pt x="858" y="144"/>
                  </a:cubicBezTo>
                  <a:cubicBezTo>
                    <a:pt x="727" y="48"/>
                    <a:pt x="596" y="1"/>
                    <a:pt x="46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4" name="Google Shape;394;p17"/>
            <p:cNvSpPr/>
            <p:nvPr/>
          </p:nvSpPr>
          <p:spPr>
            <a:xfrm>
              <a:off x="3496989" y="4434643"/>
              <a:ext cx="16386" cy="13123"/>
            </a:xfrm>
            <a:custGeom>
              <a:avLst/>
              <a:gdLst/>
              <a:ahLst/>
              <a:cxnLst/>
              <a:rect l="l" t="t" r="r" b="b"/>
              <a:pathLst>
                <a:path w="477" h="382" extrusionOk="0">
                  <a:moveTo>
                    <a:pt x="167" y="1"/>
                  </a:moveTo>
                  <a:cubicBezTo>
                    <a:pt x="71" y="1"/>
                    <a:pt x="0" y="96"/>
                    <a:pt x="0" y="191"/>
                  </a:cubicBezTo>
                  <a:cubicBezTo>
                    <a:pt x="0" y="286"/>
                    <a:pt x="71" y="382"/>
                    <a:pt x="167" y="382"/>
                  </a:cubicBezTo>
                  <a:lnTo>
                    <a:pt x="310" y="382"/>
                  </a:lnTo>
                  <a:cubicBezTo>
                    <a:pt x="405" y="382"/>
                    <a:pt x="476" y="286"/>
                    <a:pt x="476" y="191"/>
                  </a:cubicBezTo>
                  <a:cubicBezTo>
                    <a:pt x="476" y="96"/>
                    <a:pt x="405" y="1"/>
                    <a:pt x="31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5" name="Google Shape;395;p17"/>
            <p:cNvSpPr/>
            <p:nvPr/>
          </p:nvSpPr>
          <p:spPr>
            <a:xfrm>
              <a:off x="3573045" y="4434643"/>
              <a:ext cx="17211" cy="13123"/>
            </a:xfrm>
            <a:custGeom>
              <a:avLst/>
              <a:gdLst/>
              <a:ahLst/>
              <a:cxnLst/>
              <a:rect l="l" t="t" r="r" b="b"/>
              <a:pathLst>
                <a:path w="501" h="382" extrusionOk="0">
                  <a:moveTo>
                    <a:pt x="191" y="1"/>
                  </a:moveTo>
                  <a:cubicBezTo>
                    <a:pt x="96" y="1"/>
                    <a:pt x="1" y="96"/>
                    <a:pt x="1" y="191"/>
                  </a:cubicBezTo>
                  <a:cubicBezTo>
                    <a:pt x="1" y="286"/>
                    <a:pt x="96" y="382"/>
                    <a:pt x="191" y="382"/>
                  </a:cubicBezTo>
                  <a:lnTo>
                    <a:pt x="310" y="382"/>
                  </a:lnTo>
                  <a:cubicBezTo>
                    <a:pt x="429" y="382"/>
                    <a:pt x="501" y="286"/>
                    <a:pt x="501" y="191"/>
                  </a:cubicBezTo>
                  <a:cubicBezTo>
                    <a:pt x="501" y="96"/>
                    <a:pt x="429" y="1"/>
                    <a:pt x="31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6" name="Google Shape;396;p17"/>
            <p:cNvSpPr/>
            <p:nvPr/>
          </p:nvSpPr>
          <p:spPr>
            <a:xfrm>
              <a:off x="3649960" y="4434643"/>
              <a:ext cx="17211" cy="13123"/>
            </a:xfrm>
            <a:custGeom>
              <a:avLst/>
              <a:gdLst/>
              <a:ahLst/>
              <a:cxnLst/>
              <a:rect l="l" t="t" r="r" b="b"/>
              <a:pathLst>
                <a:path w="501" h="382" extrusionOk="0">
                  <a:moveTo>
                    <a:pt x="191" y="1"/>
                  </a:moveTo>
                  <a:cubicBezTo>
                    <a:pt x="72" y="1"/>
                    <a:pt x="0" y="96"/>
                    <a:pt x="0" y="191"/>
                  </a:cubicBezTo>
                  <a:cubicBezTo>
                    <a:pt x="0" y="286"/>
                    <a:pt x="72" y="382"/>
                    <a:pt x="191" y="382"/>
                  </a:cubicBezTo>
                  <a:lnTo>
                    <a:pt x="310" y="382"/>
                  </a:lnTo>
                  <a:cubicBezTo>
                    <a:pt x="405" y="382"/>
                    <a:pt x="500" y="286"/>
                    <a:pt x="500" y="191"/>
                  </a:cubicBezTo>
                  <a:cubicBezTo>
                    <a:pt x="500" y="96"/>
                    <a:pt x="405" y="1"/>
                    <a:pt x="31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7" name="Google Shape;397;p17"/>
            <p:cNvSpPr/>
            <p:nvPr/>
          </p:nvSpPr>
          <p:spPr>
            <a:xfrm>
              <a:off x="3577958" y="4343849"/>
              <a:ext cx="12298" cy="58090"/>
            </a:xfrm>
            <a:custGeom>
              <a:avLst/>
              <a:gdLst/>
              <a:ahLst/>
              <a:cxnLst/>
              <a:rect l="l" t="t" r="r" b="b"/>
              <a:pathLst>
                <a:path w="358" h="1691" extrusionOk="0">
                  <a:moveTo>
                    <a:pt x="167" y="0"/>
                  </a:moveTo>
                  <a:cubicBezTo>
                    <a:pt x="72" y="0"/>
                    <a:pt x="1" y="95"/>
                    <a:pt x="1" y="191"/>
                  </a:cubicBezTo>
                  <a:lnTo>
                    <a:pt x="1" y="1524"/>
                  </a:lnTo>
                  <a:cubicBezTo>
                    <a:pt x="1" y="1620"/>
                    <a:pt x="72" y="1691"/>
                    <a:pt x="167" y="1691"/>
                  </a:cubicBezTo>
                  <a:cubicBezTo>
                    <a:pt x="286" y="1691"/>
                    <a:pt x="358" y="1620"/>
                    <a:pt x="358" y="1524"/>
                  </a:cubicBezTo>
                  <a:lnTo>
                    <a:pt x="358" y="191"/>
                  </a:lnTo>
                  <a:cubicBezTo>
                    <a:pt x="358" y="95"/>
                    <a:pt x="286" y="0"/>
                    <a:pt x="16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8" name="Google Shape;398;p17"/>
            <p:cNvSpPr/>
            <p:nvPr/>
          </p:nvSpPr>
          <p:spPr>
            <a:xfrm>
              <a:off x="3694962" y="4179404"/>
              <a:ext cx="12298" cy="30299"/>
            </a:xfrm>
            <a:custGeom>
              <a:avLst/>
              <a:gdLst/>
              <a:ahLst/>
              <a:cxnLst/>
              <a:rect l="l" t="t" r="r" b="b"/>
              <a:pathLst>
                <a:path w="358" h="882" extrusionOk="0">
                  <a:moveTo>
                    <a:pt x="167" y="0"/>
                  </a:moveTo>
                  <a:cubicBezTo>
                    <a:pt x="72" y="0"/>
                    <a:pt x="0" y="72"/>
                    <a:pt x="0" y="167"/>
                  </a:cubicBezTo>
                  <a:lnTo>
                    <a:pt x="0" y="691"/>
                  </a:lnTo>
                  <a:cubicBezTo>
                    <a:pt x="0" y="786"/>
                    <a:pt x="72" y="882"/>
                    <a:pt x="167" y="882"/>
                  </a:cubicBezTo>
                  <a:cubicBezTo>
                    <a:pt x="286" y="882"/>
                    <a:pt x="357" y="786"/>
                    <a:pt x="357" y="691"/>
                  </a:cubicBezTo>
                  <a:lnTo>
                    <a:pt x="357" y="167"/>
                  </a:lnTo>
                  <a:cubicBezTo>
                    <a:pt x="357" y="72"/>
                    <a:pt x="286" y="0"/>
                    <a:pt x="16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9" name="Google Shape;399;p17"/>
            <p:cNvSpPr/>
            <p:nvPr/>
          </p:nvSpPr>
          <p:spPr>
            <a:xfrm>
              <a:off x="3460163" y="4179404"/>
              <a:ext cx="13123" cy="30299"/>
            </a:xfrm>
            <a:custGeom>
              <a:avLst/>
              <a:gdLst/>
              <a:ahLst/>
              <a:cxnLst/>
              <a:rect l="l" t="t" r="r" b="b"/>
              <a:pathLst>
                <a:path w="382" h="882" extrusionOk="0">
                  <a:moveTo>
                    <a:pt x="191" y="0"/>
                  </a:moveTo>
                  <a:cubicBezTo>
                    <a:pt x="96" y="0"/>
                    <a:pt x="0" y="72"/>
                    <a:pt x="0" y="167"/>
                  </a:cubicBezTo>
                  <a:lnTo>
                    <a:pt x="0" y="691"/>
                  </a:lnTo>
                  <a:cubicBezTo>
                    <a:pt x="0" y="786"/>
                    <a:pt x="96" y="882"/>
                    <a:pt x="191" y="882"/>
                  </a:cubicBezTo>
                  <a:cubicBezTo>
                    <a:pt x="286" y="882"/>
                    <a:pt x="381" y="786"/>
                    <a:pt x="381" y="691"/>
                  </a:cubicBezTo>
                  <a:lnTo>
                    <a:pt x="381" y="167"/>
                  </a:lnTo>
                  <a:cubicBezTo>
                    <a:pt x="381" y="72"/>
                    <a:pt x="286" y="0"/>
                    <a:pt x="191"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0" name="Google Shape;400;p17"/>
            <p:cNvSpPr/>
            <p:nvPr/>
          </p:nvSpPr>
          <p:spPr>
            <a:xfrm>
              <a:off x="3440513" y="4039520"/>
              <a:ext cx="287187" cy="429509"/>
            </a:xfrm>
            <a:custGeom>
              <a:avLst/>
              <a:gdLst/>
              <a:ahLst/>
              <a:cxnLst/>
              <a:rect l="l" t="t" r="r" b="b"/>
              <a:pathLst>
                <a:path w="8360" h="12503" extrusionOk="0">
                  <a:moveTo>
                    <a:pt x="1811" y="4692"/>
                  </a:moveTo>
                  <a:lnTo>
                    <a:pt x="1811" y="5311"/>
                  </a:lnTo>
                  <a:lnTo>
                    <a:pt x="1525" y="5311"/>
                  </a:lnTo>
                  <a:lnTo>
                    <a:pt x="1525" y="4692"/>
                  </a:lnTo>
                  <a:close/>
                  <a:moveTo>
                    <a:pt x="6812" y="4692"/>
                  </a:moveTo>
                  <a:lnTo>
                    <a:pt x="6812" y="5311"/>
                  </a:lnTo>
                  <a:lnTo>
                    <a:pt x="6550" y="5311"/>
                  </a:lnTo>
                  <a:lnTo>
                    <a:pt x="6550" y="4692"/>
                  </a:lnTo>
                  <a:close/>
                  <a:moveTo>
                    <a:pt x="763" y="2953"/>
                  </a:moveTo>
                  <a:cubicBezTo>
                    <a:pt x="1025" y="3215"/>
                    <a:pt x="1168" y="3572"/>
                    <a:pt x="1168" y="3953"/>
                  </a:cubicBezTo>
                  <a:lnTo>
                    <a:pt x="1168" y="6716"/>
                  </a:lnTo>
                  <a:lnTo>
                    <a:pt x="358" y="6716"/>
                  </a:lnTo>
                  <a:lnTo>
                    <a:pt x="358" y="3953"/>
                  </a:lnTo>
                  <a:cubicBezTo>
                    <a:pt x="358" y="3572"/>
                    <a:pt x="501" y="3215"/>
                    <a:pt x="763" y="2953"/>
                  </a:cubicBezTo>
                  <a:close/>
                  <a:moveTo>
                    <a:pt x="1168" y="7097"/>
                  </a:moveTo>
                  <a:lnTo>
                    <a:pt x="1168" y="7930"/>
                  </a:lnTo>
                  <a:cubicBezTo>
                    <a:pt x="1168" y="8097"/>
                    <a:pt x="1025" y="8264"/>
                    <a:pt x="834" y="8264"/>
                  </a:cubicBezTo>
                  <a:lnTo>
                    <a:pt x="691" y="8264"/>
                  </a:lnTo>
                  <a:cubicBezTo>
                    <a:pt x="501" y="8264"/>
                    <a:pt x="358" y="8097"/>
                    <a:pt x="358" y="7930"/>
                  </a:cubicBezTo>
                  <a:lnTo>
                    <a:pt x="358" y="7097"/>
                  </a:lnTo>
                  <a:close/>
                  <a:moveTo>
                    <a:pt x="7979" y="7097"/>
                  </a:moveTo>
                  <a:lnTo>
                    <a:pt x="7979" y="7930"/>
                  </a:lnTo>
                  <a:cubicBezTo>
                    <a:pt x="7979" y="8097"/>
                    <a:pt x="7836" y="8264"/>
                    <a:pt x="7669" y="8264"/>
                  </a:cubicBezTo>
                  <a:lnTo>
                    <a:pt x="7502" y="8264"/>
                  </a:lnTo>
                  <a:cubicBezTo>
                    <a:pt x="7336" y="8264"/>
                    <a:pt x="7169" y="8097"/>
                    <a:pt x="7169" y="7930"/>
                  </a:cubicBezTo>
                  <a:lnTo>
                    <a:pt x="7169" y="7097"/>
                  </a:lnTo>
                  <a:close/>
                  <a:moveTo>
                    <a:pt x="5812" y="2572"/>
                  </a:moveTo>
                  <a:cubicBezTo>
                    <a:pt x="5978" y="3048"/>
                    <a:pt x="6050" y="3549"/>
                    <a:pt x="6050" y="4049"/>
                  </a:cubicBezTo>
                  <a:lnTo>
                    <a:pt x="6050" y="8478"/>
                  </a:lnTo>
                  <a:cubicBezTo>
                    <a:pt x="5597" y="8073"/>
                    <a:pt x="5311" y="7502"/>
                    <a:pt x="5240" y="6883"/>
                  </a:cubicBezTo>
                  <a:lnTo>
                    <a:pt x="5073" y="5382"/>
                  </a:lnTo>
                  <a:cubicBezTo>
                    <a:pt x="5026" y="4882"/>
                    <a:pt x="4788" y="4430"/>
                    <a:pt x="4454" y="4072"/>
                  </a:cubicBezTo>
                  <a:cubicBezTo>
                    <a:pt x="4359" y="3989"/>
                    <a:pt x="4234" y="3947"/>
                    <a:pt x="4112" y="3947"/>
                  </a:cubicBezTo>
                  <a:cubicBezTo>
                    <a:pt x="3990" y="3947"/>
                    <a:pt x="3871" y="3989"/>
                    <a:pt x="3787" y="4072"/>
                  </a:cubicBezTo>
                  <a:cubicBezTo>
                    <a:pt x="3430" y="4430"/>
                    <a:pt x="3216" y="4882"/>
                    <a:pt x="3144" y="5382"/>
                  </a:cubicBezTo>
                  <a:lnTo>
                    <a:pt x="2978" y="6883"/>
                  </a:lnTo>
                  <a:cubicBezTo>
                    <a:pt x="2930" y="7502"/>
                    <a:pt x="2620" y="8073"/>
                    <a:pt x="2168" y="8478"/>
                  </a:cubicBezTo>
                  <a:lnTo>
                    <a:pt x="2168" y="4049"/>
                  </a:lnTo>
                  <a:cubicBezTo>
                    <a:pt x="2168" y="3549"/>
                    <a:pt x="2263" y="3048"/>
                    <a:pt x="2406" y="2572"/>
                  </a:cubicBezTo>
                  <a:close/>
                  <a:moveTo>
                    <a:pt x="2263" y="11264"/>
                  </a:moveTo>
                  <a:lnTo>
                    <a:pt x="2430" y="12098"/>
                  </a:lnTo>
                  <a:cubicBezTo>
                    <a:pt x="2430" y="12122"/>
                    <a:pt x="2430" y="12122"/>
                    <a:pt x="2430" y="12122"/>
                  </a:cubicBezTo>
                  <a:cubicBezTo>
                    <a:pt x="2406" y="12122"/>
                    <a:pt x="2406" y="12146"/>
                    <a:pt x="2406" y="12146"/>
                  </a:cubicBezTo>
                  <a:lnTo>
                    <a:pt x="1382" y="12146"/>
                  </a:lnTo>
                  <a:cubicBezTo>
                    <a:pt x="1358" y="12146"/>
                    <a:pt x="1358" y="12122"/>
                    <a:pt x="1334" y="12122"/>
                  </a:cubicBezTo>
                  <a:cubicBezTo>
                    <a:pt x="1334" y="12122"/>
                    <a:pt x="1334" y="12122"/>
                    <a:pt x="1334" y="12098"/>
                  </a:cubicBezTo>
                  <a:lnTo>
                    <a:pt x="1501" y="11264"/>
                  </a:lnTo>
                  <a:close/>
                  <a:moveTo>
                    <a:pt x="4502" y="11264"/>
                  </a:moveTo>
                  <a:lnTo>
                    <a:pt x="4645" y="12098"/>
                  </a:lnTo>
                  <a:cubicBezTo>
                    <a:pt x="4668" y="12122"/>
                    <a:pt x="4645" y="12122"/>
                    <a:pt x="4645" y="12122"/>
                  </a:cubicBezTo>
                  <a:cubicBezTo>
                    <a:pt x="4645" y="12122"/>
                    <a:pt x="4645" y="12146"/>
                    <a:pt x="4621" y="12146"/>
                  </a:cubicBezTo>
                  <a:lnTo>
                    <a:pt x="3597" y="12146"/>
                  </a:lnTo>
                  <a:cubicBezTo>
                    <a:pt x="3597" y="12146"/>
                    <a:pt x="3573" y="12122"/>
                    <a:pt x="3573" y="12122"/>
                  </a:cubicBezTo>
                  <a:cubicBezTo>
                    <a:pt x="3573" y="12122"/>
                    <a:pt x="3573" y="12122"/>
                    <a:pt x="3573" y="12098"/>
                  </a:cubicBezTo>
                  <a:lnTo>
                    <a:pt x="3740" y="11264"/>
                  </a:lnTo>
                  <a:close/>
                  <a:moveTo>
                    <a:pt x="6717" y="11264"/>
                  </a:moveTo>
                  <a:lnTo>
                    <a:pt x="6883" y="12098"/>
                  </a:lnTo>
                  <a:cubicBezTo>
                    <a:pt x="6883" y="12122"/>
                    <a:pt x="6883" y="12122"/>
                    <a:pt x="6883" y="12122"/>
                  </a:cubicBezTo>
                  <a:cubicBezTo>
                    <a:pt x="6883" y="12122"/>
                    <a:pt x="6859" y="12146"/>
                    <a:pt x="6859" y="12146"/>
                  </a:cubicBezTo>
                  <a:lnTo>
                    <a:pt x="5835" y="12146"/>
                  </a:lnTo>
                  <a:cubicBezTo>
                    <a:pt x="5812" y="12146"/>
                    <a:pt x="5812" y="12122"/>
                    <a:pt x="5812" y="12122"/>
                  </a:cubicBezTo>
                  <a:cubicBezTo>
                    <a:pt x="5812" y="12122"/>
                    <a:pt x="5788" y="12122"/>
                    <a:pt x="5788" y="12098"/>
                  </a:cubicBezTo>
                  <a:lnTo>
                    <a:pt x="5954" y="11264"/>
                  </a:lnTo>
                  <a:close/>
                  <a:moveTo>
                    <a:pt x="4121" y="0"/>
                  </a:moveTo>
                  <a:cubicBezTo>
                    <a:pt x="3883" y="0"/>
                    <a:pt x="3644" y="95"/>
                    <a:pt x="3478" y="286"/>
                  </a:cubicBezTo>
                  <a:lnTo>
                    <a:pt x="3216" y="548"/>
                  </a:lnTo>
                  <a:cubicBezTo>
                    <a:pt x="3144" y="619"/>
                    <a:pt x="3168" y="738"/>
                    <a:pt x="3240" y="810"/>
                  </a:cubicBezTo>
                  <a:cubicBezTo>
                    <a:pt x="3275" y="846"/>
                    <a:pt x="3323" y="863"/>
                    <a:pt x="3371" y="863"/>
                  </a:cubicBezTo>
                  <a:cubicBezTo>
                    <a:pt x="3418" y="863"/>
                    <a:pt x="3466" y="846"/>
                    <a:pt x="3502" y="810"/>
                  </a:cubicBezTo>
                  <a:lnTo>
                    <a:pt x="3740" y="524"/>
                  </a:lnTo>
                  <a:cubicBezTo>
                    <a:pt x="3835" y="429"/>
                    <a:pt x="3978" y="357"/>
                    <a:pt x="4121" y="357"/>
                  </a:cubicBezTo>
                  <a:cubicBezTo>
                    <a:pt x="4240" y="357"/>
                    <a:pt x="4383" y="429"/>
                    <a:pt x="4478" y="524"/>
                  </a:cubicBezTo>
                  <a:lnTo>
                    <a:pt x="4811" y="881"/>
                  </a:lnTo>
                  <a:cubicBezTo>
                    <a:pt x="5169" y="1262"/>
                    <a:pt x="5454" y="1715"/>
                    <a:pt x="5669" y="2215"/>
                  </a:cubicBezTo>
                  <a:lnTo>
                    <a:pt x="2549" y="2215"/>
                  </a:lnTo>
                  <a:cubicBezTo>
                    <a:pt x="2692" y="1905"/>
                    <a:pt x="2835" y="1620"/>
                    <a:pt x="3025" y="1358"/>
                  </a:cubicBezTo>
                  <a:cubicBezTo>
                    <a:pt x="3097" y="1262"/>
                    <a:pt x="3073" y="1167"/>
                    <a:pt x="3001" y="1096"/>
                  </a:cubicBezTo>
                  <a:cubicBezTo>
                    <a:pt x="2962" y="1076"/>
                    <a:pt x="2918" y="1064"/>
                    <a:pt x="2878" y="1064"/>
                  </a:cubicBezTo>
                  <a:cubicBezTo>
                    <a:pt x="2820" y="1064"/>
                    <a:pt x="2767" y="1087"/>
                    <a:pt x="2740" y="1143"/>
                  </a:cubicBezTo>
                  <a:cubicBezTo>
                    <a:pt x="2120" y="2001"/>
                    <a:pt x="1811" y="3001"/>
                    <a:pt x="1811" y="4049"/>
                  </a:cubicBezTo>
                  <a:lnTo>
                    <a:pt x="1811" y="4311"/>
                  </a:lnTo>
                  <a:lnTo>
                    <a:pt x="1525" y="4311"/>
                  </a:lnTo>
                  <a:lnTo>
                    <a:pt x="1525" y="3953"/>
                  </a:lnTo>
                  <a:cubicBezTo>
                    <a:pt x="1525" y="3477"/>
                    <a:pt x="1358" y="3025"/>
                    <a:pt x="1025" y="2691"/>
                  </a:cubicBezTo>
                  <a:cubicBezTo>
                    <a:pt x="953" y="2620"/>
                    <a:pt x="858" y="2572"/>
                    <a:pt x="763" y="2572"/>
                  </a:cubicBezTo>
                  <a:cubicBezTo>
                    <a:pt x="668" y="2572"/>
                    <a:pt x="572" y="2620"/>
                    <a:pt x="501" y="2691"/>
                  </a:cubicBezTo>
                  <a:cubicBezTo>
                    <a:pt x="168" y="3025"/>
                    <a:pt x="1" y="3477"/>
                    <a:pt x="1" y="3953"/>
                  </a:cubicBezTo>
                  <a:lnTo>
                    <a:pt x="1" y="7930"/>
                  </a:lnTo>
                  <a:cubicBezTo>
                    <a:pt x="1" y="8311"/>
                    <a:pt x="310" y="8621"/>
                    <a:pt x="691" y="8621"/>
                  </a:cubicBezTo>
                  <a:lnTo>
                    <a:pt x="834" y="8621"/>
                  </a:lnTo>
                  <a:cubicBezTo>
                    <a:pt x="1215" y="8621"/>
                    <a:pt x="1525" y="8311"/>
                    <a:pt x="1525" y="7930"/>
                  </a:cubicBezTo>
                  <a:lnTo>
                    <a:pt x="1525" y="5692"/>
                  </a:lnTo>
                  <a:lnTo>
                    <a:pt x="1811" y="5692"/>
                  </a:lnTo>
                  <a:lnTo>
                    <a:pt x="1811" y="8740"/>
                  </a:lnTo>
                  <a:cubicBezTo>
                    <a:pt x="1715" y="8812"/>
                    <a:pt x="1620" y="8859"/>
                    <a:pt x="1525" y="8907"/>
                  </a:cubicBezTo>
                  <a:cubicBezTo>
                    <a:pt x="1239" y="9026"/>
                    <a:pt x="1001" y="9264"/>
                    <a:pt x="882" y="9550"/>
                  </a:cubicBezTo>
                  <a:cubicBezTo>
                    <a:pt x="834" y="9645"/>
                    <a:pt x="882" y="9764"/>
                    <a:pt x="977" y="9812"/>
                  </a:cubicBezTo>
                  <a:cubicBezTo>
                    <a:pt x="994" y="9816"/>
                    <a:pt x="1010" y="9818"/>
                    <a:pt x="1026" y="9818"/>
                  </a:cubicBezTo>
                  <a:cubicBezTo>
                    <a:pt x="1104" y="9818"/>
                    <a:pt x="1176" y="9772"/>
                    <a:pt x="1215" y="9693"/>
                  </a:cubicBezTo>
                  <a:cubicBezTo>
                    <a:pt x="1311" y="9502"/>
                    <a:pt x="1477" y="9335"/>
                    <a:pt x="1668" y="9240"/>
                  </a:cubicBezTo>
                  <a:cubicBezTo>
                    <a:pt x="2597" y="8812"/>
                    <a:pt x="3240" y="7930"/>
                    <a:pt x="3359" y="6930"/>
                  </a:cubicBezTo>
                  <a:lnTo>
                    <a:pt x="3525" y="5430"/>
                  </a:lnTo>
                  <a:cubicBezTo>
                    <a:pt x="3573" y="5025"/>
                    <a:pt x="3740" y="4620"/>
                    <a:pt x="4049" y="4334"/>
                  </a:cubicBezTo>
                  <a:cubicBezTo>
                    <a:pt x="4061" y="4311"/>
                    <a:pt x="4085" y="4299"/>
                    <a:pt x="4112" y="4299"/>
                  </a:cubicBezTo>
                  <a:cubicBezTo>
                    <a:pt x="4139" y="4299"/>
                    <a:pt x="4168" y="4311"/>
                    <a:pt x="4192" y="4334"/>
                  </a:cubicBezTo>
                  <a:cubicBezTo>
                    <a:pt x="4478" y="4620"/>
                    <a:pt x="4668" y="5025"/>
                    <a:pt x="4716" y="5430"/>
                  </a:cubicBezTo>
                  <a:lnTo>
                    <a:pt x="4883" y="6930"/>
                  </a:lnTo>
                  <a:cubicBezTo>
                    <a:pt x="4978" y="7930"/>
                    <a:pt x="5621" y="8812"/>
                    <a:pt x="6550" y="9240"/>
                  </a:cubicBezTo>
                  <a:cubicBezTo>
                    <a:pt x="6883" y="9383"/>
                    <a:pt x="7074" y="9716"/>
                    <a:pt x="7074" y="10050"/>
                  </a:cubicBezTo>
                  <a:lnTo>
                    <a:pt x="7074" y="10883"/>
                  </a:lnTo>
                  <a:lnTo>
                    <a:pt x="1144" y="10883"/>
                  </a:lnTo>
                  <a:lnTo>
                    <a:pt x="1144" y="10359"/>
                  </a:lnTo>
                  <a:cubicBezTo>
                    <a:pt x="1144" y="10264"/>
                    <a:pt x="1072" y="10169"/>
                    <a:pt x="953" y="10169"/>
                  </a:cubicBezTo>
                  <a:cubicBezTo>
                    <a:pt x="858" y="10169"/>
                    <a:pt x="787" y="10264"/>
                    <a:pt x="787" y="10359"/>
                  </a:cubicBezTo>
                  <a:lnTo>
                    <a:pt x="787" y="10931"/>
                  </a:lnTo>
                  <a:cubicBezTo>
                    <a:pt x="787" y="11098"/>
                    <a:pt x="930" y="11264"/>
                    <a:pt x="1120" y="11264"/>
                  </a:cubicBezTo>
                  <a:lnTo>
                    <a:pt x="977" y="12026"/>
                  </a:lnTo>
                  <a:cubicBezTo>
                    <a:pt x="953" y="12146"/>
                    <a:pt x="977" y="12265"/>
                    <a:pt x="1072" y="12360"/>
                  </a:cubicBezTo>
                  <a:cubicBezTo>
                    <a:pt x="1144" y="12455"/>
                    <a:pt x="1263" y="12503"/>
                    <a:pt x="1382" y="12503"/>
                  </a:cubicBezTo>
                  <a:lnTo>
                    <a:pt x="2406" y="12503"/>
                  </a:lnTo>
                  <a:cubicBezTo>
                    <a:pt x="2525" y="12503"/>
                    <a:pt x="2620" y="12455"/>
                    <a:pt x="2716" y="12360"/>
                  </a:cubicBezTo>
                  <a:cubicBezTo>
                    <a:pt x="2787" y="12265"/>
                    <a:pt x="2811" y="12146"/>
                    <a:pt x="2787" y="12026"/>
                  </a:cubicBezTo>
                  <a:lnTo>
                    <a:pt x="2644" y="11264"/>
                  </a:lnTo>
                  <a:lnTo>
                    <a:pt x="3359" y="11264"/>
                  </a:lnTo>
                  <a:lnTo>
                    <a:pt x="3216" y="12026"/>
                  </a:lnTo>
                  <a:cubicBezTo>
                    <a:pt x="3192" y="12146"/>
                    <a:pt x="3216" y="12265"/>
                    <a:pt x="3287" y="12360"/>
                  </a:cubicBezTo>
                  <a:cubicBezTo>
                    <a:pt x="3383" y="12455"/>
                    <a:pt x="3478" y="12503"/>
                    <a:pt x="3597" y="12503"/>
                  </a:cubicBezTo>
                  <a:lnTo>
                    <a:pt x="4621" y="12503"/>
                  </a:lnTo>
                  <a:cubicBezTo>
                    <a:pt x="4740" y="12503"/>
                    <a:pt x="4859" y="12455"/>
                    <a:pt x="4930" y="12360"/>
                  </a:cubicBezTo>
                  <a:cubicBezTo>
                    <a:pt x="5002" y="12265"/>
                    <a:pt x="5050" y="12146"/>
                    <a:pt x="5026" y="12026"/>
                  </a:cubicBezTo>
                  <a:lnTo>
                    <a:pt x="4859" y="11264"/>
                  </a:lnTo>
                  <a:lnTo>
                    <a:pt x="5597" y="11264"/>
                  </a:lnTo>
                  <a:lnTo>
                    <a:pt x="5431" y="12026"/>
                  </a:lnTo>
                  <a:cubicBezTo>
                    <a:pt x="5431" y="12146"/>
                    <a:pt x="5454" y="12265"/>
                    <a:pt x="5526" y="12360"/>
                  </a:cubicBezTo>
                  <a:cubicBezTo>
                    <a:pt x="5597" y="12455"/>
                    <a:pt x="5716" y="12503"/>
                    <a:pt x="5835" y="12503"/>
                  </a:cubicBezTo>
                  <a:lnTo>
                    <a:pt x="6859" y="12503"/>
                  </a:lnTo>
                  <a:cubicBezTo>
                    <a:pt x="6978" y="12503"/>
                    <a:pt x="7098" y="12455"/>
                    <a:pt x="7169" y="12360"/>
                  </a:cubicBezTo>
                  <a:cubicBezTo>
                    <a:pt x="7240" y="12265"/>
                    <a:pt x="7264" y="12146"/>
                    <a:pt x="7240" y="12026"/>
                  </a:cubicBezTo>
                  <a:lnTo>
                    <a:pt x="7098" y="11264"/>
                  </a:lnTo>
                  <a:lnTo>
                    <a:pt x="7121" y="11264"/>
                  </a:lnTo>
                  <a:cubicBezTo>
                    <a:pt x="7312" y="11264"/>
                    <a:pt x="7455" y="11098"/>
                    <a:pt x="7455" y="10931"/>
                  </a:cubicBezTo>
                  <a:lnTo>
                    <a:pt x="7455" y="10050"/>
                  </a:lnTo>
                  <a:cubicBezTo>
                    <a:pt x="7455" y="9550"/>
                    <a:pt x="7145" y="9097"/>
                    <a:pt x="6693" y="8907"/>
                  </a:cubicBezTo>
                  <a:cubicBezTo>
                    <a:pt x="6597" y="8859"/>
                    <a:pt x="6502" y="8812"/>
                    <a:pt x="6407" y="8740"/>
                  </a:cubicBezTo>
                  <a:lnTo>
                    <a:pt x="6407" y="5692"/>
                  </a:lnTo>
                  <a:lnTo>
                    <a:pt x="6812" y="5692"/>
                  </a:lnTo>
                  <a:lnTo>
                    <a:pt x="6812" y="7930"/>
                  </a:lnTo>
                  <a:cubicBezTo>
                    <a:pt x="6812" y="8311"/>
                    <a:pt x="7121" y="8621"/>
                    <a:pt x="7502" y="8621"/>
                  </a:cubicBezTo>
                  <a:lnTo>
                    <a:pt x="7669" y="8621"/>
                  </a:lnTo>
                  <a:cubicBezTo>
                    <a:pt x="8050" y="8621"/>
                    <a:pt x="8360" y="8311"/>
                    <a:pt x="8360" y="7930"/>
                  </a:cubicBezTo>
                  <a:lnTo>
                    <a:pt x="8360" y="5454"/>
                  </a:lnTo>
                  <a:cubicBezTo>
                    <a:pt x="8360" y="5335"/>
                    <a:pt x="8264" y="5263"/>
                    <a:pt x="8169" y="5263"/>
                  </a:cubicBezTo>
                  <a:cubicBezTo>
                    <a:pt x="8074" y="5263"/>
                    <a:pt x="7979" y="5335"/>
                    <a:pt x="7979" y="5454"/>
                  </a:cubicBezTo>
                  <a:lnTo>
                    <a:pt x="7979" y="6716"/>
                  </a:lnTo>
                  <a:lnTo>
                    <a:pt x="7193" y="6716"/>
                  </a:lnTo>
                  <a:lnTo>
                    <a:pt x="7193" y="3953"/>
                  </a:lnTo>
                  <a:cubicBezTo>
                    <a:pt x="7193" y="3572"/>
                    <a:pt x="7336" y="3215"/>
                    <a:pt x="7574" y="2953"/>
                  </a:cubicBezTo>
                  <a:cubicBezTo>
                    <a:pt x="7836" y="3215"/>
                    <a:pt x="7979" y="3572"/>
                    <a:pt x="7979" y="3953"/>
                  </a:cubicBezTo>
                  <a:lnTo>
                    <a:pt x="7979" y="4715"/>
                  </a:lnTo>
                  <a:cubicBezTo>
                    <a:pt x="7979" y="4811"/>
                    <a:pt x="8074" y="4906"/>
                    <a:pt x="8169" y="4906"/>
                  </a:cubicBezTo>
                  <a:cubicBezTo>
                    <a:pt x="8264" y="4906"/>
                    <a:pt x="8360" y="4811"/>
                    <a:pt x="8360" y="4715"/>
                  </a:cubicBezTo>
                  <a:lnTo>
                    <a:pt x="8360" y="3953"/>
                  </a:lnTo>
                  <a:cubicBezTo>
                    <a:pt x="8360" y="3477"/>
                    <a:pt x="8169" y="3025"/>
                    <a:pt x="7860" y="2691"/>
                  </a:cubicBezTo>
                  <a:cubicBezTo>
                    <a:pt x="7788" y="2620"/>
                    <a:pt x="7693" y="2572"/>
                    <a:pt x="7574" y="2572"/>
                  </a:cubicBezTo>
                  <a:cubicBezTo>
                    <a:pt x="7479" y="2572"/>
                    <a:pt x="7383" y="2620"/>
                    <a:pt x="7312" y="2691"/>
                  </a:cubicBezTo>
                  <a:cubicBezTo>
                    <a:pt x="7002" y="3025"/>
                    <a:pt x="6812" y="3477"/>
                    <a:pt x="6812" y="3953"/>
                  </a:cubicBezTo>
                  <a:lnTo>
                    <a:pt x="6812" y="4311"/>
                  </a:lnTo>
                  <a:lnTo>
                    <a:pt x="6407" y="4311"/>
                  </a:lnTo>
                  <a:lnTo>
                    <a:pt x="6407" y="4049"/>
                  </a:lnTo>
                  <a:cubicBezTo>
                    <a:pt x="6407" y="2786"/>
                    <a:pt x="5931" y="1572"/>
                    <a:pt x="5073" y="619"/>
                  </a:cubicBezTo>
                  <a:lnTo>
                    <a:pt x="4740" y="286"/>
                  </a:lnTo>
                  <a:cubicBezTo>
                    <a:pt x="4573" y="95"/>
                    <a:pt x="4359" y="0"/>
                    <a:pt x="4121"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01" name="Google Shape;401;p17"/>
          <p:cNvSpPr txBox="1"/>
          <p:nvPr/>
        </p:nvSpPr>
        <p:spPr>
          <a:xfrm>
            <a:off x="7548880" y="2523913"/>
            <a:ext cx="4456853" cy="50546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chemeClr val="lt1"/>
              </a:buClr>
              <a:buSzPts val="3200"/>
              <a:buFont typeface="Manrope"/>
              <a:buNone/>
            </a:pPr>
            <a:r>
              <a:rPr lang="en-US" sz="2400" b="0" i="0" u="none" strike="noStrike" cap="none">
                <a:solidFill>
                  <a:schemeClr val="lt1"/>
                </a:solidFill>
                <a:highlight>
                  <a:schemeClr val="dk2"/>
                </a:highlight>
                <a:latin typeface="Manrope"/>
                <a:ea typeface="Manrope"/>
                <a:cs typeface="Manrope"/>
                <a:sym typeface="Manrope"/>
              </a:rPr>
              <a:t>Air Navigation Services Provision (ANSP)</a:t>
            </a:r>
            <a:endParaRPr sz="2400" b="0" i="0" u="none" strike="noStrike" cap="none">
              <a:solidFill>
                <a:schemeClr val="lt1"/>
              </a:solidFill>
              <a:highlight>
                <a:schemeClr val="dk2"/>
              </a:highlight>
              <a:latin typeface="Manrope"/>
              <a:ea typeface="Manrope"/>
              <a:cs typeface="Manrope"/>
              <a:sym typeface="Manrope"/>
            </a:endParaRPr>
          </a:p>
        </p:txBody>
      </p:sp>
      <p:sp>
        <p:nvSpPr>
          <p:cNvPr id="402" name="Google Shape;402;p17"/>
          <p:cNvSpPr txBox="1"/>
          <p:nvPr/>
        </p:nvSpPr>
        <p:spPr>
          <a:xfrm>
            <a:off x="8215207" y="3332480"/>
            <a:ext cx="3346873" cy="3232573"/>
          </a:xfrm>
          <a:prstGeom prst="rect">
            <a:avLst/>
          </a:prstGeom>
          <a:noFill/>
          <a:ln>
            <a:noFill/>
          </a:ln>
        </p:spPr>
        <p:txBody>
          <a:bodyPr spcFirstLastPara="1" wrap="square" lIns="121900" tIns="121900" rIns="121900" bIns="121900" anchor="t" anchorCtr="0">
            <a:noAutofit/>
          </a:bodyPr>
          <a:lstStyle/>
          <a:p>
            <a:pPr marL="285750" marR="0" lvl="0" indent="-285750" algn="l" rtl="0">
              <a:lnSpc>
                <a:spcPct val="100000"/>
              </a:lnSpc>
              <a:spcBef>
                <a:spcPts val="0"/>
              </a:spcBef>
              <a:spcAft>
                <a:spcPts val="0"/>
              </a:spcAft>
              <a:buClr>
                <a:schemeClr val="dk1"/>
              </a:buClr>
              <a:buSzPts val="1400"/>
              <a:buFont typeface="Arial" panose="020B0604020202020204"/>
              <a:buChar char="•"/>
            </a:pPr>
            <a:r>
              <a:rPr lang="en-US" sz="1335" b="0" i="0" u="none" strike="noStrike" cap="none">
                <a:solidFill>
                  <a:schemeClr val="dk1"/>
                </a:solidFill>
                <a:latin typeface="Arial" panose="020B0604020202020204"/>
                <a:ea typeface="Arial" panose="020B0604020202020204"/>
                <a:cs typeface="Arial" panose="020B0604020202020204"/>
                <a:sym typeface="Arial" panose="020B0604020202020204"/>
              </a:rPr>
              <a:t>ATC - prevent collisions; constant communication</a:t>
            </a:r>
            <a:endParaRPr sz="133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96850" algn="l" rtl="0">
              <a:lnSpc>
                <a:spcPct val="100000"/>
              </a:lnSpc>
              <a:spcBef>
                <a:spcPts val="0"/>
              </a:spcBef>
              <a:spcAft>
                <a:spcPts val="0"/>
              </a:spcAft>
              <a:buClr>
                <a:schemeClr val="dk1"/>
              </a:buClr>
              <a:buSzPts val="1400"/>
              <a:buFont typeface="Arial" panose="020B0604020202020204"/>
              <a:buNone/>
            </a:pPr>
            <a:endParaRPr sz="133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400"/>
              <a:buFont typeface="Arial" panose="020B0604020202020204"/>
              <a:buChar char="•"/>
            </a:pPr>
            <a:r>
              <a:rPr lang="en-US" sz="1335" b="0" i="0" u="none" strike="noStrike" cap="none">
                <a:solidFill>
                  <a:schemeClr val="dk1"/>
                </a:solidFill>
                <a:latin typeface="Arial" panose="020B0604020202020204"/>
                <a:ea typeface="Arial" panose="020B0604020202020204"/>
                <a:cs typeface="Arial" panose="020B0604020202020204"/>
                <a:sym typeface="Arial" panose="020B0604020202020204"/>
              </a:rPr>
              <a:t>AIS - AIP, NOTAM</a:t>
            </a:r>
            <a:endParaRPr sz="133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96850" algn="l" rtl="0">
              <a:lnSpc>
                <a:spcPct val="100000"/>
              </a:lnSpc>
              <a:spcBef>
                <a:spcPts val="0"/>
              </a:spcBef>
              <a:spcAft>
                <a:spcPts val="0"/>
              </a:spcAft>
              <a:buClr>
                <a:schemeClr val="dk1"/>
              </a:buClr>
              <a:buSzPts val="1400"/>
              <a:buFont typeface="Arial" panose="020B0604020202020204"/>
              <a:buNone/>
            </a:pPr>
            <a:endParaRPr sz="133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400"/>
              <a:buFont typeface="Arial" panose="020B0604020202020204"/>
              <a:buChar char="•"/>
            </a:pPr>
            <a:r>
              <a:rPr lang="en-US" sz="1335" b="0" i="0" u="none" strike="noStrike" cap="none">
                <a:solidFill>
                  <a:schemeClr val="dk1"/>
                </a:solidFill>
                <a:latin typeface="Arial" panose="020B0604020202020204"/>
                <a:ea typeface="Arial" panose="020B0604020202020204"/>
                <a:cs typeface="Arial" panose="020B0604020202020204"/>
                <a:sym typeface="Arial" panose="020B0604020202020204"/>
              </a:rPr>
              <a:t>ATSE - maintenance ; all ground based equipment</a:t>
            </a:r>
            <a:endParaRPr sz="1335"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03" name="Google Shape;403;p17"/>
          <p:cNvSpPr/>
          <p:nvPr/>
        </p:nvSpPr>
        <p:spPr>
          <a:xfrm>
            <a:off x="9297865" y="1163764"/>
            <a:ext cx="1097200" cy="1097200"/>
          </a:xfrm>
          <a:prstGeom prst="ellips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04" name="Google Shape;404;p17"/>
          <p:cNvGrpSpPr/>
          <p:nvPr/>
        </p:nvGrpSpPr>
        <p:grpSpPr>
          <a:xfrm>
            <a:off x="9647856" y="1415315"/>
            <a:ext cx="397237" cy="594097"/>
            <a:chOff x="3440513" y="4039520"/>
            <a:chExt cx="287187" cy="429509"/>
          </a:xfrm>
        </p:grpSpPr>
        <p:sp>
          <p:nvSpPr>
            <p:cNvPr id="405" name="Google Shape;405;p17"/>
            <p:cNvSpPr/>
            <p:nvPr/>
          </p:nvSpPr>
          <p:spPr>
            <a:xfrm>
              <a:off x="3523956" y="4270197"/>
              <a:ext cx="49124" cy="131742"/>
            </a:xfrm>
            <a:custGeom>
              <a:avLst/>
              <a:gdLst/>
              <a:ahLst/>
              <a:cxnLst/>
              <a:rect l="l" t="t" r="r" b="b"/>
              <a:pathLst>
                <a:path w="1430" h="3835" extrusionOk="0">
                  <a:moveTo>
                    <a:pt x="1239" y="1"/>
                  </a:moveTo>
                  <a:cubicBezTo>
                    <a:pt x="1144" y="1"/>
                    <a:pt x="1049" y="72"/>
                    <a:pt x="1049" y="191"/>
                  </a:cubicBezTo>
                  <a:cubicBezTo>
                    <a:pt x="1001" y="1072"/>
                    <a:pt x="739" y="1858"/>
                    <a:pt x="358" y="2216"/>
                  </a:cubicBezTo>
                  <a:cubicBezTo>
                    <a:pt x="144" y="2430"/>
                    <a:pt x="1" y="2859"/>
                    <a:pt x="1" y="3335"/>
                  </a:cubicBezTo>
                  <a:lnTo>
                    <a:pt x="1" y="3668"/>
                  </a:lnTo>
                  <a:cubicBezTo>
                    <a:pt x="1" y="3764"/>
                    <a:pt x="72" y="3835"/>
                    <a:pt x="191" y="3835"/>
                  </a:cubicBezTo>
                  <a:cubicBezTo>
                    <a:pt x="287" y="3835"/>
                    <a:pt x="358" y="3764"/>
                    <a:pt x="358" y="3668"/>
                  </a:cubicBezTo>
                  <a:lnTo>
                    <a:pt x="358" y="3335"/>
                  </a:lnTo>
                  <a:cubicBezTo>
                    <a:pt x="358" y="2906"/>
                    <a:pt x="501" y="2597"/>
                    <a:pt x="620" y="2478"/>
                  </a:cubicBezTo>
                  <a:cubicBezTo>
                    <a:pt x="1073" y="2049"/>
                    <a:pt x="1358" y="1215"/>
                    <a:pt x="1406" y="215"/>
                  </a:cubicBezTo>
                  <a:cubicBezTo>
                    <a:pt x="1430" y="96"/>
                    <a:pt x="1335" y="25"/>
                    <a:pt x="1239"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6" name="Google Shape;406;p17"/>
            <p:cNvSpPr/>
            <p:nvPr/>
          </p:nvSpPr>
          <p:spPr>
            <a:xfrm>
              <a:off x="3591046" y="4270197"/>
              <a:ext cx="48300" cy="131742"/>
            </a:xfrm>
            <a:custGeom>
              <a:avLst/>
              <a:gdLst/>
              <a:ahLst/>
              <a:cxnLst/>
              <a:rect l="l" t="t" r="r" b="b"/>
              <a:pathLst>
                <a:path w="1406" h="3835" extrusionOk="0">
                  <a:moveTo>
                    <a:pt x="167" y="1"/>
                  </a:moveTo>
                  <a:cubicBezTo>
                    <a:pt x="72" y="25"/>
                    <a:pt x="1" y="96"/>
                    <a:pt x="1" y="215"/>
                  </a:cubicBezTo>
                  <a:cubicBezTo>
                    <a:pt x="48" y="1215"/>
                    <a:pt x="358" y="2049"/>
                    <a:pt x="810" y="2478"/>
                  </a:cubicBezTo>
                  <a:cubicBezTo>
                    <a:pt x="929" y="2597"/>
                    <a:pt x="1049" y="2906"/>
                    <a:pt x="1049" y="3335"/>
                  </a:cubicBezTo>
                  <a:lnTo>
                    <a:pt x="1049" y="3668"/>
                  </a:lnTo>
                  <a:cubicBezTo>
                    <a:pt x="1049" y="3764"/>
                    <a:pt x="1120" y="3835"/>
                    <a:pt x="1239" y="3835"/>
                  </a:cubicBezTo>
                  <a:cubicBezTo>
                    <a:pt x="1334" y="3835"/>
                    <a:pt x="1406" y="3764"/>
                    <a:pt x="1406" y="3668"/>
                  </a:cubicBezTo>
                  <a:lnTo>
                    <a:pt x="1406" y="3335"/>
                  </a:lnTo>
                  <a:cubicBezTo>
                    <a:pt x="1406" y="2859"/>
                    <a:pt x="1287" y="2430"/>
                    <a:pt x="1049" y="2216"/>
                  </a:cubicBezTo>
                  <a:cubicBezTo>
                    <a:pt x="668" y="1858"/>
                    <a:pt x="406" y="1072"/>
                    <a:pt x="358" y="191"/>
                  </a:cubicBezTo>
                  <a:cubicBezTo>
                    <a:pt x="358" y="72"/>
                    <a:pt x="263" y="1"/>
                    <a:pt x="16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7" name="Google Shape;407;p17"/>
            <p:cNvSpPr/>
            <p:nvPr/>
          </p:nvSpPr>
          <p:spPr>
            <a:xfrm>
              <a:off x="3565694" y="4212932"/>
              <a:ext cx="32772" cy="15837"/>
            </a:xfrm>
            <a:custGeom>
              <a:avLst/>
              <a:gdLst/>
              <a:ahLst/>
              <a:cxnLst/>
              <a:rect l="l" t="t" r="r" b="b"/>
              <a:pathLst>
                <a:path w="954" h="461" extrusionOk="0">
                  <a:moveTo>
                    <a:pt x="468" y="1"/>
                  </a:moveTo>
                  <a:cubicBezTo>
                    <a:pt x="340" y="1"/>
                    <a:pt x="215" y="48"/>
                    <a:pt x="96" y="144"/>
                  </a:cubicBezTo>
                  <a:cubicBezTo>
                    <a:pt x="0" y="191"/>
                    <a:pt x="0" y="310"/>
                    <a:pt x="48" y="382"/>
                  </a:cubicBezTo>
                  <a:cubicBezTo>
                    <a:pt x="90" y="438"/>
                    <a:pt x="148" y="461"/>
                    <a:pt x="204" y="461"/>
                  </a:cubicBezTo>
                  <a:cubicBezTo>
                    <a:pt x="243" y="461"/>
                    <a:pt x="280" y="449"/>
                    <a:pt x="310" y="429"/>
                  </a:cubicBezTo>
                  <a:cubicBezTo>
                    <a:pt x="370" y="382"/>
                    <a:pt x="423" y="358"/>
                    <a:pt x="474" y="358"/>
                  </a:cubicBezTo>
                  <a:cubicBezTo>
                    <a:pt x="524" y="358"/>
                    <a:pt x="572" y="382"/>
                    <a:pt x="620" y="429"/>
                  </a:cubicBezTo>
                  <a:cubicBezTo>
                    <a:pt x="667" y="453"/>
                    <a:pt x="691" y="453"/>
                    <a:pt x="739" y="453"/>
                  </a:cubicBezTo>
                  <a:cubicBezTo>
                    <a:pt x="786" y="453"/>
                    <a:pt x="858" y="429"/>
                    <a:pt x="882" y="382"/>
                  </a:cubicBezTo>
                  <a:cubicBezTo>
                    <a:pt x="953" y="310"/>
                    <a:pt x="929" y="191"/>
                    <a:pt x="858" y="144"/>
                  </a:cubicBezTo>
                  <a:cubicBezTo>
                    <a:pt x="727" y="48"/>
                    <a:pt x="596" y="1"/>
                    <a:pt x="468"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8" name="Google Shape;408;p17"/>
            <p:cNvSpPr/>
            <p:nvPr/>
          </p:nvSpPr>
          <p:spPr>
            <a:xfrm>
              <a:off x="3496989" y="4434643"/>
              <a:ext cx="16386" cy="13123"/>
            </a:xfrm>
            <a:custGeom>
              <a:avLst/>
              <a:gdLst/>
              <a:ahLst/>
              <a:cxnLst/>
              <a:rect l="l" t="t" r="r" b="b"/>
              <a:pathLst>
                <a:path w="477" h="382" extrusionOk="0">
                  <a:moveTo>
                    <a:pt x="167" y="1"/>
                  </a:moveTo>
                  <a:cubicBezTo>
                    <a:pt x="71" y="1"/>
                    <a:pt x="0" y="96"/>
                    <a:pt x="0" y="191"/>
                  </a:cubicBezTo>
                  <a:cubicBezTo>
                    <a:pt x="0" y="286"/>
                    <a:pt x="71" y="382"/>
                    <a:pt x="167" y="382"/>
                  </a:cubicBezTo>
                  <a:lnTo>
                    <a:pt x="310" y="382"/>
                  </a:lnTo>
                  <a:cubicBezTo>
                    <a:pt x="405" y="382"/>
                    <a:pt x="476" y="286"/>
                    <a:pt x="476" y="191"/>
                  </a:cubicBezTo>
                  <a:cubicBezTo>
                    <a:pt x="476" y="96"/>
                    <a:pt x="405" y="1"/>
                    <a:pt x="31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9" name="Google Shape;409;p17"/>
            <p:cNvSpPr/>
            <p:nvPr/>
          </p:nvSpPr>
          <p:spPr>
            <a:xfrm>
              <a:off x="3573045" y="4434643"/>
              <a:ext cx="17211" cy="13123"/>
            </a:xfrm>
            <a:custGeom>
              <a:avLst/>
              <a:gdLst/>
              <a:ahLst/>
              <a:cxnLst/>
              <a:rect l="l" t="t" r="r" b="b"/>
              <a:pathLst>
                <a:path w="501" h="382" extrusionOk="0">
                  <a:moveTo>
                    <a:pt x="191" y="1"/>
                  </a:moveTo>
                  <a:cubicBezTo>
                    <a:pt x="96" y="1"/>
                    <a:pt x="1" y="96"/>
                    <a:pt x="1" y="191"/>
                  </a:cubicBezTo>
                  <a:cubicBezTo>
                    <a:pt x="1" y="286"/>
                    <a:pt x="96" y="382"/>
                    <a:pt x="191" y="382"/>
                  </a:cubicBezTo>
                  <a:lnTo>
                    <a:pt x="310" y="382"/>
                  </a:lnTo>
                  <a:cubicBezTo>
                    <a:pt x="429" y="382"/>
                    <a:pt x="501" y="286"/>
                    <a:pt x="501" y="191"/>
                  </a:cubicBezTo>
                  <a:cubicBezTo>
                    <a:pt x="501" y="96"/>
                    <a:pt x="429" y="1"/>
                    <a:pt x="31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0" name="Google Shape;410;p17"/>
            <p:cNvSpPr/>
            <p:nvPr/>
          </p:nvSpPr>
          <p:spPr>
            <a:xfrm>
              <a:off x="3649960" y="4434643"/>
              <a:ext cx="17211" cy="13123"/>
            </a:xfrm>
            <a:custGeom>
              <a:avLst/>
              <a:gdLst/>
              <a:ahLst/>
              <a:cxnLst/>
              <a:rect l="l" t="t" r="r" b="b"/>
              <a:pathLst>
                <a:path w="501" h="382" extrusionOk="0">
                  <a:moveTo>
                    <a:pt x="191" y="1"/>
                  </a:moveTo>
                  <a:cubicBezTo>
                    <a:pt x="72" y="1"/>
                    <a:pt x="0" y="96"/>
                    <a:pt x="0" y="191"/>
                  </a:cubicBezTo>
                  <a:cubicBezTo>
                    <a:pt x="0" y="286"/>
                    <a:pt x="72" y="382"/>
                    <a:pt x="191" y="382"/>
                  </a:cubicBezTo>
                  <a:lnTo>
                    <a:pt x="310" y="382"/>
                  </a:lnTo>
                  <a:cubicBezTo>
                    <a:pt x="405" y="382"/>
                    <a:pt x="500" y="286"/>
                    <a:pt x="500" y="191"/>
                  </a:cubicBezTo>
                  <a:cubicBezTo>
                    <a:pt x="500" y="96"/>
                    <a:pt x="405" y="1"/>
                    <a:pt x="31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1" name="Google Shape;411;p17"/>
            <p:cNvSpPr/>
            <p:nvPr/>
          </p:nvSpPr>
          <p:spPr>
            <a:xfrm>
              <a:off x="3577958" y="4343849"/>
              <a:ext cx="12298" cy="58090"/>
            </a:xfrm>
            <a:custGeom>
              <a:avLst/>
              <a:gdLst/>
              <a:ahLst/>
              <a:cxnLst/>
              <a:rect l="l" t="t" r="r" b="b"/>
              <a:pathLst>
                <a:path w="358" h="1691" extrusionOk="0">
                  <a:moveTo>
                    <a:pt x="167" y="0"/>
                  </a:moveTo>
                  <a:cubicBezTo>
                    <a:pt x="72" y="0"/>
                    <a:pt x="1" y="95"/>
                    <a:pt x="1" y="191"/>
                  </a:cubicBezTo>
                  <a:lnTo>
                    <a:pt x="1" y="1524"/>
                  </a:lnTo>
                  <a:cubicBezTo>
                    <a:pt x="1" y="1620"/>
                    <a:pt x="72" y="1691"/>
                    <a:pt x="167" y="1691"/>
                  </a:cubicBezTo>
                  <a:cubicBezTo>
                    <a:pt x="286" y="1691"/>
                    <a:pt x="358" y="1620"/>
                    <a:pt x="358" y="1524"/>
                  </a:cubicBezTo>
                  <a:lnTo>
                    <a:pt x="358" y="191"/>
                  </a:lnTo>
                  <a:cubicBezTo>
                    <a:pt x="358" y="95"/>
                    <a:pt x="286" y="0"/>
                    <a:pt x="16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2" name="Google Shape;412;p17"/>
            <p:cNvSpPr/>
            <p:nvPr/>
          </p:nvSpPr>
          <p:spPr>
            <a:xfrm>
              <a:off x="3694962" y="4179404"/>
              <a:ext cx="12298" cy="30299"/>
            </a:xfrm>
            <a:custGeom>
              <a:avLst/>
              <a:gdLst/>
              <a:ahLst/>
              <a:cxnLst/>
              <a:rect l="l" t="t" r="r" b="b"/>
              <a:pathLst>
                <a:path w="358" h="882" extrusionOk="0">
                  <a:moveTo>
                    <a:pt x="167" y="0"/>
                  </a:moveTo>
                  <a:cubicBezTo>
                    <a:pt x="72" y="0"/>
                    <a:pt x="0" y="72"/>
                    <a:pt x="0" y="167"/>
                  </a:cubicBezTo>
                  <a:lnTo>
                    <a:pt x="0" y="691"/>
                  </a:lnTo>
                  <a:cubicBezTo>
                    <a:pt x="0" y="786"/>
                    <a:pt x="72" y="882"/>
                    <a:pt x="167" y="882"/>
                  </a:cubicBezTo>
                  <a:cubicBezTo>
                    <a:pt x="286" y="882"/>
                    <a:pt x="357" y="786"/>
                    <a:pt x="357" y="691"/>
                  </a:cubicBezTo>
                  <a:lnTo>
                    <a:pt x="357" y="167"/>
                  </a:lnTo>
                  <a:cubicBezTo>
                    <a:pt x="357" y="72"/>
                    <a:pt x="286" y="0"/>
                    <a:pt x="167"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3" name="Google Shape;413;p17"/>
            <p:cNvSpPr/>
            <p:nvPr/>
          </p:nvSpPr>
          <p:spPr>
            <a:xfrm>
              <a:off x="3460163" y="4179404"/>
              <a:ext cx="13123" cy="30299"/>
            </a:xfrm>
            <a:custGeom>
              <a:avLst/>
              <a:gdLst/>
              <a:ahLst/>
              <a:cxnLst/>
              <a:rect l="l" t="t" r="r" b="b"/>
              <a:pathLst>
                <a:path w="382" h="882" extrusionOk="0">
                  <a:moveTo>
                    <a:pt x="191" y="0"/>
                  </a:moveTo>
                  <a:cubicBezTo>
                    <a:pt x="96" y="0"/>
                    <a:pt x="0" y="72"/>
                    <a:pt x="0" y="167"/>
                  </a:cubicBezTo>
                  <a:lnTo>
                    <a:pt x="0" y="691"/>
                  </a:lnTo>
                  <a:cubicBezTo>
                    <a:pt x="0" y="786"/>
                    <a:pt x="96" y="882"/>
                    <a:pt x="191" y="882"/>
                  </a:cubicBezTo>
                  <a:cubicBezTo>
                    <a:pt x="286" y="882"/>
                    <a:pt x="381" y="786"/>
                    <a:pt x="381" y="691"/>
                  </a:cubicBezTo>
                  <a:lnTo>
                    <a:pt x="381" y="167"/>
                  </a:lnTo>
                  <a:cubicBezTo>
                    <a:pt x="381" y="72"/>
                    <a:pt x="286" y="0"/>
                    <a:pt x="191"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4" name="Google Shape;414;p17"/>
            <p:cNvSpPr/>
            <p:nvPr/>
          </p:nvSpPr>
          <p:spPr>
            <a:xfrm>
              <a:off x="3440513" y="4039520"/>
              <a:ext cx="287187" cy="429509"/>
            </a:xfrm>
            <a:custGeom>
              <a:avLst/>
              <a:gdLst/>
              <a:ahLst/>
              <a:cxnLst/>
              <a:rect l="l" t="t" r="r" b="b"/>
              <a:pathLst>
                <a:path w="8360" h="12503" extrusionOk="0">
                  <a:moveTo>
                    <a:pt x="1811" y="4692"/>
                  </a:moveTo>
                  <a:lnTo>
                    <a:pt x="1811" y="5311"/>
                  </a:lnTo>
                  <a:lnTo>
                    <a:pt x="1525" y="5311"/>
                  </a:lnTo>
                  <a:lnTo>
                    <a:pt x="1525" y="4692"/>
                  </a:lnTo>
                  <a:close/>
                  <a:moveTo>
                    <a:pt x="6812" y="4692"/>
                  </a:moveTo>
                  <a:lnTo>
                    <a:pt x="6812" y="5311"/>
                  </a:lnTo>
                  <a:lnTo>
                    <a:pt x="6550" y="5311"/>
                  </a:lnTo>
                  <a:lnTo>
                    <a:pt x="6550" y="4692"/>
                  </a:lnTo>
                  <a:close/>
                  <a:moveTo>
                    <a:pt x="763" y="2953"/>
                  </a:moveTo>
                  <a:cubicBezTo>
                    <a:pt x="1025" y="3215"/>
                    <a:pt x="1168" y="3572"/>
                    <a:pt x="1168" y="3953"/>
                  </a:cubicBezTo>
                  <a:lnTo>
                    <a:pt x="1168" y="6716"/>
                  </a:lnTo>
                  <a:lnTo>
                    <a:pt x="358" y="6716"/>
                  </a:lnTo>
                  <a:lnTo>
                    <a:pt x="358" y="3953"/>
                  </a:lnTo>
                  <a:cubicBezTo>
                    <a:pt x="358" y="3572"/>
                    <a:pt x="501" y="3215"/>
                    <a:pt x="763" y="2953"/>
                  </a:cubicBezTo>
                  <a:close/>
                  <a:moveTo>
                    <a:pt x="1168" y="7097"/>
                  </a:moveTo>
                  <a:lnTo>
                    <a:pt x="1168" y="7930"/>
                  </a:lnTo>
                  <a:cubicBezTo>
                    <a:pt x="1168" y="8097"/>
                    <a:pt x="1025" y="8264"/>
                    <a:pt x="834" y="8264"/>
                  </a:cubicBezTo>
                  <a:lnTo>
                    <a:pt x="691" y="8264"/>
                  </a:lnTo>
                  <a:cubicBezTo>
                    <a:pt x="501" y="8264"/>
                    <a:pt x="358" y="8097"/>
                    <a:pt x="358" y="7930"/>
                  </a:cubicBezTo>
                  <a:lnTo>
                    <a:pt x="358" y="7097"/>
                  </a:lnTo>
                  <a:close/>
                  <a:moveTo>
                    <a:pt x="7979" y="7097"/>
                  </a:moveTo>
                  <a:lnTo>
                    <a:pt x="7979" y="7930"/>
                  </a:lnTo>
                  <a:cubicBezTo>
                    <a:pt x="7979" y="8097"/>
                    <a:pt x="7836" y="8264"/>
                    <a:pt x="7669" y="8264"/>
                  </a:cubicBezTo>
                  <a:lnTo>
                    <a:pt x="7502" y="8264"/>
                  </a:lnTo>
                  <a:cubicBezTo>
                    <a:pt x="7336" y="8264"/>
                    <a:pt x="7169" y="8097"/>
                    <a:pt x="7169" y="7930"/>
                  </a:cubicBezTo>
                  <a:lnTo>
                    <a:pt x="7169" y="7097"/>
                  </a:lnTo>
                  <a:close/>
                  <a:moveTo>
                    <a:pt x="5812" y="2572"/>
                  </a:moveTo>
                  <a:cubicBezTo>
                    <a:pt x="5978" y="3048"/>
                    <a:pt x="6050" y="3549"/>
                    <a:pt x="6050" y="4049"/>
                  </a:cubicBezTo>
                  <a:lnTo>
                    <a:pt x="6050" y="8478"/>
                  </a:lnTo>
                  <a:cubicBezTo>
                    <a:pt x="5597" y="8073"/>
                    <a:pt x="5311" y="7502"/>
                    <a:pt x="5240" y="6883"/>
                  </a:cubicBezTo>
                  <a:lnTo>
                    <a:pt x="5073" y="5382"/>
                  </a:lnTo>
                  <a:cubicBezTo>
                    <a:pt x="5026" y="4882"/>
                    <a:pt x="4788" y="4430"/>
                    <a:pt x="4454" y="4072"/>
                  </a:cubicBezTo>
                  <a:cubicBezTo>
                    <a:pt x="4359" y="3989"/>
                    <a:pt x="4234" y="3947"/>
                    <a:pt x="4112" y="3947"/>
                  </a:cubicBezTo>
                  <a:cubicBezTo>
                    <a:pt x="3990" y="3947"/>
                    <a:pt x="3871" y="3989"/>
                    <a:pt x="3787" y="4072"/>
                  </a:cubicBezTo>
                  <a:cubicBezTo>
                    <a:pt x="3430" y="4430"/>
                    <a:pt x="3216" y="4882"/>
                    <a:pt x="3144" y="5382"/>
                  </a:cubicBezTo>
                  <a:lnTo>
                    <a:pt x="2978" y="6883"/>
                  </a:lnTo>
                  <a:cubicBezTo>
                    <a:pt x="2930" y="7502"/>
                    <a:pt x="2620" y="8073"/>
                    <a:pt x="2168" y="8478"/>
                  </a:cubicBezTo>
                  <a:lnTo>
                    <a:pt x="2168" y="4049"/>
                  </a:lnTo>
                  <a:cubicBezTo>
                    <a:pt x="2168" y="3549"/>
                    <a:pt x="2263" y="3048"/>
                    <a:pt x="2406" y="2572"/>
                  </a:cubicBezTo>
                  <a:close/>
                  <a:moveTo>
                    <a:pt x="2263" y="11264"/>
                  </a:moveTo>
                  <a:lnTo>
                    <a:pt x="2430" y="12098"/>
                  </a:lnTo>
                  <a:cubicBezTo>
                    <a:pt x="2430" y="12122"/>
                    <a:pt x="2430" y="12122"/>
                    <a:pt x="2430" y="12122"/>
                  </a:cubicBezTo>
                  <a:cubicBezTo>
                    <a:pt x="2406" y="12122"/>
                    <a:pt x="2406" y="12146"/>
                    <a:pt x="2406" y="12146"/>
                  </a:cubicBezTo>
                  <a:lnTo>
                    <a:pt x="1382" y="12146"/>
                  </a:lnTo>
                  <a:cubicBezTo>
                    <a:pt x="1358" y="12146"/>
                    <a:pt x="1358" y="12122"/>
                    <a:pt x="1334" y="12122"/>
                  </a:cubicBezTo>
                  <a:cubicBezTo>
                    <a:pt x="1334" y="12122"/>
                    <a:pt x="1334" y="12122"/>
                    <a:pt x="1334" y="12098"/>
                  </a:cubicBezTo>
                  <a:lnTo>
                    <a:pt x="1501" y="11264"/>
                  </a:lnTo>
                  <a:close/>
                  <a:moveTo>
                    <a:pt x="4502" y="11264"/>
                  </a:moveTo>
                  <a:lnTo>
                    <a:pt x="4645" y="12098"/>
                  </a:lnTo>
                  <a:cubicBezTo>
                    <a:pt x="4668" y="12122"/>
                    <a:pt x="4645" y="12122"/>
                    <a:pt x="4645" y="12122"/>
                  </a:cubicBezTo>
                  <a:cubicBezTo>
                    <a:pt x="4645" y="12122"/>
                    <a:pt x="4645" y="12146"/>
                    <a:pt x="4621" y="12146"/>
                  </a:cubicBezTo>
                  <a:lnTo>
                    <a:pt x="3597" y="12146"/>
                  </a:lnTo>
                  <a:cubicBezTo>
                    <a:pt x="3597" y="12146"/>
                    <a:pt x="3573" y="12122"/>
                    <a:pt x="3573" y="12122"/>
                  </a:cubicBezTo>
                  <a:cubicBezTo>
                    <a:pt x="3573" y="12122"/>
                    <a:pt x="3573" y="12122"/>
                    <a:pt x="3573" y="12098"/>
                  </a:cubicBezTo>
                  <a:lnTo>
                    <a:pt x="3740" y="11264"/>
                  </a:lnTo>
                  <a:close/>
                  <a:moveTo>
                    <a:pt x="6717" y="11264"/>
                  </a:moveTo>
                  <a:lnTo>
                    <a:pt x="6883" y="12098"/>
                  </a:lnTo>
                  <a:cubicBezTo>
                    <a:pt x="6883" y="12122"/>
                    <a:pt x="6883" y="12122"/>
                    <a:pt x="6883" y="12122"/>
                  </a:cubicBezTo>
                  <a:cubicBezTo>
                    <a:pt x="6883" y="12122"/>
                    <a:pt x="6859" y="12146"/>
                    <a:pt x="6859" y="12146"/>
                  </a:cubicBezTo>
                  <a:lnTo>
                    <a:pt x="5835" y="12146"/>
                  </a:lnTo>
                  <a:cubicBezTo>
                    <a:pt x="5812" y="12146"/>
                    <a:pt x="5812" y="12122"/>
                    <a:pt x="5812" y="12122"/>
                  </a:cubicBezTo>
                  <a:cubicBezTo>
                    <a:pt x="5812" y="12122"/>
                    <a:pt x="5788" y="12122"/>
                    <a:pt x="5788" y="12098"/>
                  </a:cubicBezTo>
                  <a:lnTo>
                    <a:pt x="5954" y="11264"/>
                  </a:lnTo>
                  <a:close/>
                  <a:moveTo>
                    <a:pt x="4121" y="0"/>
                  </a:moveTo>
                  <a:cubicBezTo>
                    <a:pt x="3883" y="0"/>
                    <a:pt x="3644" y="95"/>
                    <a:pt x="3478" y="286"/>
                  </a:cubicBezTo>
                  <a:lnTo>
                    <a:pt x="3216" y="548"/>
                  </a:lnTo>
                  <a:cubicBezTo>
                    <a:pt x="3144" y="619"/>
                    <a:pt x="3168" y="738"/>
                    <a:pt x="3240" y="810"/>
                  </a:cubicBezTo>
                  <a:cubicBezTo>
                    <a:pt x="3275" y="846"/>
                    <a:pt x="3323" y="863"/>
                    <a:pt x="3371" y="863"/>
                  </a:cubicBezTo>
                  <a:cubicBezTo>
                    <a:pt x="3418" y="863"/>
                    <a:pt x="3466" y="846"/>
                    <a:pt x="3502" y="810"/>
                  </a:cubicBezTo>
                  <a:lnTo>
                    <a:pt x="3740" y="524"/>
                  </a:lnTo>
                  <a:cubicBezTo>
                    <a:pt x="3835" y="429"/>
                    <a:pt x="3978" y="357"/>
                    <a:pt x="4121" y="357"/>
                  </a:cubicBezTo>
                  <a:cubicBezTo>
                    <a:pt x="4240" y="357"/>
                    <a:pt x="4383" y="429"/>
                    <a:pt x="4478" y="524"/>
                  </a:cubicBezTo>
                  <a:lnTo>
                    <a:pt x="4811" y="881"/>
                  </a:lnTo>
                  <a:cubicBezTo>
                    <a:pt x="5169" y="1262"/>
                    <a:pt x="5454" y="1715"/>
                    <a:pt x="5669" y="2215"/>
                  </a:cubicBezTo>
                  <a:lnTo>
                    <a:pt x="2549" y="2215"/>
                  </a:lnTo>
                  <a:cubicBezTo>
                    <a:pt x="2692" y="1905"/>
                    <a:pt x="2835" y="1620"/>
                    <a:pt x="3025" y="1358"/>
                  </a:cubicBezTo>
                  <a:cubicBezTo>
                    <a:pt x="3097" y="1262"/>
                    <a:pt x="3073" y="1167"/>
                    <a:pt x="3001" y="1096"/>
                  </a:cubicBezTo>
                  <a:cubicBezTo>
                    <a:pt x="2962" y="1076"/>
                    <a:pt x="2918" y="1064"/>
                    <a:pt x="2878" y="1064"/>
                  </a:cubicBezTo>
                  <a:cubicBezTo>
                    <a:pt x="2820" y="1064"/>
                    <a:pt x="2767" y="1087"/>
                    <a:pt x="2740" y="1143"/>
                  </a:cubicBezTo>
                  <a:cubicBezTo>
                    <a:pt x="2120" y="2001"/>
                    <a:pt x="1811" y="3001"/>
                    <a:pt x="1811" y="4049"/>
                  </a:cubicBezTo>
                  <a:lnTo>
                    <a:pt x="1811" y="4311"/>
                  </a:lnTo>
                  <a:lnTo>
                    <a:pt x="1525" y="4311"/>
                  </a:lnTo>
                  <a:lnTo>
                    <a:pt x="1525" y="3953"/>
                  </a:lnTo>
                  <a:cubicBezTo>
                    <a:pt x="1525" y="3477"/>
                    <a:pt x="1358" y="3025"/>
                    <a:pt x="1025" y="2691"/>
                  </a:cubicBezTo>
                  <a:cubicBezTo>
                    <a:pt x="953" y="2620"/>
                    <a:pt x="858" y="2572"/>
                    <a:pt x="763" y="2572"/>
                  </a:cubicBezTo>
                  <a:cubicBezTo>
                    <a:pt x="668" y="2572"/>
                    <a:pt x="572" y="2620"/>
                    <a:pt x="501" y="2691"/>
                  </a:cubicBezTo>
                  <a:cubicBezTo>
                    <a:pt x="168" y="3025"/>
                    <a:pt x="1" y="3477"/>
                    <a:pt x="1" y="3953"/>
                  </a:cubicBezTo>
                  <a:lnTo>
                    <a:pt x="1" y="7930"/>
                  </a:lnTo>
                  <a:cubicBezTo>
                    <a:pt x="1" y="8311"/>
                    <a:pt x="310" y="8621"/>
                    <a:pt x="691" y="8621"/>
                  </a:cubicBezTo>
                  <a:lnTo>
                    <a:pt x="834" y="8621"/>
                  </a:lnTo>
                  <a:cubicBezTo>
                    <a:pt x="1215" y="8621"/>
                    <a:pt x="1525" y="8311"/>
                    <a:pt x="1525" y="7930"/>
                  </a:cubicBezTo>
                  <a:lnTo>
                    <a:pt x="1525" y="5692"/>
                  </a:lnTo>
                  <a:lnTo>
                    <a:pt x="1811" y="5692"/>
                  </a:lnTo>
                  <a:lnTo>
                    <a:pt x="1811" y="8740"/>
                  </a:lnTo>
                  <a:cubicBezTo>
                    <a:pt x="1715" y="8812"/>
                    <a:pt x="1620" y="8859"/>
                    <a:pt x="1525" y="8907"/>
                  </a:cubicBezTo>
                  <a:cubicBezTo>
                    <a:pt x="1239" y="9026"/>
                    <a:pt x="1001" y="9264"/>
                    <a:pt x="882" y="9550"/>
                  </a:cubicBezTo>
                  <a:cubicBezTo>
                    <a:pt x="834" y="9645"/>
                    <a:pt x="882" y="9764"/>
                    <a:pt x="977" y="9812"/>
                  </a:cubicBezTo>
                  <a:cubicBezTo>
                    <a:pt x="994" y="9816"/>
                    <a:pt x="1010" y="9818"/>
                    <a:pt x="1026" y="9818"/>
                  </a:cubicBezTo>
                  <a:cubicBezTo>
                    <a:pt x="1104" y="9818"/>
                    <a:pt x="1176" y="9772"/>
                    <a:pt x="1215" y="9693"/>
                  </a:cubicBezTo>
                  <a:cubicBezTo>
                    <a:pt x="1311" y="9502"/>
                    <a:pt x="1477" y="9335"/>
                    <a:pt x="1668" y="9240"/>
                  </a:cubicBezTo>
                  <a:cubicBezTo>
                    <a:pt x="2597" y="8812"/>
                    <a:pt x="3240" y="7930"/>
                    <a:pt x="3359" y="6930"/>
                  </a:cubicBezTo>
                  <a:lnTo>
                    <a:pt x="3525" y="5430"/>
                  </a:lnTo>
                  <a:cubicBezTo>
                    <a:pt x="3573" y="5025"/>
                    <a:pt x="3740" y="4620"/>
                    <a:pt x="4049" y="4334"/>
                  </a:cubicBezTo>
                  <a:cubicBezTo>
                    <a:pt x="4061" y="4311"/>
                    <a:pt x="4085" y="4299"/>
                    <a:pt x="4112" y="4299"/>
                  </a:cubicBezTo>
                  <a:cubicBezTo>
                    <a:pt x="4139" y="4299"/>
                    <a:pt x="4168" y="4311"/>
                    <a:pt x="4192" y="4334"/>
                  </a:cubicBezTo>
                  <a:cubicBezTo>
                    <a:pt x="4478" y="4620"/>
                    <a:pt x="4668" y="5025"/>
                    <a:pt x="4716" y="5430"/>
                  </a:cubicBezTo>
                  <a:lnTo>
                    <a:pt x="4883" y="6930"/>
                  </a:lnTo>
                  <a:cubicBezTo>
                    <a:pt x="4978" y="7930"/>
                    <a:pt x="5621" y="8812"/>
                    <a:pt x="6550" y="9240"/>
                  </a:cubicBezTo>
                  <a:cubicBezTo>
                    <a:pt x="6883" y="9383"/>
                    <a:pt x="7074" y="9716"/>
                    <a:pt x="7074" y="10050"/>
                  </a:cubicBezTo>
                  <a:lnTo>
                    <a:pt x="7074" y="10883"/>
                  </a:lnTo>
                  <a:lnTo>
                    <a:pt x="1144" y="10883"/>
                  </a:lnTo>
                  <a:lnTo>
                    <a:pt x="1144" y="10359"/>
                  </a:lnTo>
                  <a:cubicBezTo>
                    <a:pt x="1144" y="10264"/>
                    <a:pt x="1072" y="10169"/>
                    <a:pt x="953" y="10169"/>
                  </a:cubicBezTo>
                  <a:cubicBezTo>
                    <a:pt x="858" y="10169"/>
                    <a:pt x="787" y="10264"/>
                    <a:pt x="787" y="10359"/>
                  </a:cubicBezTo>
                  <a:lnTo>
                    <a:pt x="787" y="10931"/>
                  </a:lnTo>
                  <a:cubicBezTo>
                    <a:pt x="787" y="11098"/>
                    <a:pt x="930" y="11264"/>
                    <a:pt x="1120" y="11264"/>
                  </a:cubicBezTo>
                  <a:lnTo>
                    <a:pt x="977" y="12026"/>
                  </a:lnTo>
                  <a:cubicBezTo>
                    <a:pt x="953" y="12146"/>
                    <a:pt x="977" y="12265"/>
                    <a:pt x="1072" y="12360"/>
                  </a:cubicBezTo>
                  <a:cubicBezTo>
                    <a:pt x="1144" y="12455"/>
                    <a:pt x="1263" y="12503"/>
                    <a:pt x="1382" y="12503"/>
                  </a:cubicBezTo>
                  <a:lnTo>
                    <a:pt x="2406" y="12503"/>
                  </a:lnTo>
                  <a:cubicBezTo>
                    <a:pt x="2525" y="12503"/>
                    <a:pt x="2620" y="12455"/>
                    <a:pt x="2716" y="12360"/>
                  </a:cubicBezTo>
                  <a:cubicBezTo>
                    <a:pt x="2787" y="12265"/>
                    <a:pt x="2811" y="12146"/>
                    <a:pt x="2787" y="12026"/>
                  </a:cubicBezTo>
                  <a:lnTo>
                    <a:pt x="2644" y="11264"/>
                  </a:lnTo>
                  <a:lnTo>
                    <a:pt x="3359" y="11264"/>
                  </a:lnTo>
                  <a:lnTo>
                    <a:pt x="3216" y="12026"/>
                  </a:lnTo>
                  <a:cubicBezTo>
                    <a:pt x="3192" y="12146"/>
                    <a:pt x="3216" y="12265"/>
                    <a:pt x="3287" y="12360"/>
                  </a:cubicBezTo>
                  <a:cubicBezTo>
                    <a:pt x="3383" y="12455"/>
                    <a:pt x="3478" y="12503"/>
                    <a:pt x="3597" y="12503"/>
                  </a:cubicBezTo>
                  <a:lnTo>
                    <a:pt x="4621" y="12503"/>
                  </a:lnTo>
                  <a:cubicBezTo>
                    <a:pt x="4740" y="12503"/>
                    <a:pt x="4859" y="12455"/>
                    <a:pt x="4930" y="12360"/>
                  </a:cubicBezTo>
                  <a:cubicBezTo>
                    <a:pt x="5002" y="12265"/>
                    <a:pt x="5050" y="12146"/>
                    <a:pt x="5026" y="12026"/>
                  </a:cubicBezTo>
                  <a:lnTo>
                    <a:pt x="4859" y="11264"/>
                  </a:lnTo>
                  <a:lnTo>
                    <a:pt x="5597" y="11264"/>
                  </a:lnTo>
                  <a:lnTo>
                    <a:pt x="5431" y="12026"/>
                  </a:lnTo>
                  <a:cubicBezTo>
                    <a:pt x="5431" y="12146"/>
                    <a:pt x="5454" y="12265"/>
                    <a:pt x="5526" y="12360"/>
                  </a:cubicBezTo>
                  <a:cubicBezTo>
                    <a:pt x="5597" y="12455"/>
                    <a:pt x="5716" y="12503"/>
                    <a:pt x="5835" y="12503"/>
                  </a:cubicBezTo>
                  <a:lnTo>
                    <a:pt x="6859" y="12503"/>
                  </a:lnTo>
                  <a:cubicBezTo>
                    <a:pt x="6978" y="12503"/>
                    <a:pt x="7098" y="12455"/>
                    <a:pt x="7169" y="12360"/>
                  </a:cubicBezTo>
                  <a:cubicBezTo>
                    <a:pt x="7240" y="12265"/>
                    <a:pt x="7264" y="12146"/>
                    <a:pt x="7240" y="12026"/>
                  </a:cubicBezTo>
                  <a:lnTo>
                    <a:pt x="7098" y="11264"/>
                  </a:lnTo>
                  <a:lnTo>
                    <a:pt x="7121" y="11264"/>
                  </a:lnTo>
                  <a:cubicBezTo>
                    <a:pt x="7312" y="11264"/>
                    <a:pt x="7455" y="11098"/>
                    <a:pt x="7455" y="10931"/>
                  </a:cubicBezTo>
                  <a:lnTo>
                    <a:pt x="7455" y="10050"/>
                  </a:lnTo>
                  <a:cubicBezTo>
                    <a:pt x="7455" y="9550"/>
                    <a:pt x="7145" y="9097"/>
                    <a:pt x="6693" y="8907"/>
                  </a:cubicBezTo>
                  <a:cubicBezTo>
                    <a:pt x="6597" y="8859"/>
                    <a:pt x="6502" y="8812"/>
                    <a:pt x="6407" y="8740"/>
                  </a:cubicBezTo>
                  <a:lnTo>
                    <a:pt x="6407" y="5692"/>
                  </a:lnTo>
                  <a:lnTo>
                    <a:pt x="6812" y="5692"/>
                  </a:lnTo>
                  <a:lnTo>
                    <a:pt x="6812" y="7930"/>
                  </a:lnTo>
                  <a:cubicBezTo>
                    <a:pt x="6812" y="8311"/>
                    <a:pt x="7121" y="8621"/>
                    <a:pt x="7502" y="8621"/>
                  </a:cubicBezTo>
                  <a:lnTo>
                    <a:pt x="7669" y="8621"/>
                  </a:lnTo>
                  <a:cubicBezTo>
                    <a:pt x="8050" y="8621"/>
                    <a:pt x="8360" y="8311"/>
                    <a:pt x="8360" y="7930"/>
                  </a:cubicBezTo>
                  <a:lnTo>
                    <a:pt x="8360" y="5454"/>
                  </a:lnTo>
                  <a:cubicBezTo>
                    <a:pt x="8360" y="5335"/>
                    <a:pt x="8264" y="5263"/>
                    <a:pt x="8169" y="5263"/>
                  </a:cubicBezTo>
                  <a:cubicBezTo>
                    <a:pt x="8074" y="5263"/>
                    <a:pt x="7979" y="5335"/>
                    <a:pt x="7979" y="5454"/>
                  </a:cubicBezTo>
                  <a:lnTo>
                    <a:pt x="7979" y="6716"/>
                  </a:lnTo>
                  <a:lnTo>
                    <a:pt x="7193" y="6716"/>
                  </a:lnTo>
                  <a:lnTo>
                    <a:pt x="7193" y="3953"/>
                  </a:lnTo>
                  <a:cubicBezTo>
                    <a:pt x="7193" y="3572"/>
                    <a:pt x="7336" y="3215"/>
                    <a:pt x="7574" y="2953"/>
                  </a:cubicBezTo>
                  <a:cubicBezTo>
                    <a:pt x="7836" y="3215"/>
                    <a:pt x="7979" y="3572"/>
                    <a:pt x="7979" y="3953"/>
                  </a:cubicBezTo>
                  <a:lnTo>
                    <a:pt x="7979" y="4715"/>
                  </a:lnTo>
                  <a:cubicBezTo>
                    <a:pt x="7979" y="4811"/>
                    <a:pt x="8074" y="4906"/>
                    <a:pt x="8169" y="4906"/>
                  </a:cubicBezTo>
                  <a:cubicBezTo>
                    <a:pt x="8264" y="4906"/>
                    <a:pt x="8360" y="4811"/>
                    <a:pt x="8360" y="4715"/>
                  </a:cubicBezTo>
                  <a:lnTo>
                    <a:pt x="8360" y="3953"/>
                  </a:lnTo>
                  <a:cubicBezTo>
                    <a:pt x="8360" y="3477"/>
                    <a:pt x="8169" y="3025"/>
                    <a:pt x="7860" y="2691"/>
                  </a:cubicBezTo>
                  <a:cubicBezTo>
                    <a:pt x="7788" y="2620"/>
                    <a:pt x="7693" y="2572"/>
                    <a:pt x="7574" y="2572"/>
                  </a:cubicBezTo>
                  <a:cubicBezTo>
                    <a:pt x="7479" y="2572"/>
                    <a:pt x="7383" y="2620"/>
                    <a:pt x="7312" y="2691"/>
                  </a:cubicBezTo>
                  <a:cubicBezTo>
                    <a:pt x="7002" y="3025"/>
                    <a:pt x="6812" y="3477"/>
                    <a:pt x="6812" y="3953"/>
                  </a:cubicBezTo>
                  <a:lnTo>
                    <a:pt x="6812" y="4311"/>
                  </a:lnTo>
                  <a:lnTo>
                    <a:pt x="6407" y="4311"/>
                  </a:lnTo>
                  <a:lnTo>
                    <a:pt x="6407" y="4049"/>
                  </a:lnTo>
                  <a:cubicBezTo>
                    <a:pt x="6407" y="2786"/>
                    <a:pt x="5931" y="1572"/>
                    <a:pt x="5073" y="619"/>
                  </a:cubicBezTo>
                  <a:lnTo>
                    <a:pt x="4740" y="286"/>
                  </a:lnTo>
                  <a:cubicBezTo>
                    <a:pt x="4573" y="95"/>
                    <a:pt x="4359" y="0"/>
                    <a:pt x="4121"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9" name="Shape 479"/>
        <p:cNvGrpSpPr/>
        <p:nvPr/>
      </p:nvGrpSpPr>
      <p:grpSpPr>
        <a:xfrm>
          <a:off x="0" y="0"/>
          <a:ext cx="0" cy="0"/>
          <a:chOff x="0" y="0"/>
          <a:chExt cx="0" cy="0"/>
        </a:xfrm>
      </p:grpSpPr>
      <p:sp>
        <p:nvSpPr>
          <p:cNvPr id="480" name="Google Shape;480;p21"/>
          <p:cNvSpPr txBox="1"/>
          <p:nvPr>
            <p:ph type="title"/>
          </p:nvPr>
        </p:nvSpPr>
        <p:spPr>
          <a:xfrm>
            <a:off x="1584113" y="1220893"/>
            <a:ext cx="9910233" cy="914400"/>
          </a:xfrm>
          <a:prstGeom prst="rect">
            <a:avLst/>
          </a:prstGeom>
          <a:noFill/>
          <a:ln>
            <a:noFill/>
          </a:ln>
        </p:spPr>
        <p:txBody>
          <a:bodyPr spcFirstLastPara="1" wrap="square" lIns="121900" tIns="121900" rIns="121900" bIns="121900" anchor="t" anchorCtr="0">
            <a:noAutofit/>
          </a:bodyPr>
          <a:lstStyle/>
          <a:p>
            <a:pPr marL="0" lvl="0" indent="0" algn="r" rtl="0">
              <a:lnSpc>
                <a:spcPct val="100000"/>
              </a:lnSpc>
              <a:spcBef>
                <a:spcPts val="0"/>
              </a:spcBef>
              <a:spcAft>
                <a:spcPts val="0"/>
              </a:spcAft>
              <a:buSzPts val="3200"/>
              <a:buNone/>
            </a:pPr>
            <a:r>
              <a:rPr lang="en-US"/>
              <a:t>Aeronautical Information Services</a:t>
            </a:r>
            <a:endParaRPr lang="en-US"/>
          </a:p>
        </p:txBody>
      </p:sp>
      <p:sp>
        <p:nvSpPr>
          <p:cNvPr id="481" name="Google Shape;481;p21"/>
          <p:cNvSpPr txBox="1"/>
          <p:nvPr>
            <p:ph type="subTitle" idx="1"/>
          </p:nvPr>
        </p:nvSpPr>
        <p:spPr>
          <a:xfrm>
            <a:off x="5423747" y="2396913"/>
            <a:ext cx="6467687" cy="4246880"/>
          </a:xfrm>
          <a:prstGeom prst="rect">
            <a:avLst/>
          </a:prstGeom>
          <a:noFill/>
          <a:ln>
            <a:noFill/>
          </a:ln>
        </p:spPr>
        <p:txBody>
          <a:bodyPr spcFirstLastPara="1" wrap="square" lIns="121900" tIns="121900" rIns="121900" bIns="121900" anchor="t" anchorCtr="0">
            <a:noAutofit/>
          </a:bodyPr>
          <a:lstStyle/>
          <a:p>
            <a:pPr marL="285750" lvl="0" indent="-285750" algn="l" rtl="0">
              <a:lnSpc>
                <a:spcPct val="100000"/>
              </a:lnSpc>
              <a:spcBef>
                <a:spcPts val="0"/>
              </a:spcBef>
              <a:spcAft>
                <a:spcPts val="0"/>
              </a:spcAft>
              <a:buSzPts val="2100"/>
              <a:buFont typeface="Arial" panose="020B0604020202020204"/>
              <a:buChar char="•"/>
            </a:pPr>
            <a:r>
              <a:rPr lang="en-US"/>
              <a:t>The objective of the aeronautical information service (AIS) is to ensure the flow of aeronautical data and aeronautical information necessary for global air traffic management (ATM) system safety, regularity, economy and efficiency in an environmentally sustainable manner</a:t>
            </a:r>
            <a:endParaRPr lang="en-US"/>
          </a:p>
          <a:p>
            <a:pPr marL="285750" lvl="0" indent="-152400" algn="l" rtl="0">
              <a:lnSpc>
                <a:spcPct val="100000"/>
              </a:lnSpc>
              <a:spcBef>
                <a:spcPts val="0"/>
              </a:spcBef>
              <a:spcAft>
                <a:spcPts val="0"/>
              </a:spcAft>
              <a:buSzPts val="2100"/>
              <a:buFont typeface="Arial" panose="020B0604020202020204"/>
              <a:buNone/>
            </a:pPr>
          </a:p>
          <a:p>
            <a:pPr marL="0" lvl="0" indent="0" algn="l" rtl="0">
              <a:lnSpc>
                <a:spcPct val="100000"/>
              </a:lnSpc>
              <a:spcBef>
                <a:spcPts val="0"/>
              </a:spcBef>
              <a:spcAft>
                <a:spcPts val="0"/>
              </a:spcAft>
              <a:buSzPts val="2100"/>
              <a:buFont typeface="Arial" panose="020B0604020202020204"/>
              <a:buNone/>
            </a:pPr>
          </a:p>
        </p:txBody>
      </p:sp>
      <p:pic>
        <p:nvPicPr>
          <p:cNvPr id="482" name="Google Shape;482;p21"/>
          <p:cNvPicPr preferRelativeResize="0"/>
          <p:nvPr/>
        </p:nvPicPr>
        <p:blipFill rotWithShape="1">
          <a:blip r:embed="rId1"/>
          <a:srcRect/>
          <a:stretch>
            <a:fillRect/>
          </a:stretch>
        </p:blipFill>
        <p:spPr>
          <a:xfrm rot="828013">
            <a:off x="872913" y="2313093"/>
            <a:ext cx="3761740" cy="415628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4071</Words>
  <Application>WPS Presentation</Application>
  <PresentationFormat>Widescreen</PresentationFormat>
  <Paragraphs>144</Paragraphs>
  <Slides>13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Manrope</vt:lpstr>
      <vt:lpstr>JetBrains Mono</vt:lpstr>
      <vt:lpstr>Gill Sans MT</vt:lpstr>
      <vt:lpstr>Times New Roman</vt:lpstr>
      <vt:lpstr>Tahoma</vt:lpstr>
      <vt:lpstr>Arial</vt:lpstr>
      <vt:lpstr>Calibri</vt:lpstr>
      <vt:lpstr>Microsoft YaHei</vt:lpstr>
      <vt:lpstr>Arial Unicode MS</vt:lpstr>
      <vt:lpstr>Calibri Light</vt:lpstr>
      <vt:lpstr>Office Theme</vt:lpstr>
      <vt:lpstr> </vt:lpstr>
      <vt:lpstr>Overview</vt:lpstr>
      <vt:lpstr>Civil Aviation</vt:lpstr>
      <vt:lpstr>Global vs National</vt:lpstr>
      <vt:lpstr>Ghana Civil Aviation Authority</vt:lpstr>
      <vt:lpstr>Restructure</vt:lpstr>
      <vt:lpstr>GCAA vs GACL</vt:lpstr>
      <vt:lpstr>Safety Regulator (SRD)</vt:lpstr>
      <vt:lpstr>Aeronautical Information Services</vt:lpstr>
      <vt:lpstr>Examples of AI</vt:lpstr>
      <vt:lpstr>Internship Overview</vt:lpstr>
      <vt:lpstr>PowerPoint 演示文稿</vt:lpstr>
      <vt:lpstr>Ghana Civil Aviation Authority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c:creator>
  <cp:lastModifiedBy>niico</cp:lastModifiedBy>
  <cp:revision>211</cp:revision>
  <dcterms:created xsi:type="dcterms:W3CDTF">2020-12-21T23:45:00Z</dcterms:created>
  <dcterms:modified xsi:type="dcterms:W3CDTF">2024-02-16T11:25:14Z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6E3DABCEAFBD474A891E53D5B3EEA2E6</vt:lpwstr>
  </property>
  <property fmtid="{D5CDD505-2E9C-101B-9397-08002B2CF9AE}" pid="3" name="KSOProductBuildVer">
    <vt:lpwstr>1033-12.2.0.13431</vt:lpwstr>
  </property>
</Properties>
</file>