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354" r:id="rId3"/>
    <p:sldId id="555" r:id="rId4"/>
    <p:sldId id="556" r:id="rId5"/>
    <p:sldId id="558" r:id="rId6"/>
    <p:sldId id="557" r:id="rId7"/>
    <p:sldId id="560" r:id="rId8"/>
    <p:sldId id="559" r:id="rId9"/>
    <p:sldId id="562" r:id="rId10"/>
    <p:sldId id="561" r:id="rId11"/>
    <p:sldId id="563" r:id="rId12"/>
    <p:sldId id="564" r:id="rId13"/>
    <p:sldId id="5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EE616-86D3-4099-A968-B4A6BDE18D0F}">
          <p14:sldIdLst>
            <p14:sldId id="257"/>
            <p14:sldId id="354"/>
            <p14:sldId id="555"/>
            <p14:sldId id="556"/>
            <p14:sldId id="558"/>
            <p14:sldId id="557"/>
            <p14:sldId id="560"/>
            <p14:sldId id="559"/>
            <p14:sldId id="562"/>
            <p14:sldId id="561"/>
            <p14:sldId id="563"/>
            <p14:sldId id="564"/>
            <p14:sldId id="565"/>
          </p14:sldIdLst>
        </p14:section>
        <p14:section name="Untitled Section" id="{D22B2DA1-3DFA-46D2-BA1D-DAD7CC7F72F2}">
          <p14:sldIdLst/>
        </p14:section>
        <p14:section name="Untitled Section" id="{5930E777-D3D8-4E75-983C-AF214C42B1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9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82A5-FD59-4225-A350-DA787E19AAD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7C8E-9966-49AA-A950-642A59F8B0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E7C8E-9966-49AA-A950-642A59F8B08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334C30-18F6-499E-B529-FBBBA5BA860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6EBCE5-9DE5-46EE-9318-4795EB416E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712913" y="3832225"/>
            <a:ext cx="9186862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5C8B60-5CF0-444C-8758-FD6AA4E3BF27}" type="datetime1">
              <a:rPr lang="en-GB" smtClean="0"/>
              <a:t>02/03/2023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....Linking Learners Everywhere 2013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F291AF-424A-45FD-966C-A7A9D7595FCE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4533"/>
            <a:ext cx="3309258" cy="31870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FFFFCC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0"/>
            <a:ext cx="3048000" cy="185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10550" y="6176963"/>
            <a:ext cx="3981450" cy="68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5734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3486" y="0"/>
            <a:ext cx="348343" cy="6858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3332" y="1"/>
            <a:ext cx="6270171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29" y="5943600"/>
            <a:ext cx="6008913" cy="575187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endParaRPr lang="en-US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" y="2658358"/>
            <a:ext cx="3995365" cy="3629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14" y="210215"/>
            <a:ext cx="58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Gill Sans MT" panose="020B05020201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GHANA COMMUNICATION TECHNOLOGY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A84CC-BCFD-228E-BF5D-287FD98E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6DB81A-CC21-E951-3C32-6DB89384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Cont’d..</a:t>
            </a:r>
            <a:b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95" y="1440180"/>
            <a:ext cx="10962005" cy="4737100"/>
          </a:xfrm>
        </p:spPr>
        <p:txBody>
          <a:bodyPr>
            <a:normAutofit/>
          </a:bodyPr>
          <a:lstStyle/>
          <a:p>
            <a:endParaRPr 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0C97F7-D391-B33A-9AED-0D0D656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01FFBB-708B-F023-B0E5-B2990FAD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830" y="1691640"/>
            <a:ext cx="11193780" cy="4485640"/>
          </a:xfrm>
        </p:spPr>
        <p:txBody>
          <a:bodyPr/>
          <a:lstStyle/>
          <a:p>
            <a:endParaRPr 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pPr algn="ctr"/>
            <a:endParaRPr 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355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249045"/>
            <a:ext cx="11833225" cy="4928235"/>
          </a:xfrm>
        </p:spPr>
        <p:txBody>
          <a:bodyPr>
            <a:normAutofit/>
          </a:bodyPr>
          <a:lstStyle/>
          <a:p>
            <a:endParaRPr 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55374-8BA9-CF6F-8F81-57E1592B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0F3EB-FE12-80C5-102B-07810D06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C2EDC-08F4-0188-56A1-CE3479D1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0CFB8F-12D0-3C11-3CC0-7AEAE3D8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1CDFDF-CC28-B543-C767-30327C13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D23A59-0407-9ABC-6D9D-23D55C5D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Tahoma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Cont’d..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Owusu Agyeman Antwi</cp:lastModifiedBy>
  <cp:revision>196</cp:revision>
  <dcterms:created xsi:type="dcterms:W3CDTF">2020-12-21T23:45:00Z</dcterms:created>
  <dcterms:modified xsi:type="dcterms:W3CDTF">2023-03-02T11:57:00Z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6E3DABCEAFBD474A891E53D5B3EEA2E6</vt:lpwstr>
  </property>
  <property fmtid="{D5CDD505-2E9C-101B-9397-08002B2CF9AE}" pid="3" name="KSOProductBuildVer">
    <vt:lpwstr>1033-11.2.0.11486</vt:lpwstr>
  </property>
</Properties>
</file>