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810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310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855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350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7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003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9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6380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81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66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99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BBC4A7-63C0-2741-AAC8-4C2A5528C5E0}" type="datetimeFigureOut">
              <a:rPr lang="en-TW" smtClean="0"/>
              <a:t>2022/2/12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C56309-4E56-3943-83B0-8808D4D1A73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05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p10-cnn-midter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edium.com/towards-data-science/understanding-and-coding-a-resnet-in-keras-446d7ff84d33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owardsdatascience.com/exploring-image-data-augmentation-with-keras-and-tensorflow-a8162d89b844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towards-data-science/a-practical-introduction-to-keras-callbacks-in-tensorflow-2-705d0c584966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81D-DB97-3449-8C67-2C9D4CAB5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CE342-8D19-4445-9921-0CC2A9720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source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4456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5D8C-B6BF-EA41-B6C6-C5FACBA6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hlinkClick r:id="rId2"/>
              </a:rPr>
              <a:t>Use pre-trained model(resnet50)</a:t>
            </a:r>
            <a:endParaRPr lang="en-TW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C2C441-1456-6348-BE39-9F92C05DB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842533"/>
            <a:ext cx="4270375" cy="269375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467FFF-4BCE-434C-BB7C-B9F6CB5E29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 dirty="0"/>
              <a:t>F(x) is residual</a:t>
            </a:r>
          </a:p>
          <a:p>
            <a:r>
              <a:rPr lang="en-US" dirty="0"/>
              <a:t>R</a:t>
            </a:r>
            <a:r>
              <a:rPr lang="en-TW" dirty="0"/>
              <a:t>esidual learning makes the training go faster, since learning a completely new representation is omitted.</a:t>
            </a:r>
          </a:p>
        </p:txBody>
      </p:sp>
    </p:spTree>
    <p:extLst>
      <p:ext uri="{BB962C8B-B14F-4D97-AF65-F5344CB8AC3E}">
        <p14:creationId xmlns:p14="http://schemas.microsoft.com/office/powerpoint/2010/main" val="3248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3B06-F6BB-B046-B1E0-EA96036E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Use pre-trained model(Fine tune)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434D-E24B-574E-8322-8A0AEBFCD0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B82BB-E4CC-2948-9AFE-7AC52E330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1905" y="2308254"/>
            <a:ext cx="5488189" cy="4072166"/>
          </a:xfrm>
        </p:spPr>
      </p:pic>
    </p:spTree>
    <p:extLst>
      <p:ext uri="{BB962C8B-B14F-4D97-AF65-F5344CB8AC3E}">
        <p14:creationId xmlns:p14="http://schemas.microsoft.com/office/powerpoint/2010/main" val="336904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416D-28FC-534C-B890-F0211AA8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6307-570E-1D40-942B-8F297495D7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 dirty="0"/>
              <a:t>Setting ImageDataGenerator Object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34CCEE-AB9E-A042-A800-1C78513CD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72265" y="3799550"/>
            <a:ext cx="7715706" cy="1940476"/>
          </a:xfrm>
        </p:spPr>
      </p:pic>
    </p:spTree>
    <p:extLst>
      <p:ext uri="{BB962C8B-B14F-4D97-AF65-F5344CB8AC3E}">
        <p14:creationId xmlns:p14="http://schemas.microsoft.com/office/powerpoint/2010/main" val="9488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F93C-73B2-B243-82E0-C89EE18A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hlinkClick r:id="rId2"/>
              </a:rPr>
              <a:t>Data augmentation</a:t>
            </a:r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8C0DF5-D570-2C41-8356-E91A128A50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72285" y="2478153"/>
            <a:ext cx="6839226" cy="5017724"/>
          </a:xfrm>
        </p:spPr>
      </p:pic>
    </p:spTree>
    <p:extLst>
      <p:ext uri="{BB962C8B-B14F-4D97-AF65-F5344CB8AC3E}">
        <p14:creationId xmlns:p14="http://schemas.microsoft.com/office/powerpoint/2010/main" val="4302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ED82-AB2D-C04F-9CBF-A6811B28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hlinkClick r:id="rId2"/>
              </a:rPr>
              <a:t>Train the model(Monitor)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731A-8E5E-A444-B938-1FD92F7A05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Keras callback: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TensorBoard(model_cbk)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ModelCheckpoint(model_mckp)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EarlyStopping(earlystop)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TW" dirty="0"/>
              <a:t>ink:</a:t>
            </a: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/towards-data-science/a-practical-introduction-to-keras-callbacks-in-tensorflow-2-705d0c584966</a:t>
            </a:r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6EE06-FE54-924B-A91D-4A9A1234BE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459" y="2490155"/>
            <a:ext cx="5359296" cy="3403153"/>
          </a:xfrm>
        </p:spPr>
      </p:pic>
    </p:spTree>
    <p:extLst>
      <p:ext uri="{BB962C8B-B14F-4D97-AF65-F5344CB8AC3E}">
        <p14:creationId xmlns:p14="http://schemas.microsoft.com/office/powerpoint/2010/main" val="65867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4D51-0345-3E4B-B6AB-E70C27BD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Train the model(fitting)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DB1BDF-2BDC-644E-AF0F-00A2BD06A4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0996" y="2583052"/>
            <a:ext cx="4648839" cy="85928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CCFDEE-ED0D-6848-ADF6-E5A5EBDB7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30996" y="3845307"/>
            <a:ext cx="6307832" cy="1256104"/>
          </a:xfrm>
        </p:spPr>
      </p:pic>
    </p:spTree>
    <p:extLst>
      <p:ext uri="{BB962C8B-B14F-4D97-AF65-F5344CB8AC3E}">
        <p14:creationId xmlns:p14="http://schemas.microsoft.com/office/powerpoint/2010/main" val="2439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7E5C-7DC7-DB4E-8507-AE9F9731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ADC01-DEDF-E440-9FAA-B00BDE0F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875" y="2561231"/>
            <a:ext cx="4630739" cy="3538093"/>
          </a:xfrm>
        </p:spPr>
      </p:pic>
    </p:spTree>
    <p:extLst>
      <p:ext uri="{BB962C8B-B14F-4D97-AF65-F5344CB8AC3E}">
        <p14:creationId xmlns:p14="http://schemas.microsoft.com/office/powerpoint/2010/main" val="12770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956-A422-E846-9CC3-00B934A1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Visualize the 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66B71C-28AB-0644-B921-7C035C19F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3283239"/>
            <a:ext cx="4271963" cy="181234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6BE649-2517-884D-B958-9B4F456C8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9" y="2514112"/>
            <a:ext cx="3729659" cy="3627941"/>
          </a:xfrm>
        </p:spPr>
      </p:pic>
    </p:spTree>
    <p:extLst>
      <p:ext uri="{BB962C8B-B14F-4D97-AF65-F5344CB8AC3E}">
        <p14:creationId xmlns:p14="http://schemas.microsoft.com/office/powerpoint/2010/main" val="172890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8F02-A794-B94D-8598-5DB79817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Visualize the 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50CB8-CCC3-4049-BADF-13DF17D89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053" y="3003847"/>
            <a:ext cx="5501442" cy="21768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2FC91-FB88-F847-82A1-8EA662BDF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2495" y="2931206"/>
            <a:ext cx="5591152" cy="2450329"/>
          </a:xfrm>
        </p:spPr>
      </p:pic>
    </p:spTree>
    <p:extLst>
      <p:ext uri="{BB962C8B-B14F-4D97-AF65-F5344CB8AC3E}">
        <p14:creationId xmlns:p14="http://schemas.microsoft.com/office/powerpoint/2010/main" val="227686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D8FA-7F7B-CD47-A852-8D25BFA5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Save back to the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6BE9B-63AD-3B44-94B7-DFB366FF1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583" y="2638425"/>
            <a:ext cx="7558835" cy="3101975"/>
          </a:xfrm>
        </p:spPr>
      </p:pic>
    </p:spTree>
    <p:extLst>
      <p:ext uri="{BB962C8B-B14F-4D97-AF65-F5344CB8AC3E}">
        <p14:creationId xmlns:p14="http://schemas.microsoft.com/office/powerpoint/2010/main" val="331642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5AA5-7455-A740-9C9D-5EDCA9A1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BEA2-9D9B-DA49-A7CF-DC4808D4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TW" dirty="0"/>
              <a:t>Import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Preprocess data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Use pre-trained model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Data augmentation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Train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Model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Visualize the result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Save back to the file</a:t>
            </a:r>
          </a:p>
          <a:p>
            <a:pPr marL="342900" indent="-342900">
              <a:buFont typeface="+mj-lt"/>
              <a:buAutoNum type="arabicPeriod"/>
            </a:pPr>
            <a:endParaRPr lang="en-TW" dirty="0"/>
          </a:p>
          <a:p>
            <a:pPr marL="342900" indent="-342900">
              <a:buFont typeface="+mj-lt"/>
              <a:buAutoNum type="arabicPeriod"/>
            </a:pPr>
            <a:endParaRPr lang="en-TW" dirty="0"/>
          </a:p>
          <a:p>
            <a:pPr marL="342900" indent="-342900">
              <a:buFont typeface="+mj-lt"/>
              <a:buAutoNum type="arabicPeriod"/>
            </a:pPr>
            <a:endParaRPr lang="en-TW" dirty="0"/>
          </a:p>
          <a:p>
            <a:pPr marL="342900" indent="-3429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0716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6BB7-EDB6-1242-85E8-26E90B06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Import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B754-F39E-964E-9513-EC58BCD7A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TW" dirty="0"/>
              <a:t>Mount the drive 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Import basic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Check the GUP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TW" dirty="0"/>
              <a:t>Import deep learning package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8F3CBC-2773-4E43-8B7F-17E0615E6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3683" y="2401369"/>
            <a:ext cx="5038390" cy="3014093"/>
          </a:xfrm>
        </p:spPr>
      </p:pic>
    </p:spTree>
    <p:extLst>
      <p:ext uri="{BB962C8B-B14F-4D97-AF65-F5344CB8AC3E}">
        <p14:creationId xmlns:p14="http://schemas.microsoft.com/office/powerpoint/2010/main" val="156286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3430-853B-A34F-944D-D37B105D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Preprocess data(format Frame)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44A9-4E43-BB41-8C75-790A4B2EE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 dirty="0"/>
              <a:t>DataFrame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C0EABB-BC69-7345-AA01-10702B34A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91645"/>
            <a:ext cx="6563982" cy="2392206"/>
          </a:xfrm>
        </p:spPr>
      </p:pic>
    </p:spTree>
    <p:extLst>
      <p:ext uri="{BB962C8B-B14F-4D97-AF65-F5344CB8AC3E}">
        <p14:creationId xmlns:p14="http://schemas.microsoft.com/office/powerpoint/2010/main" val="396888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C46-BA5B-0343-93DD-013AA3BF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Preprocess data(Training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915A-C897-0D40-9F5E-95AFE5E3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791" y="2920055"/>
            <a:ext cx="4271771" cy="310198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x</a:t>
            </a:r>
            <a:r>
              <a:rPr lang="en-TW" dirty="0"/>
              <a:t>_data_list store image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y_data_list</a:t>
            </a:r>
            <a:r>
              <a:rPr lang="en-US" dirty="0"/>
              <a:t> store label</a:t>
            </a:r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039EF4-78CD-3D49-8A12-1AD2DDA443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8035" y="2358799"/>
            <a:ext cx="6430370" cy="3981653"/>
          </a:xfrm>
        </p:spPr>
      </p:pic>
    </p:spTree>
    <p:extLst>
      <p:ext uri="{BB962C8B-B14F-4D97-AF65-F5344CB8AC3E}">
        <p14:creationId xmlns:p14="http://schemas.microsoft.com/office/powerpoint/2010/main" val="117319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0703-814B-2B4B-9182-ECC912FE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Preprocess data(training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7BBB-EF15-E541-9874-77DD2A697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 dirty="0"/>
              <a:t>Use data list as Data Frame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521CF8-89AC-374C-A5C3-6ED09E901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888" y="2820597"/>
            <a:ext cx="4270375" cy="2737630"/>
          </a:xfrm>
        </p:spPr>
      </p:pic>
    </p:spTree>
    <p:extLst>
      <p:ext uri="{BB962C8B-B14F-4D97-AF65-F5344CB8AC3E}">
        <p14:creationId xmlns:p14="http://schemas.microsoft.com/office/powerpoint/2010/main" val="62275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87A3-1CFD-CB4F-9A46-CE19F2D2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Preprocess data(training data)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EB3AD86-062C-C64B-B125-6517A9D02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4645" y="3429000"/>
            <a:ext cx="8967348" cy="1917811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D0B4F6-E524-8A40-9FB7-BC26AB6FD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 dirty="0"/>
              <a:t>Split the data as train set and test set</a:t>
            </a:r>
          </a:p>
          <a:p>
            <a:r>
              <a:rPr lang="en-US" dirty="0"/>
              <a:t>M</a:t>
            </a:r>
            <a:r>
              <a:rPr lang="en-TW" dirty="0"/>
              <a:t>ark label by parameter: stratify</a:t>
            </a:r>
          </a:p>
        </p:txBody>
      </p:sp>
    </p:spTree>
    <p:extLst>
      <p:ext uri="{BB962C8B-B14F-4D97-AF65-F5344CB8AC3E}">
        <p14:creationId xmlns:p14="http://schemas.microsoft.com/office/powerpoint/2010/main" val="156894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C58-456F-AA48-BD5E-AC0BAF30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Preprocess data(testing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02B7-C9CE-E64B-927B-0F6AF4351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325" y="2535495"/>
            <a:ext cx="4271771" cy="3101982"/>
          </a:xfrm>
        </p:spPr>
        <p:txBody>
          <a:bodyPr/>
          <a:lstStyle/>
          <a:p>
            <a:r>
              <a:rPr lang="en-TW" dirty="0"/>
              <a:t>Skipp checkpoint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853B2-C289-D84F-8553-7A4E2961C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3219" y="2336943"/>
            <a:ext cx="5640224" cy="4128143"/>
          </a:xfrm>
        </p:spPr>
      </p:pic>
    </p:spTree>
    <p:extLst>
      <p:ext uri="{BB962C8B-B14F-4D97-AF65-F5344CB8AC3E}">
        <p14:creationId xmlns:p14="http://schemas.microsoft.com/office/powerpoint/2010/main" val="164758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A654-59D8-4A4F-BCEE-44355C4A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Use pre-trained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1ACC-42A3-8D49-A48B-73CDEA832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899389-F955-7041-852C-0DE4ED87F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4177" y="2680899"/>
            <a:ext cx="9976903" cy="3016272"/>
          </a:xfrm>
        </p:spPr>
      </p:pic>
    </p:spTree>
    <p:extLst>
      <p:ext uri="{BB962C8B-B14F-4D97-AF65-F5344CB8AC3E}">
        <p14:creationId xmlns:p14="http://schemas.microsoft.com/office/powerpoint/2010/main" val="28244338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{FA4A1A0E-49CC-5745-BD20-B430CC1853CF}tf10001120</Template>
  <TotalTime>4557</TotalTime>
  <Words>216</Words>
  <Application>Microsoft Macintosh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Face Recognition</vt:lpstr>
      <vt:lpstr>outline</vt:lpstr>
      <vt:lpstr>Import Package</vt:lpstr>
      <vt:lpstr>Preprocess data(format Frame)</vt:lpstr>
      <vt:lpstr>Preprocess data(Training Data)</vt:lpstr>
      <vt:lpstr>Preprocess data(training Data)</vt:lpstr>
      <vt:lpstr>Preprocess data(training data)</vt:lpstr>
      <vt:lpstr>Preprocess data(testing data)</vt:lpstr>
      <vt:lpstr>Use pre-trained model</vt:lpstr>
      <vt:lpstr>Use pre-trained model(resnet50)</vt:lpstr>
      <vt:lpstr>Use pre-trained model(Fine tune)</vt:lpstr>
      <vt:lpstr>Data augmentation</vt:lpstr>
      <vt:lpstr>Data augmentation</vt:lpstr>
      <vt:lpstr>Train the model(Monitor)</vt:lpstr>
      <vt:lpstr>Train the model(fitting)</vt:lpstr>
      <vt:lpstr>Model evaluation</vt:lpstr>
      <vt:lpstr>Visualize the result</vt:lpstr>
      <vt:lpstr>Visualize the result</vt:lpstr>
      <vt:lpstr>Save back to the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Microsoft Office User</dc:creator>
  <cp:lastModifiedBy>Microsoft Office User</cp:lastModifiedBy>
  <cp:revision>2</cp:revision>
  <dcterms:created xsi:type="dcterms:W3CDTF">2022-02-12T05:44:46Z</dcterms:created>
  <dcterms:modified xsi:type="dcterms:W3CDTF">2022-02-15T09:42:27Z</dcterms:modified>
</cp:coreProperties>
</file>