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58" r:id="rId4"/>
    <p:sldId id="259" r:id="rId5"/>
    <p:sldId id="257"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14" y="1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1C954F8-F2EB-4CFF-B856-3393EBDD4DBB}" type="datetimeFigureOut">
              <a:rPr lang="en-CA" smtClean="0"/>
              <a:t>28/10/2016</a:t>
            </a:fld>
            <a:endParaRPr lang="en-CA"/>
          </a:p>
        </p:txBody>
      </p:sp>
      <p:sp>
        <p:nvSpPr>
          <p:cNvPr id="19" name="Footer Placeholder 18"/>
          <p:cNvSpPr>
            <a:spLocks noGrp="1"/>
          </p:cNvSpPr>
          <p:nvPr>
            <p:ph type="ftr" sz="quarter" idx="11"/>
          </p:nvPr>
        </p:nvSpPr>
        <p:spPr/>
        <p:txBody>
          <a:bodyPr/>
          <a:lstStyle/>
          <a:p>
            <a:endParaRPr lang="en-CA"/>
          </a:p>
        </p:txBody>
      </p:sp>
      <p:sp>
        <p:nvSpPr>
          <p:cNvPr id="27" name="Slide Number Placeholder 26"/>
          <p:cNvSpPr>
            <a:spLocks noGrp="1"/>
          </p:cNvSpPr>
          <p:nvPr>
            <p:ph type="sldNum" sz="quarter" idx="12"/>
          </p:nvPr>
        </p:nvSpPr>
        <p:spPr/>
        <p:txBody>
          <a:bodyPr/>
          <a:lstStyle/>
          <a:p>
            <a:fld id="{43F29CB2-D1CE-43FF-9515-6A1C6612A391}"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C954F8-F2EB-4CFF-B856-3393EBDD4DBB}" type="datetimeFigureOut">
              <a:rPr lang="en-CA" smtClean="0"/>
              <a:t>28/10/2016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F29CB2-D1CE-43FF-9515-6A1C6612A391}"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C954F8-F2EB-4CFF-B856-3393EBDD4DBB}" type="datetimeFigureOut">
              <a:rPr lang="en-CA" smtClean="0"/>
              <a:t>28/10/2016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F29CB2-D1CE-43FF-9515-6A1C6612A391}"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C954F8-F2EB-4CFF-B856-3393EBDD4DBB}" type="datetimeFigureOut">
              <a:rPr lang="en-CA" smtClean="0"/>
              <a:t>28/10/2016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F29CB2-D1CE-43FF-9515-6A1C6612A391}"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1C954F8-F2EB-4CFF-B856-3393EBDD4DBB}" type="datetimeFigureOut">
              <a:rPr lang="en-CA" smtClean="0"/>
              <a:t>28/10/2016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F29CB2-D1CE-43FF-9515-6A1C6612A391}"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1C954F8-F2EB-4CFF-B856-3393EBDD4DBB}" type="datetimeFigureOut">
              <a:rPr lang="en-CA" smtClean="0"/>
              <a:t>28/10/2016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3F29CB2-D1CE-43FF-9515-6A1C6612A391}"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1C954F8-F2EB-4CFF-B856-3393EBDD4DBB}" type="datetimeFigureOut">
              <a:rPr lang="en-CA" smtClean="0"/>
              <a:t>28/10/2016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3F29CB2-D1CE-43FF-9515-6A1C6612A391}"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1C954F8-F2EB-4CFF-B856-3393EBDD4DBB}" type="datetimeFigureOut">
              <a:rPr lang="en-CA" smtClean="0"/>
              <a:t>28/10/2016</a:t>
            </a:fld>
            <a:endParaRPr lang="en-CA"/>
          </a:p>
        </p:txBody>
      </p:sp>
      <p:sp>
        <p:nvSpPr>
          <p:cNvPr id="8" name="Slide Number Placeholder 7"/>
          <p:cNvSpPr>
            <a:spLocks noGrp="1"/>
          </p:cNvSpPr>
          <p:nvPr>
            <p:ph type="sldNum" sz="quarter" idx="11"/>
          </p:nvPr>
        </p:nvSpPr>
        <p:spPr/>
        <p:txBody>
          <a:bodyPr/>
          <a:lstStyle/>
          <a:p>
            <a:fld id="{43F29CB2-D1CE-43FF-9515-6A1C6612A391}" type="slidenum">
              <a:rPr lang="en-CA" smtClean="0"/>
              <a:t>‹#›</a:t>
            </a:fld>
            <a:endParaRPr lang="en-CA"/>
          </a:p>
        </p:txBody>
      </p:sp>
      <p:sp>
        <p:nvSpPr>
          <p:cNvPr id="9" name="Footer Placeholder 8"/>
          <p:cNvSpPr>
            <a:spLocks noGrp="1"/>
          </p:cNvSpPr>
          <p:nvPr>
            <p:ph type="ftr" sz="quarter" idx="12"/>
          </p:nvPr>
        </p:nvSpPr>
        <p:spPr/>
        <p:txBody>
          <a:bodyPr/>
          <a:lstStyle/>
          <a:p>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954F8-F2EB-4CFF-B856-3393EBDD4DBB}" type="datetimeFigureOut">
              <a:rPr lang="en-CA" smtClean="0"/>
              <a:t>28/10/2016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3F29CB2-D1CE-43FF-9515-6A1C6612A391}"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1C954F8-F2EB-4CFF-B856-3393EBDD4DBB}" type="datetimeFigureOut">
              <a:rPr lang="en-CA" smtClean="0"/>
              <a:t>28/10/2016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8156448" y="6422064"/>
            <a:ext cx="762000" cy="365125"/>
          </a:xfrm>
        </p:spPr>
        <p:txBody>
          <a:bodyPr/>
          <a:lstStyle/>
          <a:p>
            <a:fld id="{43F29CB2-D1CE-43FF-9515-6A1C6612A391}"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21C954F8-F2EB-4CFF-B856-3393EBDD4DBB}" type="datetimeFigureOut">
              <a:rPr lang="en-CA" smtClean="0"/>
              <a:t>28/10/2016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3F29CB2-D1CE-43FF-9515-6A1C6612A391}"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21C954F8-F2EB-4CFF-B856-3393EBDD4DBB}" type="datetimeFigureOut">
              <a:rPr lang="en-CA" smtClean="0"/>
              <a:t>28/10/2016</a:t>
            </a:fld>
            <a:endParaRPr lang="en-CA"/>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CA"/>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3F29CB2-D1CE-43FF-9515-6A1C6612A391}" type="slidenum">
              <a:rPr lang="en-CA" smtClean="0"/>
              <a:t>‹#›</a:t>
            </a:fld>
            <a:endParaRPr lang="en-CA"/>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2204864"/>
            <a:ext cx="6480048" cy="2301240"/>
          </a:xfrm>
        </p:spPr>
        <p:txBody>
          <a:bodyPr/>
          <a:lstStyle/>
          <a:p>
            <a:pPr algn="ctr"/>
            <a:r>
              <a:rPr lang="en-CA" dirty="0" smtClean="0"/>
              <a:t>Seed germination</a:t>
            </a:r>
            <a:endParaRPr lang="en-CA" dirty="0"/>
          </a:p>
        </p:txBody>
      </p:sp>
      <p:sp>
        <p:nvSpPr>
          <p:cNvPr id="3" name="Subtitle 2"/>
          <p:cNvSpPr>
            <a:spLocks noGrp="1"/>
          </p:cNvSpPr>
          <p:nvPr>
            <p:ph type="subTitle" idx="1"/>
          </p:nvPr>
        </p:nvSpPr>
        <p:spPr>
          <a:xfrm>
            <a:off x="919450" y="2999090"/>
            <a:ext cx="6480048" cy="1752600"/>
          </a:xfrm>
        </p:spPr>
        <p:txBody>
          <a:bodyPr>
            <a:normAutofit/>
          </a:bodyPr>
          <a:lstStyle/>
          <a:p>
            <a:r>
              <a:rPr lang="en-CA" sz="2400" dirty="0"/>
              <a:t>Derek </a:t>
            </a:r>
            <a:r>
              <a:rPr lang="en-CA" sz="2400" dirty="0" smtClean="0"/>
              <a:t>M</a:t>
            </a:r>
            <a:r>
              <a:rPr lang="en-CA" sz="2400" baseline="30000" dirty="0" smtClean="0"/>
              <a:t>c</a:t>
            </a:r>
            <a:r>
              <a:rPr lang="en-CA" sz="2400" dirty="0" smtClean="0"/>
              <a:t>Creery</a:t>
            </a:r>
            <a:endParaRPr lang="en-CA" sz="2400" dirty="0"/>
          </a:p>
        </p:txBody>
      </p:sp>
    </p:spTree>
    <p:extLst>
      <p:ext uri="{BB962C8B-B14F-4D97-AF65-F5344CB8AC3E}">
        <p14:creationId xmlns:p14="http://schemas.microsoft.com/office/powerpoint/2010/main" val="3352176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Proposal</a:t>
            </a:r>
            <a:endParaRPr lang="en-CA" dirty="0"/>
          </a:p>
        </p:txBody>
      </p:sp>
      <p:sp>
        <p:nvSpPr>
          <p:cNvPr id="3" name="Content Placeholder 2"/>
          <p:cNvSpPr>
            <a:spLocks noGrp="1"/>
          </p:cNvSpPr>
          <p:nvPr>
            <p:ph idx="1"/>
          </p:nvPr>
        </p:nvSpPr>
        <p:spPr/>
        <p:txBody>
          <a:bodyPr/>
          <a:lstStyle/>
          <a:p>
            <a:pPr marL="36576" indent="0">
              <a:buNone/>
            </a:pPr>
            <a:r>
              <a:rPr lang="en-CA" dirty="0" smtClean="0"/>
              <a:t>The aim of this project was to create a monitoring station to measure and record the environmental conditions of the greenhouse here at Humber.  The station will have the equipment to measure soil conditions of the plants and provide water to them when necessary.</a:t>
            </a:r>
            <a:endParaRPr lang="en-CA" dirty="0"/>
          </a:p>
        </p:txBody>
      </p:sp>
    </p:spTree>
    <p:extLst>
      <p:ext uri="{BB962C8B-B14F-4D97-AF65-F5344CB8AC3E}">
        <p14:creationId xmlns:p14="http://schemas.microsoft.com/office/powerpoint/2010/main" val="1436744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Budget</a:t>
            </a:r>
            <a:endParaRPr lang="en-CA" dirty="0"/>
          </a:p>
        </p:txBody>
      </p:sp>
      <p:sp>
        <p:nvSpPr>
          <p:cNvPr id="3" name="Content Placeholder 2"/>
          <p:cNvSpPr>
            <a:spLocks noGrp="1"/>
          </p:cNvSpPr>
          <p:nvPr>
            <p:ph idx="1"/>
          </p:nvPr>
        </p:nvSpPr>
        <p:spPr/>
        <p:txBody>
          <a:bodyPr>
            <a:normAutofit fontScale="92500" lnSpcReduction="10000"/>
          </a:bodyPr>
          <a:lstStyle/>
          <a:p>
            <a:pPr marL="36576" indent="0">
              <a:buNone/>
            </a:pPr>
            <a:r>
              <a:rPr lang="en-CA" dirty="0" smtClean="0"/>
              <a:t>Arduino - $30.00</a:t>
            </a:r>
          </a:p>
          <a:p>
            <a:pPr marL="36576" indent="0">
              <a:buNone/>
            </a:pPr>
            <a:r>
              <a:rPr lang="en-CA" dirty="0" smtClean="0"/>
              <a:t>Raspberry Pi starter kit - $90.00</a:t>
            </a:r>
          </a:p>
          <a:p>
            <a:pPr marL="36576" indent="0">
              <a:buNone/>
            </a:pPr>
            <a:r>
              <a:rPr lang="en-CA" dirty="0" smtClean="0"/>
              <a:t>USB cable - $4.00</a:t>
            </a:r>
          </a:p>
          <a:p>
            <a:pPr marL="36576" indent="0">
              <a:buNone/>
            </a:pPr>
            <a:r>
              <a:rPr lang="en-CA" dirty="0" smtClean="0"/>
              <a:t>Sensors - $25.00</a:t>
            </a:r>
          </a:p>
          <a:p>
            <a:pPr marL="36576" indent="0">
              <a:buNone/>
            </a:pPr>
            <a:r>
              <a:rPr lang="en-CA" dirty="0" smtClean="0"/>
              <a:t>Watering Pump - $30.00</a:t>
            </a:r>
          </a:p>
          <a:p>
            <a:pPr marL="36576" indent="0">
              <a:buNone/>
            </a:pPr>
            <a:r>
              <a:rPr lang="en-CA" dirty="0" smtClean="0"/>
              <a:t>Power adapter - $10.00</a:t>
            </a:r>
          </a:p>
          <a:p>
            <a:pPr marL="36576" indent="0">
              <a:buNone/>
            </a:pPr>
            <a:r>
              <a:rPr lang="en-CA" dirty="0" smtClean="0"/>
              <a:t>MOSFETs - $8.00</a:t>
            </a:r>
          </a:p>
          <a:p>
            <a:pPr marL="36576" indent="0">
              <a:buNone/>
            </a:pPr>
            <a:r>
              <a:rPr lang="en-CA" dirty="0" smtClean="0"/>
              <a:t>Keyboard - $30.00</a:t>
            </a:r>
          </a:p>
          <a:p>
            <a:pPr marL="36576" indent="0" algn="r">
              <a:buNone/>
            </a:pPr>
            <a:r>
              <a:rPr lang="en-CA" dirty="0" smtClean="0"/>
              <a:t>Total: $227.00 </a:t>
            </a:r>
            <a:endParaRPr lang="en-CA" dirty="0"/>
          </a:p>
        </p:txBody>
      </p:sp>
    </p:spTree>
    <p:extLst>
      <p:ext uri="{BB962C8B-B14F-4D97-AF65-F5344CB8AC3E}">
        <p14:creationId xmlns:p14="http://schemas.microsoft.com/office/powerpoint/2010/main" val="4151893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Schedule</a:t>
            </a:r>
            <a:endParaRPr lang="en-CA" dirty="0"/>
          </a:p>
        </p:txBody>
      </p:sp>
      <p:graphicFrame>
        <p:nvGraphicFramePr>
          <p:cNvPr id="7" name="Object 6"/>
          <p:cNvGraphicFramePr>
            <a:graphicFrameLocks noChangeAspect="1"/>
          </p:cNvGraphicFramePr>
          <p:nvPr>
            <p:extLst>
              <p:ext uri="{D42A27DB-BD31-4B8C-83A1-F6EECF244321}">
                <p14:modId xmlns:p14="http://schemas.microsoft.com/office/powerpoint/2010/main" val="582570347"/>
              </p:ext>
            </p:extLst>
          </p:nvPr>
        </p:nvGraphicFramePr>
        <p:xfrm>
          <a:off x="3923928" y="3140968"/>
          <a:ext cx="1231900" cy="685800"/>
        </p:xfrm>
        <a:graphic>
          <a:graphicData uri="http://schemas.openxmlformats.org/presentationml/2006/ole">
            <mc:AlternateContent xmlns:mc="http://schemas.openxmlformats.org/markup-compatibility/2006">
              <mc:Choice xmlns:v="urn:schemas-microsoft-com:vml" Requires="v">
                <p:oleObj spid="_x0000_s3080" name="Packager Shell Object" showAsIcon="1" r:id="rId3" imgW="1231200" imgH="685800" progId="Package">
                  <p:embed/>
                </p:oleObj>
              </mc:Choice>
              <mc:Fallback>
                <p:oleObj name="Packager Shell Object" showAsIcon="1" r:id="rId3" imgW="1231200" imgH="685800" progId="Package">
                  <p:embed/>
                  <p:pic>
                    <p:nvPicPr>
                      <p:cNvPr id="0" name=""/>
                      <p:cNvPicPr/>
                      <p:nvPr/>
                    </p:nvPicPr>
                    <p:blipFill>
                      <a:blip r:embed="rId4"/>
                      <a:stretch>
                        <a:fillRect/>
                      </a:stretch>
                    </p:blipFill>
                    <p:spPr>
                      <a:xfrm>
                        <a:off x="3923928" y="3140968"/>
                        <a:ext cx="1231900" cy="685800"/>
                      </a:xfrm>
                      <a:prstGeom prst="rect">
                        <a:avLst/>
                      </a:prstGeom>
                    </p:spPr>
                  </p:pic>
                </p:oleObj>
              </mc:Fallback>
            </mc:AlternateContent>
          </a:graphicData>
        </a:graphic>
      </p:graphicFrame>
    </p:spTree>
    <p:extLst>
      <p:ext uri="{BB962C8B-B14F-4D97-AF65-F5344CB8AC3E}">
        <p14:creationId xmlns:p14="http://schemas.microsoft.com/office/powerpoint/2010/main" val="3913591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Build Video</a:t>
            </a:r>
            <a:endParaRPr lang="en-CA" dirty="0"/>
          </a:p>
        </p:txBody>
      </p:sp>
    </p:spTree>
    <p:extLst>
      <p:ext uri="{BB962C8B-B14F-4D97-AF65-F5344CB8AC3E}">
        <p14:creationId xmlns:p14="http://schemas.microsoft.com/office/powerpoint/2010/main" val="3074550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Related Courses</a:t>
            </a:r>
            <a:endParaRPr lang="en-CA" dirty="0"/>
          </a:p>
        </p:txBody>
      </p:sp>
      <p:sp>
        <p:nvSpPr>
          <p:cNvPr id="3" name="Content Placeholder 2"/>
          <p:cNvSpPr>
            <a:spLocks noGrp="1"/>
          </p:cNvSpPr>
          <p:nvPr>
            <p:ph idx="1"/>
          </p:nvPr>
        </p:nvSpPr>
        <p:spPr/>
        <p:txBody>
          <a:bodyPr/>
          <a:lstStyle/>
          <a:p>
            <a:pPr marL="36576" indent="0">
              <a:buNone/>
            </a:pPr>
            <a:r>
              <a:rPr lang="en-CA" dirty="0"/>
              <a:t>CENG 252	Embedded </a:t>
            </a:r>
            <a:r>
              <a:rPr lang="en-CA" dirty="0" smtClean="0"/>
              <a:t>Systems</a:t>
            </a:r>
          </a:p>
          <a:p>
            <a:pPr marL="36576" indent="0">
              <a:buNone/>
            </a:pPr>
            <a:r>
              <a:rPr lang="en-CA" dirty="0" smtClean="0"/>
              <a:t>-Provided a base knowledge on how to read inputs from sensors.</a:t>
            </a:r>
          </a:p>
          <a:p>
            <a:pPr marL="36576" indent="0">
              <a:buNone/>
            </a:pPr>
            <a:endParaRPr lang="en-CA" dirty="0" smtClean="0"/>
          </a:p>
          <a:p>
            <a:pPr marL="36576" indent="0">
              <a:buNone/>
            </a:pPr>
            <a:r>
              <a:rPr lang="en-CA" dirty="0"/>
              <a:t>CENG </a:t>
            </a:r>
            <a:r>
              <a:rPr lang="en-CA" dirty="0" smtClean="0"/>
              <a:t>200</a:t>
            </a:r>
            <a:r>
              <a:rPr lang="en-CA" dirty="0"/>
              <a:t>	UNIX </a:t>
            </a:r>
            <a:r>
              <a:rPr lang="en-CA" dirty="0" smtClean="0"/>
              <a:t>Scripting</a:t>
            </a:r>
          </a:p>
          <a:p>
            <a:pPr marL="36576" indent="0">
              <a:buNone/>
            </a:pPr>
            <a:r>
              <a:rPr lang="en-CA" dirty="0" smtClean="0"/>
              <a:t>-Provided knowledge on scripting that I used as reference when creating my Python script.</a:t>
            </a:r>
            <a:endParaRPr lang="en-CA" dirty="0"/>
          </a:p>
        </p:txBody>
      </p:sp>
    </p:spTree>
    <p:extLst>
      <p:ext uri="{BB962C8B-B14F-4D97-AF65-F5344CB8AC3E}">
        <p14:creationId xmlns:p14="http://schemas.microsoft.com/office/powerpoint/2010/main" val="1134158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84</TotalTime>
  <Words>101</Words>
  <Application>Microsoft Office PowerPoint</Application>
  <PresentationFormat>On-screen Show (4:3)</PresentationFormat>
  <Paragraphs>22</Paragraphs>
  <Slides>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1" baseType="lpstr">
      <vt:lpstr>Arial</vt:lpstr>
      <vt:lpstr>Franklin Gothic Book</vt:lpstr>
      <vt:lpstr>Wingdings 2</vt:lpstr>
      <vt:lpstr>Technic</vt:lpstr>
      <vt:lpstr>Packager Shell Object</vt:lpstr>
      <vt:lpstr>Seed germination</vt:lpstr>
      <vt:lpstr>Proposal</vt:lpstr>
      <vt:lpstr>Budget</vt:lpstr>
      <vt:lpstr>Schedule</vt:lpstr>
      <vt:lpstr>Build Video</vt:lpstr>
      <vt:lpstr>Related Courses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Derek</dc:creator>
  <cp:lastModifiedBy>Kristian Medri</cp:lastModifiedBy>
  <cp:revision>11</cp:revision>
  <dcterms:created xsi:type="dcterms:W3CDTF">2015-12-04T03:03:56Z</dcterms:created>
  <dcterms:modified xsi:type="dcterms:W3CDTF">2016-10-28T17:33:21Z</dcterms:modified>
</cp:coreProperties>
</file>