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8" r:id="rId4"/>
    <p:sldId id="259" r:id="rId5"/>
    <p:sldId id="262" r:id="rId6"/>
    <p:sldId id="261"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43F29CB2-D1CE-43FF-9515-6A1C6612A391}"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F29CB2-D1CE-43FF-9515-6A1C6612A391}"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8" name="Slide Number Placeholder 7"/>
          <p:cNvSpPr>
            <a:spLocks noGrp="1"/>
          </p:cNvSpPr>
          <p:nvPr>
            <p:ph type="sldNum" sz="quarter" idx="11"/>
          </p:nvPr>
        </p:nvSpPr>
        <p:spPr/>
        <p:txBody>
          <a:bodyPr/>
          <a:lstStyle/>
          <a:p>
            <a:fld id="{43F29CB2-D1CE-43FF-9515-6A1C6612A391}" type="slidenum">
              <a:rPr lang="en-CA" smtClean="0"/>
              <a:pPr/>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C954F8-F2EB-4CFF-B856-3393EBDD4DBB}" type="datetimeFigureOut">
              <a:rPr lang="en-CA" smtClean="0"/>
              <a:pPr/>
              <a:t>11/04/2016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156448" y="6422064"/>
            <a:ext cx="762000" cy="365125"/>
          </a:xfrm>
        </p:spPr>
        <p:txBody>
          <a:bodyPr/>
          <a:lstStyle/>
          <a:p>
            <a:fld id="{43F29CB2-D1CE-43FF-9515-6A1C6612A39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1C954F8-F2EB-4CFF-B856-3393EBDD4DBB}" type="datetimeFigureOut">
              <a:rPr lang="en-CA" smtClean="0"/>
              <a:pPr/>
              <a:t>11/04/2016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F29CB2-D1CE-43FF-9515-6A1C6612A39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1C954F8-F2EB-4CFF-B856-3393EBDD4DBB}" type="datetimeFigureOut">
              <a:rPr lang="en-CA" smtClean="0"/>
              <a:pPr/>
              <a:t>11/04/2016</a:t>
            </a:fld>
            <a:endParaRPr lang="en-CA"/>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CA"/>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3F29CB2-D1CE-43FF-9515-6A1C6612A391}"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204864"/>
            <a:ext cx="6480048" cy="2301240"/>
          </a:xfrm>
        </p:spPr>
        <p:txBody>
          <a:bodyPr/>
          <a:lstStyle/>
          <a:p>
            <a:pPr algn="ctr"/>
            <a:r>
              <a:rPr lang="en-CA" dirty="0" smtClean="0"/>
              <a:t>Seed germination</a:t>
            </a:r>
            <a:endParaRPr lang="en-CA" dirty="0"/>
          </a:p>
        </p:txBody>
      </p:sp>
      <p:sp>
        <p:nvSpPr>
          <p:cNvPr id="3" name="Subtitle 2"/>
          <p:cNvSpPr>
            <a:spLocks noGrp="1"/>
          </p:cNvSpPr>
          <p:nvPr>
            <p:ph type="subTitle" idx="1"/>
          </p:nvPr>
        </p:nvSpPr>
        <p:spPr>
          <a:xfrm>
            <a:off x="919450" y="2999090"/>
            <a:ext cx="6480048" cy="1752600"/>
          </a:xfrm>
        </p:spPr>
        <p:txBody>
          <a:bodyPr>
            <a:normAutofit/>
          </a:bodyPr>
          <a:lstStyle/>
          <a:p>
            <a:r>
              <a:rPr lang="en-CA" sz="2400" dirty="0"/>
              <a:t>Derek </a:t>
            </a:r>
            <a:r>
              <a:rPr lang="en-CA" sz="2400" dirty="0" smtClean="0"/>
              <a:t>M</a:t>
            </a:r>
            <a:r>
              <a:rPr lang="en-CA" sz="2400" baseline="30000" dirty="0" smtClean="0"/>
              <a:t>c</a:t>
            </a:r>
            <a:r>
              <a:rPr lang="en-CA" sz="2400" dirty="0" smtClean="0"/>
              <a:t>Creery</a:t>
            </a:r>
          </a:p>
          <a:p>
            <a:r>
              <a:rPr lang="en-CA" sz="2400" dirty="0" smtClean="0"/>
              <a:t>Christian </a:t>
            </a:r>
            <a:r>
              <a:rPr lang="en-CA" sz="2400" dirty="0" err="1" smtClean="0"/>
              <a:t>Katsabas</a:t>
            </a:r>
            <a:endParaRPr lang="en-CA" sz="2400" dirty="0"/>
          </a:p>
        </p:txBody>
      </p:sp>
    </p:spTree>
    <p:extLst>
      <p:ext uri="{BB962C8B-B14F-4D97-AF65-F5344CB8AC3E}">
        <p14:creationId xmlns:p14="http://schemas.microsoft.com/office/powerpoint/2010/main" xmlns="" val="3352176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Proposal</a:t>
            </a:r>
            <a:endParaRPr lang="en-CA" dirty="0"/>
          </a:p>
        </p:txBody>
      </p:sp>
      <p:sp>
        <p:nvSpPr>
          <p:cNvPr id="3" name="Content Placeholder 2"/>
          <p:cNvSpPr>
            <a:spLocks noGrp="1"/>
          </p:cNvSpPr>
          <p:nvPr>
            <p:ph idx="1"/>
          </p:nvPr>
        </p:nvSpPr>
        <p:spPr/>
        <p:txBody>
          <a:bodyPr/>
          <a:lstStyle/>
          <a:p>
            <a:pPr marL="36576" indent="0">
              <a:buNone/>
            </a:pPr>
            <a:r>
              <a:rPr lang="en-CA" dirty="0" smtClean="0"/>
              <a:t>The aim of this project was to create a monitoring station to measure and record the environmental conditions of the greenhouse here at Humber.  The station will have the equipment to measure soil conditions of the plants and provide water to </a:t>
            </a:r>
            <a:r>
              <a:rPr lang="en-CA" smtClean="0"/>
              <a:t>them as </a:t>
            </a:r>
            <a:r>
              <a:rPr lang="en-CA" dirty="0" smtClean="0"/>
              <a:t>necessary.</a:t>
            </a:r>
            <a:endParaRPr lang="en-CA" dirty="0"/>
          </a:p>
        </p:txBody>
      </p:sp>
    </p:spTree>
    <p:extLst>
      <p:ext uri="{BB962C8B-B14F-4D97-AF65-F5344CB8AC3E}">
        <p14:creationId xmlns:p14="http://schemas.microsoft.com/office/powerpoint/2010/main" xmlns="" val="1436744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Budget</a:t>
            </a:r>
            <a:endParaRPr lang="en-CA" dirty="0"/>
          </a:p>
        </p:txBody>
      </p:sp>
      <p:sp>
        <p:nvSpPr>
          <p:cNvPr id="3" name="Content Placeholder 2"/>
          <p:cNvSpPr>
            <a:spLocks noGrp="1"/>
          </p:cNvSpPr>
          <p:nvPr>
            <p:ph idx="1"/>
          </p:nvPr>
        </p:nvSpPr>
        <p:spPr/>
        <p:txBody>
          <a:bodyPr>
            <a:normAutofit fontScale="92500" lnSpcReduction="10000"/>
          </a:bodyPr>
          <a:lstStyle/>
          <a:p>
            <a:pPr marL="36576" indent="0">
              <a:buNone/>
            </a:pPr>
            <a:r>
              <a:rPr lang="en-CA" dirty="0" smtClean="0"/>
              <a:t>Arduino - $28.99</a:t>
            </a:r>
          </a:p>
          <a:p>
            <a:pPr marL="36576" indent="0">
              <a:buNone/>
            </a:pPr>
            <a:r>
              <a:rPr lang="en-CA" dirty="0" smtClean="0"/>
              <a:t>Raspberry Pi starter kit - $89.95</a:t>
            </a:r>
          </a:p>
          <a:p>
            <a:pPr marL="36576" indent="0">
              <a:buNone/>
            </a:pPr>
            <a:r>
              <a:rPr lang="en-CA" dirty="0" smtClean="0"/>
              <a:t>USB cable - $3.95</a:t>
            </a:r>
          </a:p>
          <a:p>
            <a:pPr marL="36576" indent="0">
              <a:buNone/>
            </a:pPr>
            <a:r>
              <a:rPr lang="en-CA" dirty="0" smtClean="0"/>
              <a:t>Sensors - $24.33</a:t>
            </a:r>
          </a:p>
          <a:p>
            <a:pPr marL="36576" indent="0">
              <a:buNone/>
            </a:pPr>
            <a:r>
              <a:rPr lang="en-CA" dirty="0" smtClean="0"/>
              <a:t>Watering Pump - $24.95</a:t>
            </a:r>
          </a:p>
          <a:p>
            <a:pPr marL="36576" indent="0">
              <a:buNone/>
            </a:pPr>
            <a:r>
              <a:rPr lang="en-CA" dirty="0" smtClean="0"/>
              <a:t>Power adapter - $6.95</a:t>
            </a:r>
          </a:p>
          <a:p>
            <a:pPr marL="36576" indent="0">
              <a:buNone/>
            </a:pPr>
            <a:r>
              <a:rPr lang="en-CA" dirty="0" smtClean="0"/>
              <a:t>MOSFETs - $1.65</a:t>
            </a:r>
          </a:p>
          <a:p>
            <a:pPr marL="36576" indent="0">
              <a:buNone/>
            </a:pPr>
            <a:r>
              <a:rPr lang="en-CA" dirty="0" smtClean="0"/>
              <a:t>Keyboard - $30.00</a:t>
            </a:r>
          </a:p>
          <a:p>
            <a:pPr marL="36576" indent="0">
              <a:buNone/>
            </a:pPr>
            <a:r>
              <a:rPr lang="en-CA" dirty="0" smtClean="0"/>
              <a:t>	Total Before Tax and Shipping: $210.77 </a:t>
            </a:r>
            <a:endParaRPr lang="en-CA" dirty="0"/>
          </a:p>
        </p:txBody>
      </p:sp>
    </p:spTree>
    <p:extLst>
      <p:ext uri="{BB962C8B-B14F-4D97-AF65-F5344CB8AC3E}">
        <p14:creationId xmlns:p14="http://schemas.microsoft.com/office/powerpoint/2010/main" xmlns="" val="4151893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a:t>
            </a:r>
            <a:endParaRPr lang="en-CA"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 y="1417638"/>
            <a:ext cx="8501196" cy="4675658"/>
          </a:xfrm>
          <a:prstGeom prst="rect">
            <a:avLst/>
          </a:prstGeom>
        </p:spPr>
      </p:pic>
    </p:spTree>
    <p:extLst>
      <p:ext uri="{BB962C8B-B14F-4D97-AF65-F5344CB8AC3E}">
        <p14:creationId xmlns:p14="http://schemas.microsoft.com/office/powerpoint/2010/main" xmlns="" val="3913591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980728"/>
            <a:ext cx="9144000" cy="26571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4365104"/>
            <a:ext cx="9144000" cy="801789"/>
          </a:xfrm>
          <a:prstGeom prst="rect">
            <a:avLst/>
          </a:prstGeom>
        </p:spPr>
      </p:pic>
    </p:spTree>
    <p:extLst>
      <p:ext uri="{BB962C8B-B14F-4D97-AF65-F5344CB8AC3E}">
        <p14:creationId xmlns:p14="http://schemas.microsoft.com/office/powerpoint/2010/main" xmlns="" val="20775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Related Courses</a:t>
            </a:r>
            <a:endParaRPr lang="en-CA" dirty="0"/>
          </a:p>
        </p:txBody>
      </p:sp>
      <p:sp>
        <p:nvSpPr>
          <p:cNvPr id="3" name="Content Placeholder 2"/>
          <p:cNvSpPr>
            <a:spLocks noGrp="1"/>
          </p:cNvSpPr>
          <p:nvPr>
            <p:ph idx="1"/>
          </p:nvPr>
        </p:nvSpPr>
        <p:spPr>
          <a:xfrm>
            <a:off x="457200" y="1600200"/>
            <a:ext cx="8579296" cy="4525963"/>
          </a:xfrm>
        </p:spPr>
        <p:txBody>
          <a:bodyPr>
            <a:normAutofit/>
          </a:bodyPr>
          <a:lstStyle/>
          <a:p>
            <a:pPr marL="36576" indent="0">
              <a:buNone/>
            </a:pPr>
            <a:r>
              <a:rPr lang="en-CA" dirty="0" smtClean="0"/>
              <a:t>CENG 200</a:t>
            </a:r>
            <a:r>
              <a:rPr lang="en-CA" dirty="0"/>
              <a:t>	UNIX </a:t>
            </a:r>
            <a:r>
              <a:rPr lang="en-CA" dirty="0" smtClean="0"/>
              <a:t>Scripting</a:t>
            </a:r>
          </a:p>
          <a:p>
            <a:pPr marL="36576" indent="0">
              <a:buNone/>
            </a:pPr>
            <a:r>
              <a:rPr lang="en-CA" dirty="0"/>
              <a:t>CENG 212	Programming Techniques in Java</a:t>
            </a:r>
          </a:p>
          <a:p>
            <a:pPr marL="36576" indent="0">
              <a:buNone/>
            </a:pPr>
            <a:r>
              <a:rPr lang="en-CA" dirty="0"/>
              <a:t>CENG 252	Embedded </a:t>
            </a:r>
            <a:r>
              <a:rPr lang="en-CA" dirty="0" smtClean="0"/>
              <a:t>Systems</a:t>
            </a:r>
          </a:p>
          <a:p>
            <a:pPr marL="36576" indent="0">
              <a:buNone/>
            </a:pPr>
            <a:r>
              <a:rPr lang="en-CA" dirty="0" smtClean="0"/>
              <a:t>CENG 256	Internet Programming</a:t>
            </a:r>
          </a:p>
          <a:p>
            <a:pPr marL="36576" indent="0">
              <a:buNone/>
            </a:pPr>
            <a:r>
              <a:rPr lang="en-CA" dirty="0"/>
              <a:t>CENG 317	Hardware Production </a:t>
            </a:r>
            <a:r>
              <a:rPr lang="en-CA" dirty="0" smtClean="0"/>
              <a:t>Technology</a:t>
            </a:r>
          </a:p>
          <a:p>
            <a:pPr marL="36576" indent="0">
              <a:buNone/>
            </a:pPr>
            <a:r>
              <a:rPr lang="en-CA" dirty="0" smtClean="0"/>
              <a:t>CENG 319	Software Project</a:t>
            </a:r>
          </a:p>
          <a:p>
            <a:pPr marL="36576" indent="0">
              <a:buNone/>
            </a:pPr>
            <a:r>
              <a:rPr lang="en-CA" dirty="0" smtClean="0"/>
              <a:t>CENG </a:t>
            </a:r>
            <a:r>
              <a:rPr lang="en-CA" dirty="0"/>
              <a:t>320	Network Programming</a:t>
            </a:r>
          </a:p>
          <a:p>
            <a:pPr marL="36576" indent="0">
              <a:buNone/>
            </a:pPr>
            <a:endParaRPr lang="en-CA" dirty="0" smtClean="0"/>
          </a:p>
        </p:txBody>
      </p:sp>
    </p:spTree>
    <p:extLst>
      <p:ext uri="{BB962C8B-B14F-4D97-AF65-F5344CB8AC3E}">
        <p14:creationId xmlns:p14="http://schemas.microsoft.com/office/powerpoint/2010/main" xmlns="" val="113415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Hardware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712452"/>
            <a:ext cx="9144000" cy="5145548"/>
          </a:xfrm>
          <a:prstGeom prst="rect">
            <a:avLst/>
          </a:prstGeom>
        </p:spPr>
      </p:pic>
    </p:spTree>
    <p:extLst>
      <p:ext uri="{BB962C8B-B14F-4D97-AF65-F5344CB8AC3E}">
        <p14:creationId xmlns:p14="http://schemas.microsoft.com/office/powerpoint/2010/main" xmlns="" val="134854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Mobile Application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1417638"/>
            <a:ext cx="2904229" cy="51630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67708" y="1418246"/>
            <a:ext cx="2903887" cy="516246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27912" y="1423520"/>
            <a:ext cx="2900921" cy="5157192"/>
          </a:xfrm>
          <a:prstGeom prst="rect">
            <a:avLst/>
          </a:prstGeom>
        </p:spPr>
      </p:pic>
    </p:spTree>
    <p:extLst>
      <p:ext uri="{BB962C8B-B14F-4D97-AF65-F5344CB8AC3E}">
        <p14:creationId xmlns:p14="http://schemas.microsoft.com/office/powerpoint/2010/main" xmlns="" val="26382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052736"/>
            <a:ext cx="9144000" cy="5143500"/>
          </a:xfrm>
          <a:prstGeom prst="rect">
            <a:avLst/>
          </a:prstGeom>
        </p:spPr>
      </p:pic>
    </p:spTree>
    <p:extLst>
      <p:ext uri="{BB962C8B-B14F-4D97-AF65-F5344CB8AC3E}">
        <p14:creationId xmlns:p14="http://schemas.microsoft.com/office/powerpoint/2010/main" xmlns="" val="3139877733"/>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248</TotalTime>
  <Words>102</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Seed germination</vt:lpstr>
      <vt:lpstr>Proposal</vt:lpstr>
      <vt:lpstr>Budget</vt:lpstr>
      <vt:lpstr>Schedule</vt:lpstr>
      <vt:lpstr>Slide 5</vt:lpstr>
      <vt:lpstr>Related Courses</vt:lpstr>
      <vt:lpstr>The Hardware</vt:lpstr>
      <vt:lpstr>The Mobile Application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dc:creator>
  <cp:lastModifiedBy>Chris</cp:lastModifiedBy>
  <cp:revision>23</cp:revision>
  <dcterms:created xsi:type="dcterms:W3CDTF">2015-12-04T03:03:56Z</dcterms:created>
  <dcterms:modified xsi:type="dcterms:W3CDTF">2016-04-11T18:51:46Z</dcterms:modified>
</cp:coreProperties>
</file>