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84" r:id="rId5"/>
    <p:sldId id="285" r:id="rId6"/>
    <p:sldId id="272" r:id="rId7"/>
    <p:sldId id="292" r:id="rId8"/>
    <p:sldId id="291" r:id="rId9"/>
    <p:sldId id="293" r:id="rId10"/>
    <p:sldId id="294" r:id="rId11"/>
    <p:sldId id="295" r:id="rId12"/>
    <p:sldId id="296" r:id="rId13"/>
    <p:sldId id="289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3162">
          <p15:clr>
            <a:srgbClr val="A4A3A4"/>
          </p15:clr>
        </p15:guide>
        <p15:guide id="5" orient="horz" pos="3239">
          <p15:clr>
            <a:srgbClr val="A4A3A4"/>
          </p15:clr>
        </p15:guide>
        <p15:guide id="6" orient="horz" pos="214">
          <p15:clr>
            <a:srgbClr val="A4A3A4"/>
          </p15:clr>
        </p15:guide>
        <p15:guide id="7" orient="horz" pos="2777">
          <p15:clr>
            <a:srgbClr val="A4A3A4"/>
          </p15:clr>
        </p15:guide>
        <p15:guide id="8" orient="horz" pos="3094">
          <p15:clr>
            <a:srgbClr val="A4A3A4"/>
          </p15:clr>
        </p15:guide>
        <p15:guide id="9" pos="204">
          <p15:clr>
            <a:srgbClr val="A4A3A4"/>
          </p15:clr>
        </p15:guide>
        <p15:guide id="10" pos="612">
          <p15:clr>
            <a:srgbClr val="A4A3A4"/>
          </p15:clr>
        </p15:guide>
        <p15:guide id="11" pos="2812">
          <p15:clr>
            <a:srgbClr val="A4A3A4"/>
          </p15:clr>
        </p15:guide>
        <p15:guide id="12" pos="2948">
          <p15:clr>
            <a:srgbClr val="A4A3A4"/>
          </p15:clr>
        </p15:guide>
        <p15:guide id="13" pos="5148">
          <p15:clr>
            <a:srgbClr val="A4A3A4"/>
          </p15:clr>
        </p15:guide>
        <p15:guide id="14" pos="5556">
          <p15:clr>
            <a:srgbClr val="A4A3A4"/>
          </p15:clr>
        </p15:guide>
        <p15:guide id="15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4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674"/>
  </p:normalViewPr>
  <p:slideViewPr>
    <p:cSldViewPr showGuides="1">
      <p:cViewPr varScale="1">
        <p:scale>
          <a:sx n="165" d="100"/>
          <a:sy n="165" d="100"/>
        </p:scale>
        <p:origin x="376" y="184"/>
      </p:cViewPr>
      <p:guideLst>
        <p:guide orient="horz" pos="441"/>
        <p:guide orient="horz" pos="1053"/>
        <p:guide orient="horz" pos="2981"/>
        <p:guide orient="horz" pos="3162"/>
        <p:guide orient="horz" pos="3239"/>
        <p:guide orient="horz" pos="214"/>
        <p:guide orient="horz" pos="2777"/>
        <p:guide orient="horz" pos="3094"/>
        <p:guide pos="204"/>
        <p:guide pos="612"/>
        <p:guide pos="2812"/>
        <p:guide pos="2948"/>
        <p:guide pos="5148"/>
        <p:guide pos="5556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A888-6E0C-4B28-9460-D62FC472E068}" type="datetimeFigureOut">
              <a:rPr lang="de-DE" smtClean="0"/>
              <a:t>28.03.19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075BB-7413-45E5-A391-EEC37C6A3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09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075BB-7413-45E5-A391-EEC37C6A366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25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, 1-zeilig">
    <p:bg>
      <p:bgPr>
        <a:gradFill>
          <a:gsLst>
            <a:gs pos="0">
              <a:schemeClr val="tx2"/>
            </a:gs>
            <a:gs pos="100000">
              <a:schemeClr val="accent1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71550" y="1651862"/>
            <a:ext cx="7200900" cy="526795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2392363"/>
            <a:ext cx="7200900" cy="20161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82" y="350004"/>
            <a:ext cx="648000" cy="510202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98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Text- und Bildfolie, 2-spaltig</a:t>
            </a:r>
            <a:br>
              <a:rPr lang="de-DE" dirty="0"/>
            </a:br>
            <a:r>
              <a:rPr lang="de-DE" dirty="0"/>
              <a:t>Überschrift 1: Arial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r>
              <a:rPr lang="de-DE" dirty="0"/>
              <a:t>, max. 2-zeilig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671638"/>
            <a:ext cx="4140200" cy="3060701"/>
          </a:xfrm>
        </p:spPr>
        <p:txBody>
          <a:bodyPr>
            <a:noAutofit/>
          </a:bodyPr>
          <a:lstStyle>
            <a:lvl1pPr marL="0" indent="0">
              <a:lnSpc>
                <a:spcPts val="2050"/>
              </a:lnSpc>
              <a:spcBef>
                <a:spcPts val="1025"/>
              </a:spcBef>
              <a:buNone/>
              <a:defRPr sz="1600" b="1" baseline="0">
                <a:solidFill>
                  <a:schemeClr val="accent1"/>
                </a:solidFill>
              </a:defRPr>
            </a:lvl1pPr>
            <a:lvl2pPr marL="0" indent="0">
              <a:lnSpc>
                <a:spcPts val="2050"/>
              </a:lnSpc>
              <a:buNone/>
              <a:defRPr sz="1600" baseline="0"/>
            </a:lvl2pPr>
          </a:lstStyle>
          <a:p>
            <a:pPr lvl="0"/>
            <a:r>
              <a:rPr lang="de-DE" dirty="0"/>
              <a:t>Überschrift 2, optional</a:t>
            </a:r>
          </a:p>
          <a:p>
            <a:pPr lvl="1"/>
            <a:r>
              <a:rPr lang="de-DE" dirty="0"/>
              <a:t>Text (zweite Ebene)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3850" y="338400"/>
            <a:ext cx="7848000" cy="108000"/>
          </a:xfrm>
        </p:spPr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24150" y="4925670"/>
            <a:ext cx="396000" cy="108000"/>
          </a:xfrm>
        </p:spPr>
        <p:txBody>
          <a:bodyPr/>
          <a:lstStyle/>
          <a:p>
            <a:fld id="{560B132D-5D5D-4EB1-BEB0-6794B2515C8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79950" y="1671638"/>
            <a:ext cx="4140200" cy="3060701"/>
          </a:xfrm>
        </p:spPr>
        <p:txBody>
          <a:bodyPr>
            <a:noAutofit/>
          </a:bodyPr>
          <a:lstStyle>
            <a:lvl1pPr marL="0" indent="0">
              <a:lnSpc>
                <a:spcPts val="2050"/>
              </a:lnSpc>
              <a:spcBef>
                <a:spcPts val="1025"/>
              </a:spcBef>
              <a:buNone/>
              <a:defRPr sz="1600" b="1" baseline="0">
                <a:solidFill>
                  <a:schemeClr val="accent1"/>
                </a:solidFill>
              </a:defRPr>
            </a:lvl1pPr>
            <a:lvl2pPr marL="0" indent="0">
              <a:lnSpc>
                <a:spcPts val="2050"/>
              </a:lnSpc>
              <a:buNone/>
              <a:defRPr sz="1600"/>
            </a:lvl2pPr>
          </a:lstStyle>
          <a:p>
            <a:pPr lvl="0"/>
            <a:r>
              <a:rPr lang="de-DE" dirty="0"/>
              <a:t>Überschrift 2, optional</a:t>
            </a:r>
          </a:p>
          <a:p>
            <a:pPr lvl="1"/>
            <a:r>
              <a:rPr lang="de-DE" dirty="0"/>
              <a:t>Text (zweite Ebene)</a:t>
            </a:r>
          </a:p>
        </p:txBody>
      </p:sp>
    </p:spTree>
    <p:extLst>
      <p:ext uri="{BB962C8B-B14F-4D97-AF65-F5344CB8AC3E}">
        <p14:creationId xmlns:p14="http://schemas.microsoft.com/office/powerpoint/2010/main" val="217210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5A17BE2-666D-4A32-8DA2-AE3D0412D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Bildfolie, 2-spaltig</a:t>
            </a:r>
            <a:br>
              <a:rPr lang="de-DE" dirty="0"/>
            </a:br>
            <a:r>
              <a:rPr lang="de-DE" dirty="0"/>
              <a:t>Überschrift 1: Arial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r>
              <a:rPr lang="de-DE" dirty="0"/>
              <a:t>, max. 2-zeilig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3850" y="338400"/>
            <a:ext cx="7848000" cy="108000"/>
          </a:xfrm>
        </p:spPr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24150" y="4925670"/>
            <a:ext cx="396000" cy="108000"/>
          </a:xfrm>
        </p:spPr>
        <p:txBody>
          <a:bodyPr/>
          <a:lstStyle/>
          <a:p>
            <a:fld id="{560B132D-5D5D-4EB1-BEB0-6794B2515C8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3850" y="1669915"/>
            <a:ext cx="4140200" cy="273685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>
          <a:xfrm>
            <a:off x="4679950" y="1671639"/>
            <a:ext cx="4140200" cy="273685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323850" y="4533900"/>
            <a:ext cx="4140200" cy="19843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4679950" y="4533900"/>
            <a:ext cx="4140200" cy="19843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936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utre-Folie,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Multipicturefolie</a:t>
            </a:r>
            <a:r>
              <a:rPr lang="de-DE" dirty="0"/>
              <a:t>, 4-spaltig</a:t>
            </a:r>
            <a:br>
              <a:rPr lang="de-DE" dirty="0"/>
            </a:br>
            <a:r>
              <a:rPr lang="de-DE" dirty="0"/>
              <a:t>Überschrift 1: Arial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r>
              <a:rPr lang="de-DE" dirty="0"/>
              <a:t>, max. 2-zeilig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Abteilung, Datum (optional)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1671650"/>
            <a:ext cx="1962000" cy="1386000"/>
          </a:xfrm>
        </p:spPr>
        <p:txBody>
          <a:bodyPr>
            <a:normAutofit/>
          </a:bodyPr>
          <a:lstStyle/>
          <a:p>
            <a:r>
              <a:rPr lang="de-DE" dirty="0"/>
              <a:t>Bild auf Platzhalter ziehen …</a:t>
            </a:r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23850" y="3346338"/>
            <a:ext cx="1962000" cy="1386000"/>
          </a:xfrm>
        </p:spPr>
        <p:txBody>
          <a:bodyPr>
            <a:normAutofit/>
          </a:bodyPr>
          <a:lstStyle/>
          <a:p>
            <a:r>
              <a:rPr lang="de-DE" dirty="0"/>
              <a:t>oder Bild durch Klicken auf Symbol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2501266" y="1671650"/>
            <a:ext cx="1962000" cy="13860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 dirty="0"/>
              <a:t>oder Bild durch Klicken auf Symbol hinzufügen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2501266" y="3346338"/>
            <a:ext cx="1962000" cy="1386000"/>
          </a:xfrm>
        </p:spPr>
        <p:txBody>
          <a:bodyPr>
            <a:normAutofit/>
          </a:bodyPr>
          <a:lstStyle/>
          <a:p>
            <a:r>
              <a:rPr lang="de-DE" dirty="0"/>
              <a:t>Bild auf Platzhalter ziehen …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678682" y="1671650"/>
            <a:ext cx="1962000" cy="1386000"/>
          </a:xfrm>
        </p:spPr>
        <p:txBody>
          <a:bodyPr>
            <a:normAutofit/>
          </a:bodyPr>
          <a:lstStyle/>
          <a:p>
            <a:r>
              <a:rPr lang="de-DE" dirty="0"/>
              <a:t>Bild auf Platzhalter ziehen …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4678682" y="3346338"/>
            <a:ext cx="1962000" cy="1386000"/>
          </a:xfrm>
        </p:spPr>
        <p:txBody>
          <a:bodyPr>
            <a:normAutofit/>
          </a:bodyPr>
          <a:lstStyle/>
          <a:p>
            <a:r>
              <a:rPr lang="de-DE" dirty="0"/>
              <a:t>oder Bild durch Klicken auf Symbol hinzufügen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6856098" y="1671650"/>
            <a:ext cx="1962000" cy="1386000"/>
          </a:xfrm>
        </p:spPr>
        <p:txBody>
          <a:bodyPr>
            <a:normAutofit/>
          </a:bodyPr>
          <a:lstStyle/>
          <a:p>
            <a:r>
              <a:rPr lang="de-DE" dirty="0"/>
              <a:t>oder Bild durch Klicken auf Symbol hinzufügen</a:t>
            </a:r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6856098" y="3346338"/>
            <a:ext cx="1962000" cy="1386000"/>
          </a:xfrm>
        </p:spPr>
        <p:txBody>
          <a:bodyPr>
            <a:normAutofit/>
          </a:bodyPr>
          <a:lstStyle/>
          <a:p>
            <a:r>
              <a:rPr lang="de-DE" dirty="0"/>
              <a:t>Bild auf Platzhalter ziehen …</a:t>
            </a:r>
          </a:p>
        </p:txBody>
      </p:sp>
    </p:spTree>
    <p:extLst>
      <p:ext uri="{BB962C8B-B14F-4D97-AF65-F5344CB8AC3E}">
        <p14:creationId xmlns:p14="http://schemas.microsoft.com/office/powerpoint/2010/main" val="2240420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 (ohn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Abteilung, Datum (optional)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850" y="735013"/>
            <a:ext cx="8496300" cy="36734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323850" y="4533900"/>
            <a:ext cx="8496000" cy="19843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7202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2400" b="1" i="0" u="none" strike="noStrike" baseline="0" smtClean="0"/>
            </a:lvl1pPr>
          </a:lstStyle>
          <a:p>
            <a:r>
              <a:rPr lang="de-DE" dirty="0"/>
              <a:t>Grafikfolie Diagramm</a:t>
            </a:r>
            <a:br>
              <a:rPr lang="de-DE" dirty="0"/>
            </a:br>
            <a:r>
              <a:rPr lang="de-DE" dirty="0"/>
              <a:t>Überschrift 1: Arial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r>
              <a:rPr lang="de-DE" dirty="0"/>
              <a:t>, max. 2-zeilig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Abteilung, Datum (optional)</a:t>
            </a:r>
            <a:endParaRPr lang="de-DE" dirty="0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323850" y="1671639"/>
            <a:ext cx="8496300" cy="30607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5626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Kontaktfolie, Arial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671638"/>
            <a:ext cx="8496300" cy="3060701"/>
          </a:xfrm>
        </p:spPr>
        <p:txBody>
          <a:bodyPr>
            <a:noAutofit/>
          </a:bodyPr>
          <a:lstStyle>
            <a:lvl1pPr marL="0" indent="0">
              <a:lnSpc>
                <a:spcPts val="2050"/>
              </a:lnSpc>
              <a:spcBef>
                <a:spcPts val="1050"/>
              </a:spcBef>
              <a:spcAft>
                <a:spcPts val="1200"/>
              </a:spcAft>
              <a:buNone/>
              <a:defRPr sz="1600" b="1" baseline="0">
                <a:solidFill>
                  <a:schemeClr val="accent1"/>
                </a:solidFill>
              </a:defRPr>
            </a:lvl1pPr>
            <a:lvl2pPr marL="0" indent="0">
              <a:lnSpc>
                <a:spcPts val="2050"/>
              </a:lnSpc>
              <a:spcBef>
                <a:spcPts val="0"/>
              </a:spcBef>
              <a:spcAft>
                <a:spcPts val="2400"/>
              </a:spcAft>
              <a:buNone/>
              <a:defRPr lang="de-DE" sz="1600" b="0" i="0" u="none" strike="noStrike" baseline="0" smtClean="0"/>
            </a:lvl2pPr>
          </a:lstStyle>
          <a:p>
            <a:pPr lvl="0"/>
            <a:r>
              <a:rPr lang="de-DE" dirty="0"/>
              <a:t>Kontaktperson (Vorname, Name), Arial </a:t>
            </a:r>
            <a:r>
              <a:rPr lang="de-DE" dirty="0" err="1"/>
              <a:t>Bold</a:t>
            </a:r>
            <a:r>
              <a:rPr lang="de-DE" dirty="0"/>
              <a:t>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sz="1600" b="0" i="0" u="none" strike="noStrike" baseline="0" dirty="0">
                <a:latin typeface="ArialMT"/>
              </a:rPr>
              <a:t>Alle weiteren Angaben, </a:t>
            </a:r>
            <a:br>
              <a:rPr lang="de-DE" sz="1600" b="0" i="0" u="none" strike="noStrike" baseline="0" dirty="0">
                <a:latin typeface="ArialMT"/>
              </a:rPr>
            </a:br>
            <a:r>
              <a:rPr lang="de-DE" sz="1600" b="0" i="0" u="none" strike="noStrike" baseline="0" dirty="0">
                <a:latin typeface="ArialMT"/>
              </a:rPr>
              <a:t>Arial Regular 16 </a:t>
            </a:r>
            <a:r>
              <a:rPr lang="de-DE" sz="1600" b="0" i="0" u="none" strike="noStrike" baseline="0" dirty="0" err="1">
                <a:latin typeface="ArialMT"/>
              </a:rPr>
              <a:t>pt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3850" y="338400"/>
            <a:ext cx="7848000" cy="108000"/>
          </a:xfrm>
        </p:spPr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24150" y="4925670"/>
            <a:ext cx="396000" cy="108000"/>
          </a:xfrm>
        </p:spPr>
        <p:txBody>
          <a:bodyPr/>
          <a:lstStyle/>
          <a:p>
            <a:fld id="{560B132D-5D5D-4EB1-BEB0-6794B2515C8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284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Überschri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chlussfolie, 2-zeilig, mit kleinem Logo">
    <p:bg>
      <p:bgPr>
        <a:gradFill>
          <a:gsLst>
            <a:gs pos="0">
              <a:schemeClr val="tx2"/>
            </a:gs>
            <a:gs pos="100000">
              <a:schemeClr val="accent1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71550" y="1615859"/>
            <a:ext cx="7200900" cy="1116707"/>
          </a:xfrm>
        </p:spPr>
        <p:txBody>
          <a:bodyPr>
            <a:noAutofit/>
          </a:bodyPr>
          <a:lstStyle>
            <a:lvl1pPr algn="l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eingeben: </a:t>
            </a:r>
            <a:br>
              <a:rPr lang="de-DE" dirty="0"/>
            </a:br>
            <a:r>
              <a:rPr lang="de-DE" dirty="0"/>
              <a:t>Vielen Dank, 2-zeilig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003376"/>
            <a:ext cx="7200900" cy="1405112"/>
          </a:xfr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82" y="339725"/>
            <a:ext cx="324000" cy="255101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14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, 2-zeilig">
    <p:bg>
      <p:bgPr>
        <a:gradFill>
          <a:gsLst>
            <a:gs pos="0">
              <a:schemeClr val="tx2"/>
            </a:gs>
            <a:gs pos="100000">
              <a:schemeClr val="accent1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71550" y="1615859"/>
            <a:ext cx="7200900" cy="1167098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br>
              <a:rPr lang="de-DE" dirty="0"/>
            </a:br>
            <a:r>
              <a:rPr lang="de-DE" dirty="0"/>
              <a:t>2-zeilig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003376"/>
            <a:ext cx="7200900" cy="140511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82" y="350004"/>
            <a:ext cx="648000" cy="510202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Abteilung, Datum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, groß">
    <p:bg>
      <p:bgPr>
        <a:gradFill>
          <a:gsLst>
            <a:gs pos="0">
              <a:schemeClr val="tx2"/>
            </a:gs>
            <a:gs pos="100000">
              <a:schemeClr val="accent1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0B132D-5D5D-4EB1-BEB0-6794B2515C8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3924301"/>
            <a:ext cx="7200900" cy="48418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Johannes Mustermann, </a:t>
            </a:r>
            <a:br>
              <a:rPr lang="de-DE" dirty="0"/>
            </a:br>
            <a:r>
              <a:rPr lang="de-DE" dirty="0"/>
              <a:t>Arial Regular 16 </a:t>
            </a:r>
            <a:r>
              <a:rPr lang="de-DE" dirty="0" err="1"/>
              <a:t>pt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71550" y="1131590"/>
            <a:ext cx="7200900" cy="2556284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„Zitat, groß: optional zur Hervorhebung von zentralen Aussagen bzw. Zitaten oder als Trennfolie (nur Text).“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82" y="339725"/>
            <a:ext cx="324000" cy="2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, klein">
    <p:bg>
      <p:bgPr>
        <a:gradFill>
          <a:gsLst>
            <a:gs pos="0">
              <a:schemeClr val="tx2"/>
            </a:gs>
            <a:gs pos="100000">
              <a:schemeClr val="accent1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71549" y="1131850"/>
            <a:ext cx="7200000" cy="23400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Zitat, klein: optional zur Hervorhebung von zentralen Aussagen bzw. Zitaten oder als Trennfolie (nur Text). Auf dieser Folie (Verlaufshintergrund) dürfen keine Grafiken oder Bilder platziert werden.“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82" y="339725"/>
            <a:ext cx="324000" cy="255101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0B132D-5D5D-4EB1-BEB0-6794B2515C8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3924301"/>
            <a:ext cx="7200900" cy="48418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Johannes Mustermann, </a:t>
            </a:r>
            <a:br>
              <a:rPr lang="de-DE" dirty="0"/>
            </a:br>
            <a:r>
              <a:rPr lang="de-DE" dirty="0"/>
              <a:t>Arial Regular 16 </a:t>
            </a:r>
            <a:r>
              <a:rPr lang="de-DE" dirty="0" err="1"/>
              <a:t>pt</a:t>
            </a: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4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,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Aufzählungsfolie, 1-spaltig</a:t>
            </a:r>
            <a:br>
              <a:rPr lang="de-DE" dirty="0"/>
            </a:br>
            <a:r>
              <a:rPr lang="de-DE" dirty="0"/>
              <a:t>Überschrift 1: Arial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r>
              <a:rPr lang="de-DE" dirty="0"/>
              <a:t>, max. 2-zeilig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678063"/>
            <a:ext cx="8496300" cy="3054276"/>
          </a:xfrm>
        </p:spPr>
        <p:txBody>
          <a:bodyPr/>
          <a:lstStyle>
            <a:lvl1pPr marL="182563" indent="-182563">
              <a:spcBef>
                <a:spcPts val="1250"/>
              </a:spcBef>
              <a:defRPr baseline="0"/>
            </a:lvl1pPr>
            <a:lvl2pPr marL="444500" indent="-261938">
              <a:defRPr/>
            </a:lvl2pPr>
            <a:lvl3pPr marL="627063" indent="0">
              <a:buNone/>
              <a:defRPr/>
            </a:lvl3pPr>
            <a:lvl4pPr marL="715963" indent="0">
              <a:buNone/>
              <a:tabLst/>
              <a:defRPr/>
            </a:lvl4pPr>
            <a:lvl5pPr marL="901700" indent="0"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3850" y="336835"/>
            <a:ext cx="7848000" cy="108000"/>
          </a:xfrm>
        </p:spPr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24150" y="4925670"/>
            <a:ext cx="396000" cy="108000"/>
          </a:xfrm>
        </p:spPr>
        <p:txBody>
          <a:bodyPr/>
          <a:lstStyle/>
          <a:p>
            <a:fld id="{560B132D-5D5D-4EB1-BEB0-6794B2515C8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Aufzählungsfolie, 2-spaltig</a:t>
            </a:r>
            <a:br>
              <a:rPr lang="de-DE" dirty="0"/>
            </a:br>
            <a:r>
              <a:rPr lang="de-DE" dirty="0"/>
              <a:t>Überschrift 1: Arial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r>
              <a:rPr lang="de-DE" dirty="0"/>
              <a:t>, max. 2-zeilig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671639"/>
            <a:ext cx="4140200" cy="3060700"/>
          </a:xfrm>
        </p:spPr>
        <p:txBody>
          <a:bodyPr>
            <a:noAutofit/>
          </a:bodyPr>
          <a:lstStyle>
            <a:lvl1pPr>
              <a:lnSpc>
                <a:spcPts val="2050"/>
              </a:lnSpc>
              <a:spcBef>
                <a:spcPts val="1025"/>
              </a:spcBef>
              <a:buSzPct val="100000"/>
              <a:defRPr sz="1600" baseline="0"/>
            </a:lvl1pPr>
            <a:lvl2pPr>
              <a:lnSpc>
                <a:spcPts val="2050"/>
              </a:lnSpc>
              <a:defRPr sz="1600"/>
            </a:lvl2pPr>
            <a:lvl3pPr marL="625475" indent="0">
              <a:lnSpc>
                <a:spcPts val="2050"/>
              </a:lnSpc>
              <a:buNone/>
              <a:defRPr sz="1600"/>
            </a:lvl3pPr>
            <a:lvl4pPr marL="714375" indent="0">
              <a:lnSpc>
                <a:spcPts val="2050"/>
              </a:lnSpc>
              <a:buNone/>
              <a:tabLst/>
              <a:defRPr sz="1600"/>
            </a:lvl4pPr>
            <a:lvl5pPr marL="898525" indent="0">
              <a:lnSpc>
                <a:spcPts val="2050"/>
              </a:lnSpc>
              <a:buNone/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3850" y="336835"/>
            <a:ext cx="7848000" cy="108000"/>
          </a:xfrm>
        </p:spPr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24150" y="4925670"/>
            <a:ext cx="396000" cy="108000"/>
          </a:xfrm>
        </p:spPr>
        <p:txBody>
          <a:bodyPr/>
          <a:lstStyle/>
          <a:p>
            <a:fld id="{560B132D-5D5D-4EB1-BEB0-6794B2515C8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80000" y="1670400"/>
            <a:ext cx="4140200" cy="3060700"/>
          </a:xfrm>
        </p:spPr>
        <p:txBody>
          <a:bodyPr>
            <a:noAutofit/>
          </a:bodyPr>
          <a:lstStyle>
            <a:lvl1pPr>
              <a:lnSpc>
                <a:spcPts val="2050"/>
              </a:lnSpc>
              <a:spcBef>
                <a:spcPts val="1025"/>
              </a:spcBef>
              <a:buSzPct val="100000"/>
              <a:defRPr sz="1600" baseline="0"/>
            </a:lvl1pPr>
            <a:lvl2pPr>
              <a:lnSpc>
                <a:spcPts val="2050"/>
              </a:lnSpc>
              <a:defRPr sz="1600"/>
            </a:lvl2pPr>
            <a:lvl3pPr marL="625475" indent="0">
              <a:lnSpc>
                <a:spcPts val="2050"/>
              </a:lnSpc>
              <a:buNone/>
              <a:defRPr sz="1600"/>
            </a:lvl3pPr>
            <a:lvl4pPr marL="714375" indent="0">
              <a:lnSpc>
                <a:spcPts val="2050"/>
              </a:lnSpc>
              <a:buNone/>
              <a:tabLst/>
              <a:defRPr sz="1600"/>
            </a:lvl4pPr>
            <a:lvl5pPr marL="898525" indent="0">
              <a:lnSpc>
                <a:spcPts val="2050"/>
              </a:lnSpc>
              <a:buNone/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5276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merierung,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Nummerierte Folie, 1-spaltig</a:t>
            </a:r>
            <a:br>
              <a:rPr lang="de-DE" dirty="0"/>
            </a:br>
            <a:r>
              <a:rPr lang="de-DE" dirty="0"/>
              <a:t>Überschrift 1: Arial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r>
              <a:rPr lang="de-DE" dirty="0"/>
              <a:t>, max. 2-zeilig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678063"/>
            <a:ext cx="8496300" cy="3054276"/>
          </a:xfrm>
        </p:spPr>
        <p:txBody>
          <a:bodyPr/>
          <a:lstStyle>
            <a:lvl1pPr marL="269875" indent="-269875">
              <a:spcBef>
                <a:spcPts val="1250"/>
              </a:spcBef>
              <a:buClrTx/>
              <a:buFont typeface="+mj-lt"/>
              <a:buAutoNum type="arabicPeriod"/>
              <a:defRPr baseline="0"/>
            </a:lvl1pPr>
            <a:lvl2pPr marL="536575" indent="-266700">
              <a:buFont typeface="+mj-lt"/>
              <a:buAutoNum type="alphaLcPeriod"/>
              <a:defRPr/>
            </a:lvl2pPr>
            <a:lvl3pPr marL="627063" indent="0">
              <a:buNone/>
              <a:defRPr/>
            </a:lvl3pPr>
            <a:lvl4pPr marL="715963" indent="0">
              <a:buNone/>
              <a:tabLst/>
              <a:defRPr/>
            </a:lvl4pPr>
            <a:lvl5pPr marL="901700" indent="0"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3850" y="336835"/>
            <a:ext cx="7848000" cy="108000"/>
          </a:xfrm>
        </p:spPr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24150" y="4925670"/>
            <a:ext cx="396000" cy="108000"/>
          </a:xfrm>
        </p:spPr>
        <p:txBody>
          <a:bodyPr/>
          <a:lstStyle/>
          <a:p>
            <a:fld id="{560B132D-5D5D-4EB1-BEB0-6794B2515C8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9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merierung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Nummerierte Folie, 2-spaltig</a:t>
            </a:r>
            <a:br>
              <a:rPr lang="de-DE" dirty="0"/>
            </a:br>
            <a:r>
              <a:rPr lang="de-DE" dirty="0"/>
              <a:t>Überschrift 1: Arial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r>
              <a:rPr lang="de-DE" dirty="0"/>
              <a:t>, max. 2-zeilig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671639"/>
            <a:ext cx="4140200" cy="3060700"/>
          </a:xfrm>
        </p:spPr>
        <p:txBody>
          <a:bodyPr>
            <a:noAutofit/>
          </a:bodyPr>
          <a:lstStyle>
            <a:lvl1pPr marL="269875" indent="-269875">
              <a:lnSpc>
                <a:spcPts val="2050"/>
              </a:lnSpc>
              <a:spcBef>
                <a:spcPts val="1025"/>
              </a:spcBef>
              <a:buClrTx/>
              <a:buSzPct val="100000"/>
              <a:buFont typeface="+mj-lt"/>
              <a:buAutoNum type="arabicPeriod"/>
              <a:defRPr sz="1600" baseline="0"/>
            </a:lvl1pPr>
            <a:lvl2pPr marL="536575" indent="-266700">
              <a:lnSpc>
                <a:spcPts val="2050"/>
              </a:lnSpc>
              <a:buFont typeface="+mj-lt"/>
              <a:buAutoNum type="alphaLcPeriod"/>
              <a:defRPr sz="1600"/>
            </a:lvl2pPr>
            <a:lvl3pPr marL="625475" indent="0">
              <a:lnSpc>
                <a:spcPts val="2050"/>
              </a:lnSpc>
              <a:buNone/>
              <a:defRPr sz="1600"/>
            </a:lvl3pPr>
            <a:lvl4pPr marL="714375" indent="0">
              <a:lnSpc>
                <a:spcPts val="2050"/>
              </a:lnSpc>
              <a:buNone/>
              <a:tabLst/>
              <a:defRPr sz="1600"/>
            </a:lvl4pPr>
            <a:lvl5pPr marL="898525" indent="0">
              <a:lnSpc>
                <a:spcPts val="2050"/>
              </a:lnSpc>
              <a:buNone/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3850" y="336835"/>
            <a:ext cx="7848000" cy="108000"/>
          </a:xfrm>
        </p:spPr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24150" y="4925670"/>
            <a:ext cx="396000" cy="108000"/>
          </a:xfrm>
        </p:spPr>
        <p:txBody>
          <a:bodyPr/>
          <a:lstStyle/>
          <a:p>
            <a:fld id="{560B132D-5D5D-4EB1-BEB0-6794B2515C8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79950" y="1676708"/>
            <a:ext cx="4140200" cy="3060700"/>
          </a:xfrm>
        </p:spPr>
        <p:txBody>
          <a:bodyPr>
            <a:noAutofit/>
          </a:bodyPr>
          <a:lstStyle>
            <a:lvl1pPr marL="269875" indent="-269875">
              <a:lnSpc>
                <a:spcPts val="2050"/>
              </a:lnSpc>
              <a:spcBef>
                <a:spcPts val="1025"/>
              </a:spcBef>
              <a:buClrTx/>
              <a:buSzPct val="100000"/>
              <a:buFont typeface="+mj-lt"/>
              <a:buAutoNum type="arabicPeriod"/>
              <a:defRPr sz="1600" baseline="0"/>
            </a:lvl1pPr>
            <a:lvl2pPr marL="536575" indent="-266700">
              <a:lnSpc>
                <a:spcPts val="2050"/>
              </a:lnSpc>
              <a:buFont typeface="+mj-lt"/>
              <a:buAutoNum type="alphaLcPeriod"/>
              <a:defRPr sz="1600"/>
            </a:lvl2pPr>
            <a:lvl3pPr marL="625475" indent="0">
              <a:lnSpc>
                <a:spcPts val="2050"/>
              </a:lnSpc>
              <a:buNone/>
              <a:defRPr sz="1600"/>
            </a:lvl3pPr>
            <a:lvl4pPr marL="714375" indent="0">
              <a:lnSpc>
                <a:spcPts val="2050"/>
              </a:lnSpc>
              <a:buNone/>
              <a:tabLst/>
              <a:defRPr sz="1600"/>
            </a:lvl4pPr>
            <a:lvl5pPr marL="898525" indent="0">
              <a:lnSpc>
                <a:spcPts val="2050"/>
              </a:lnSpc>
              <a:buNone/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0295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,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Textfolie, 1-spaltig</a:t>
            </a:r>
            <a:br>
              <a:rPr lang="de-DE" dirty="0"/>
            </a:br>
            <a:r>
              <a:rPr lang="de-DE" dirty="0"/>
              <a:t>Überschrift 1: Arial </a:t>
            </a:r>
            <a:r>
              <a:rPr lang="de-DE" dirty="0" err="1"/>
              <a:t>Bold</a:t>
            </a:r>
            <a:r>
              <a:rPr lang="de-DE" dirty="0"/>
              <a:t> 24 </a:t>
            </a:r>
            <a:r>
              <a:rPr lang="de-DE" dirty="0" err="1"/>
              <a:t>pt</a:t>
            </a:r>
            <a:r>
              <a:rPr lang="de-DE" dirty="0"/>
              <a:t>, max. 2-zeilig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675619"/>
            <a:ext cx="8496300" cy="3056719"/>
          </a:xfrm>
        </p:spPr>
        <p:txBody>
          <a:bodyPr/>
          <a:lstStyle>
            <a:lvl1pPr marL="0" indent="0">
              <a:spcBef>
                <a:spcPts val="1250"/>
              </a:spcBef>
              <a:buNone/>
              <a:defRPr b="1" baseline="0">
                <a:solidFill>
                  <a:srgbClr val="0082C6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Überschrift 2 (Zwischenüberschrift), optional</a:t>
            </a:r>
          </a:p>
          <a:p>
            <a:pPr lvl="1"/>
            <a:r>
              <a:rPr lang="de-DE" dirty="0"/>
              <a:t>Text (zweite Ebene)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4000" y="338400"/>
            <a:ext cx="7848000" cy="108000"/>
          </a:xfrm>
        </p:spPr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24150" y="4925670"/>
            <a:ext cx="396000" cy="108000"/>
          </a:xfrm>
        </p:spPr>
        <p:txBody>
          <a:bodyPr/>
          <a:lstStyle/>
          <a:p>
            <a:fld id="{560B132D-5D5D-4EB1-BEB0-6794B2515C8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55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539903D-A050-4827-8369-625D6A7A6A35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55054"/>
            <a:ext cx="7848600" cy="6846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max. 2-zeilig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49" y="1673362"/>
            <a:ext cx="8496301" cy="30589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3850" y="339725"/>
            <a:ext cx="7848600" cy="108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24428" y="4925670"/>
            <a:ext cx="395722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0B132D-5D5D-4EB1-BEB0-6794B2515C8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318206" y="4925670"/>
            <a:ext cx="7848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Abteilung, Datum (optional)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72" y="339725"/>
            <a:ext cx="324000" cy="2551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1" r:id="rId2"/>
    <p:sldLayoutId id="2147483683" r:id="rId3"/>
    <p:sldLayoutId id="2147483682" r:id="rId4"/>
    <p:sldLayoutId id="2147483662" r:id="rId5"/>
    <p:sldLayoutId id="2147483675" r:id="rId6"/>
    <p:sldLayoutId id="2147483687" r:id="rId7"/>
    <p:sldLayoutId id="2147483688" r:id="rId8"/>
    <p:sldLayoutId id="2147483673" r:id="rId9"/>
    <p:sldLayoutId id="2147483674" r:id="rId10"/>
    <p:sldLayoutId id="2147483676" r:id="rId11"/>
    <p:sldLayoutId id="2147483677" r:id="rId12"/>
    <p:sldLayoutId id="2147483678" r:id="rId13"/>
    <p:sldLayoutId id="2147483679" r:id="rId14"/>
    <p:sldLayoutId id="2147483684" r:id="rId15"/>
    <p:sldLayoutId id="2147483666" r:id="rId16"/>
    <p:sldLayoutId id="2147483667" r:id="rId17"/>
    <p:sldLayoutId id="2147483685" r:id="rId1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ts val="2500"/>
        </a:lnSpc>
        <a:spcBef>
          <a:spcPts val="125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defTabSz="914400" rtl="0" eaLnBrk="1" latinLnBrk="0" hangingPunct="1">
        <a:lnSpc>
          <a:spcPts val="2500"/>
        </a:lnSpc>
        <a:spcBef>
          <a:spcPts val="48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2300" indent="0" algn="l" defTabSz="914400" rtl="0" eaLnBrk="1" latinLnBrk="0" hangingPunct="1">
        <a:lnSpc>
          <a:spcPts val="2500"/>
        </a:lnSpc>
        <a:spcBef>
          <a:spcPts val="48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0" algn="l" defTabSz="914400" rtl="0" eaLnBrk="1" latinLnBrk="0" hangingPunct="1">
        <a:lnSpc>
          <a:spcPts val="2500"/>
        </a:lnSpc>
        <a:spcBef>
          <a:spcPts val="48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0" algn="l" defTabSz="914400" rtl="0" eaLnBrk="1" latinLnBrk="0" hangingPunct="1">
        <a:lnSpc>
          <a:spcPts val="2500"/>
        </a:lnSpc>
        <a:spcBef>
          <a:spcPts val="48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ombat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</a:t>
            </a:r>
            <a:br>
              <a:rPr lang="de-DE" dirty="0"/>
            </a:br>
            <a:r>
              <a:rPr lang="de-DE" dirty="0"/>
              <a:t>willkommen!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SuA</a:t>
            </a:r>
            <a:r>
              <a:rPr lang="de-DE" dirty="0"/>
              <a:t>, 29.03.2019</a:t>
            </a:r>
          </a:p>
        </p:txBody>
      </p:sp>
    </p:spTree>
    <p:extLst>
      <p:ext uri="{BB962C8B-B14F-4D97-AF65-F5344CB8AC3E}">
        <p14:creationId xmlns:p14="http://schemas.microsoft.com/office/powerpoint/2010/main" val="11341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Vielen Spaß!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SuA</a:t>
            </a:r>
            <a:r>
              <a:rPr lang="de-DE" dirty="0"/>
              <a:t>, 29.03.2019</a:t>
            </a:r>
          </a:p>
        </p:txBody>
      </p:sp>
    </p:spTree>
    <p:extLst>
      <p:ext uri="{BB962C8B-B14F-4D97-AF65-F5344CB8AC3E}">
        <p14:creationId xmlns:p14="http://schemas.microsoft.com/office/powerpoint/2010/main" val="7723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Sepp‘s</a:t>
            </a:r>
            <a:r>
              <a:rPr lang="de-DE" dirty="0"/>
              <a:t> Bowling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Softwareentwicklung und Ausbildung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SuA</a:t>
            </a:r>
            <a:r>
              <a:rPr lang="de-DE" dirty="0"/>
              <a:t>, 29.03.2019</a:t>
            </a:r>
          </a:p>
        </p:txBody>
      </p:sp>
    </p:spTree>
    <p:extLst>
      <p:ext uri="{BB962C8B-B14F-4D97-AF65-F5344CB8AC3E}">
        <p14:creationId xmlns:p14="http://schemas.microsoft.com/office/powerpoint/2010/main" val="322268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oder was sind </a:t>
            </a:r>
            <a:r>
              <a:rPr lang="de-DE" dirty="0" err="1"/>
              <a:t>it-fluencer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sind wir!</a:t>
            </a:r>
          </a:p>
          <a:p>
            <a:pPr lvl="1"/>
            <a:r>
              <a:rPr lang="de-DE" dirty="0"/>
              <a:t>Thomas Herfort</a:t>
            </a:r>
          </a:p>
          <a:p>
            <a:pPr lvl="1"/>
            <a:r>
              <a:rPr lang="de-DE" dirty="0"/>
              <a:t>Dominik Sigmund</a:t>
            </a:r>
          </a:p>
          <a:p>
            <a:pPr marL="182562" lvl="1" indent="0">
              <a:buNone/>
            </a:pPr>
            <a:endParaRPr lang="de-DE" dirty="0"/>
          </a:p>
          <a:p>
            <a:r>
              <a:rPr lang="de-DE" dirty="0"/>
              <a:t>Software-Entwickler</a:t>
            </a:r>
          </a:p>
          <a:p>
            <a:r>
              <a:rPr lang="de-DE" dirty="0"/>
              <a:t>Ausbilder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Sepp‘s</a:t>
            </a:r>
            <a:r>
              <a:rPr lang="de-DE" dirty="0"/>
              <a:t> Bowling – Softwareentwicklung leicht gemacht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err="1"/>
              <a:t>SuA</a:t>
            </a:r>
            <a:r>
              <a:rPr lang="de-DE" dirty="0"/>
              <a:t>, 29.03.2019</a:t>
            </a:r>
          </a:p>
        </p:txBody>
      </p:sp>
    </p:spTree>
    <p:extLst>
      <p:ext uri="{BB962C8B-B14F-4D97-AF65-F5344CB8AC3E}">
        <p14:creationId xmlns:p14="http://schemas.microsoft.com/office/powerpoint/2010/main" val="421511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655054"/>
            <a:ext cx="7848600" cy="684609"/>
          </a:xfrm>
        </p:spPr>
        <p:txBody>
          <a:bodyPr/>
          <a:lstStyle/>
          <a:p>
            <a:r>
              <a:rPr lang="de-DE" dirty="0"/>
              <a:t>Grundlagen Programmierung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  <a:p>
            <a:pPr marL="182562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Funktionen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Sepp‘s</a:t>
            </a:r>
            <a:r>
              <a:rPr lang="de-DE" dirty="0"/>
              <a:t> Bowling – Softwareentwicklung leicht gemacht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err="1"/>
              <a:t>SuA</a:t>
            </a:r>
            <a:r>
              <a:rPr lang="de-DE" dirty="0"/>
              <a:t>, 29.03.2019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EEEE63-AA1C-44DD-9D41-2842121B8545}"/>
              </a:ext>
            </a:extLst>
          </p:cNvPr>
          <p:cNvSpPr txBox="1"/>
          <p:nvPr/>
        </p:nvSpPr>
        <p:spPr>
          <a:xfrm>
            <a:off x="395536" y="3479675"/>
            <a:ext cx="5972962" cy="1200329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function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sum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(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</a:rPr>
              <a:t>a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</a:rPr>
              <a:t>b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return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</a:rPr>
              <a:t>a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+ 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</a:rPr>
              <a:t>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B1BC422-EEFD-4F8A-A21F-F4894FE1EA19}"/>
              </a:ext>
            </a:extLst>
          </p:cNvPr>
          <p:cNvSpPr txBox="1"/>
          <p:nvPr/>
        </p:nvSpPr>
        <p:spPr>
          <a:xfrm>
            <a:off x="467544" y="2055449"/>
            <a:ext cx="5976664" cy="830997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var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x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=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var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y = 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x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+ 4 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// = 6</a:t>
            </a:r>
          </a:p>
        </p:txBody>
      </p:sp>
    </p:spTree>
    <p:extLst>
      <p:ext uri="{BB962C8B-B14F-4D97-AF65-F5344CB8AC3E}">
        <p14:creationId xmlns:p14="http://schemas.microsoft.com/office/powerpoint/2010/main" val="24138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err="1"/>
              <a:t>SuA</a:t>
            </a:r>
            <a:r>
              <a:rPr lang="de-DE" dirty="0"/>
              <a:t>, 29.03.2019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0BC6D7-6726-4DBB-90BD-579071758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0"/>
            <a:ext cx="8820150" cy="49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Anleitung – Das 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Anmeldung</a:t>
            </a:r>
          </a:p>
          <a:p>
            <a:pPr lvl="1"/>
            <a:r>
              <a:rPr lang="de-DE" dirty="0"/>
              <a:t>User: </a:t>
            </a:r>
            <a:r>
              <a:rPr lang="de-DE" dirty="0" err="1"/>
              <a:t>ev</a:t>
            </a:r>
            <a:r>
              <a:rPr lang="de-DE" dirty="0"/>
              <a:t>-schulung</a:t>
            </a:r>
          </a:p>
          <a:p>
            <a:pPr lvl="1"/>
            <a:r>
              <a:rPr lang="de-DE" dirty="0"/>
              <a:t>Passwort: </a:t>
            </a:r>
            <a:r>
              <a:rPr lang="de-DE" dirty="0" err="1"/>
              <a:t>sterne</a:t>
            </a:r>
            <a:endParaRPr lang="de-DE" dirty="0"/>
          </a:p>
          <a:p>
            <a:r>
              <a:rPr lang="de-DE" dirty="0"/>
              <a:t>Datei öffnen</a:t>
            </a:r>
          </a:p>
          <a:p>
            <a:pPr lvl="1"/>
            <a:r>
              <a:rPr lang="de-DE" dirty="0"/>
              <a:t>Desktop &gt; </a:t>
            </a:r>
            <a:r>
              <a:rPr lang="de-DE" dirty="0" err="1"/>
              <a:t>seppsbowling</a:t>
            </a:r>
            <a:r>
              <a:rPr lang="de-DE" dirty="0"/>
              <a:t> &gt; </a:t>
            </a:r>
            <a:r>
              <a:rPr lang="de-DE" dirty="0" err="1"/>
              <a:t>index.html</a:t>
            </a:r>
            <a:endParaRPr lang="de-DE" dirty="0"/>
          </a:p>
          <a:p>
            <a:pPr lvl="1"/>
            <a:r>
              <a:rPr lang="de-DE" dirty="0"/>
              <a:t>Rechtsklick &gt; Untersuchen</a:t>
            </a:r>
          </a:p>
          <a:p>
            <a:pPr lvl="1"/>
            <a:r>
              <a:rPr lang="de-DE" dirty="0" err="1"/>
              <a:t>Responsive</a:t>
            </a:r>
            <a:r>
              <a:rPr lang="de-DE" dirty="0"/>
              <a:t> Modus &gt; 1920_1080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Sepp‘s</a:t>
            </a:r>
            <a:r>
              <a:rPr lang="de-DE" dirty="0"/>
              <a:t> Bowling – Softwareentwicklung leicht gemacht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t>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err="1"/>
              <a:t>SuA</a:t>
            </a:r>
            <a:r>
              <a:rPr lang="de-DE" dirty="0"/>
              <a:t>, 29.03.2019</a:t>
            </a:r>
          </a:p>
        </p:txBody>
      </p:sp>
    </p:spTree>
    <p:extLst>
      <p:ext uri="{BB962C8B-B14F-4D97-AF65-F5344CB8AC3E}">
        <p14:creationId xmlns:p14="http://schemas.microsoft.com/office/powerpoint/2010/main" val="152060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Anleitung - Bearbeitung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 öffnen</a:t>
            </a:r>
          </a:p>
          <a:p>
            <a:pPr lvl="1"/>
            <a:r>
              <a:rPr lang="de-DE" dirty="0"/>
              <a:t>Desktop &gt; </a:t>
            </a:r>
            <a:r>
              <a:rPr lang="de-DE" dirty="0" err="1"/>
              <a:t>seppsbowling</a:t>
            </a:r>
            <a:r>
              <a:rPr lang="de-DE" dirty="0"/>
              <a:t> &gt; </a:t>
            </a:r>
            <a:r>
              <a:rPr lang="de-DE" dirty="0" err="1"/>
              <a:t>variables.js</a:t>
            </a:r>
            <a:endParaRPr lang="de-DE" dirty="0"/>
          </a:p>
          <a:p>
            <a:r>
              <a:rPr lang="de-DE" dirty="0"/>
              <a:t>Werte bearbeiten und Speichern</a:t>
            </a:r>
          </a:p>
          <a:p>
            <a:pPr lvl="1"/>
            <a:r>
              <a:rPr lang="de-DE" dirty="0"/>
              <a:t>STRG + S</a:t>
            </a:r>
          </a:p>
          <a:p>
            <a:r>
              <a:rPr lang="de-DE" dirty="0"/>
              <a:t>Spiel im Browser neu Laden</a:t>
            </a:r>
          </a:p>
          <a:p>
            <a:pPr lvl="1"/>
            <a:r>
              <a:rPr lang="de-DE" dirty="0"/>
              <a:t>STRG + F5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Sepp‘s</a:t>
            </a:r>
            <a:r>
              <a:rPr lang="de-DE" dirty="0"/>
              <a:t> Bowling – Softwareentwicklung leicht gemacht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t>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err="1"/>
              <a:t>SuA</a:t>
            </a:r>
            <a:r>
              <a:rPr lang="de-DE" dirty="0"/>
              <a:t>, 29.03.2019</a:t>
            </a:r>
          </a:p>
        </p:txBody>
      </p:sp>
    </p:spTree>
    <p:extLst>
      <p:ext uri="{BB962C8B-B14F-4D97-AF65-F5344CB8AC3E}">
        <p14:creationId xmlns:p14="http://schemas.microsoft.com/office/powerpoint/2010/main" val="408473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Kleine Farblehre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Sepp‘s</a:t>
            </a:r>
            <a:r>
              <a:rPr lang="de-DE" dirty="0"/>
              <a:t> Bowling – Softwareentwicklung leicht gemacht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t>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err="1"/>
              <a:t>SuA</a:t>
            </a:r>
            <a:r>
              <a:rPr lang="de-DE" dirty="0"/>
              <a:t>, 29.03.2019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BA1915-AD0A-4F24-8B78-8685C6C0D998}"/>
              </a:ext>
            </a:extLst>
          </p:cNvPr>
          <p:cNvSpPr txBox="1"/>
          <p:nvPr/>
        </p:nvSpPr>
        <p:spPr>
          <a:xfrm>
            <a:off x="318206" y="1203598"/>
            <a:ext cx="2957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Wort-Notation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white</a:t>
            </a:r>
            <a:r>
              <a:rPr lang="de-DE" dirty="0"/>
              <a:t>, </a:t>
            </a:r>
            <a:r>
              <a:rPr lang="de-DE" dirty="0" err="1"/>
              <a:t>yellow</a:t>
            </a:r>
            <a:r>
              <a:rPr lang="de-DE" dirty="0"/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Englische Begriffe für Farben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27F6541-374E-4698-9E34-AE4F4ECA2048}"/>
              </a:ext>
            </a:extLst>
          </p:cNvPr>
          <p:cNvSpPr txBox="1"/>
          <p:nvPr/>
        </p:nvSpPr>
        <p:spPr>
          <a:xfrm>
            <a:off x="318206" y="2680926"/>
            <a:ext cx="3461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RGBA-Notation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rgba</a:t>
            </a:r>
            <a:r>
              <a:rPr lang="de-DE" dirty="0"/>
              <a:t>(0,20,100,1)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Werte wie oben, nur 0 – 255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Letzter Wert zwischen 0 und 1: Transparenz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924C78-C631-4993-A7E7-8FEC6BB30549}"/>
              </a:ext>
            </a:extLst>
          </p:cNvPr>
          <p:cNvSpPr txBox="1"/>
          <p:nvPr/>
        </p:nvSpPr>
        <p:spPr>
          <a:xfrm>
            <a:off x="3275856" y="120359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Hex-Notation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#FF2500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#, Dann Werte für Rot, Grün, Blau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Werte von 00 – FF (0 - 9, A - F)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10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Echtes Code lernen!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Sepp‘s</a:t>
            </a:r>
            <a:r>
              <a:rPr lang="de-DE" dirty="0"/>
              <a:t> Bowling – Softwareentwicklung leicht gemacht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132D-5D5D-4EB1-BEB0-6794B2515C80}" type="slidenum">
              <a:rPr lang="de-DE" smtClean="0"/>
              <a:t>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err="1"/>
              <a:t>SuA</a:t>
            </a:r>
            <a:r>
              <a:rPr lang="de-DE" dirty="0"/>
              <a:t>, 29.03.2019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BA1915-AD0A-4F24-8B78-8685C6C0D998}"/>
              </a:ext>
            </a:extLst>
          </p:cNvPr>
          <p:cNvSpPr txBox="1"/>
          <p:nvPr/>
        </p:nvSpPr>
        <p:spPr>
          <a:xfrm>
            <a:off x="318206" y="1203598"/>
            <a:ext cx="53339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hlinkClick r:id="rId2"/>
              </a:rPr>
              <a:t>https://codecombat.com/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Get</a:t>
            </a:r>
            <a:r>
              <a:rPr lang="de-DE" sz="2800" dirty="0"/>
              <a:t> </a:t>
            </a:r>
            <a:r>
              <a:rPr lang="de-DE" sz="2800" dirty="0" err="1"/>
              <a:t>Started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Einzelkonto einrichten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Anmelden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Einführungskurs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25651"/>
      </p:ext>
    </p:extLst>
  </p:cSld>
  <p:clrMapOvr>
    <a:masterClrMapping/>
  </p:clrMapOvr>
</p:sld>
</file>

<file path=ppt/theme/theme1.xml><?xml version="1.0" encoding="utf-8"?>
<a:theme xmlns:a="http://schemas.openxmlformats.org/drawingml/2006/main" name="BR_Vorlage_16_9_V5_final">
  <a:themeElements>
    <a:clrScheme name="BR Farbdesign">
      <a:dk1>
        <a:sysClr val="windowText" lastClr="000000"/>
      </a:dk1>
      <a:lt1>
        <a:sysClr val="window" lastClr="FFFFFF"/>
      </a:lt1>
      <a:dk2>
        <a:srgbClr val="004182"/>
      </a:dk2>
      <a:lt2>
        <a:srgbClr val="9DC1D7"/>
      </a:lt2>
      <a:accent1>
        <a:srgbClr val="0082C6"/>
      </a:accent1>
      <a:accent2>
        <a:srgbClr val="000000"/>
      </a:accent2>
      <a:accent3>
        <a:srgbClr val="707A84"/>
      </a:accent3>
      <a:accent4>
        <a:srgbClr val="A9AFB5"/>
      </a:accent4>
      <a:accent5>
        <a:srgbClr val="C6CACE"/>
      </a:accent5>
      <a:accent6>
        <a:srgbClr val="E2E4E6"/>
      </a:accent6>
      <a:hlink>
        <a:srgbClr val="004182"/>
      </a:hlink>
      <a:folHlink>
        <a:srgbClr val="C6CA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rmNumber xmlns="48dd07b6-f31a-4ac4-81fc-80dbbdd150de">---</FormNumber>
    <FormBrCategory xmlns="48dd07b6-f31a-4ac4-81fc-80dbbdd150de" xsi:nil="true"/>
    <TaxCatchAll xmlns="d6b88300-9fe8-4b8f-8d6d-4a15663a8cff"/>
    <Stichworte xmlns="48dd07b6-f31a-4ac4-81fc-80dbbdd150de">PowerPoint Vorlage; Power; Point; Vorlage Power; ppt</Stichworte>
    <FormNotes xmlns="48dd07b6-f31a-4ac4-81fc-80dbbdd150de">Version: 05.16</FormNotes>
    <FormHitCounter xmlns="48dd07b6-f31a-4ac4-81fc-80dbbdd150de">450</FormHitCounter>
    <Anfangsbuchstabe xmlns="48dd07b6-f31a-4ac4-81fc-80dbbdd150de">P</Anfangsbuchstab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ularvorlage" ma:contentTypeID="0x01010021ADB1D6C63948C8BB27D02A645082A8000E37CCC3D5C3DD438277D448A69C2FC2" ma:contentTypeVersion="2" ma:contentTypeDescription="ContentType für Formular" ma:contentTypeScope="" ma:versionID="a6a3bce1967a76f111a268f9b4e0b443">
  <xsd:schema xmlns:xsd="http://www.w3.org/2001/XMLSchema" xmlns:xs="http://www.w3.org/2001/XMLSchema" xmlns:p="http://schemas.microsoft.com/office/2006/metadata/properties" xmlns:ns2="48dd07b6-f31a-4ac4-81fc-80dbbdd150de" xmlns:ns3="d6b88300-9fe8-4b8f-8d6d-4a15663a8cff" targetNamespace="http://schemas.microsoft.com/office/2006/metadata/properties" ma:root="true" ma:fieldsID="e97fc7213800427ebee9dc8243e81c52" ns2:_="" ns3:_="">
    <xsd:import namespace="48dd07b6-f31a-4ac4-81fc-80dbbdd150de"/>
    <xsd:import namespace="d6b88300-9fe8-4b8f-8d6d-4a15663a8cff"/>
    <xsd:element name="properties">
      <xsd:complexType>
        <xsd:sequence>
          <xsd:element name="documentManagement">
            <xsd:complexType>
              <xsd:all>
                <xsd:element ref="ns2:FormNumber"/>
                <xsd:element ref="ns2:FormNotes" minOccurs="0"/>
                <xsd:element ref="ns2:FormBrCategory" minOccurs="0"/>
                <xsd:element ref="ns2:FormHitCounter" minOccurs="0"/>
                <xsd:element ref="ns3:TaxCatchAll" minOccurs="0"/>
                <xsd:element ref="ns2:Stichworte" minOccurs="0"/>
                <xsd:element ref="ns2:Anfangsbuchstab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d07b6-f31a-4ac4-81fc-80dbbdd150de" elementFormDefault="qualified">
    <xsd:import namespace="http://schemas.microsoft.com/office/2006/documentManagement/types"/>
    <xsd:import namespace="http://schemas.microsoft.com/office/infopath/2007/PartnerControls"/>
    <xsd:element name="FormNumber" ma:index="8" ma:displayName="Nummer" ma:internalName="FormNumber">
      <xsd:simpleType>
        <xsd:restriction base="dms:Text"/>
      </xsd:simpleType>
    </xsd:element>
    <xsd:element name="FormNotes" ma:index="9" nillable="true" ma:displayName="Anmerkungen zur Vorlage" ma:internalName="FormNotes">
      <xsd:simpleType>
        <xsd:restriction base="dms:Note">
          <xsd:maxLength value="255"/>
        </xsd:restriction>
      </xsd:simpleType>
    </xsd:element>
    <xsd:element name="FormBrCategory" ma:index="10" nillable="true" ma:displayName="Kategorie" ma:internalName="FormBrCategory">
      <xsd:simpleType>
        <xsd:restriction base="dms:Choice">
          <xsd:enumeration value="Kategorie 1"/>
          <xsd:enumeration value="Kategorie 2"/>
          <xsd:enumeration value="Kategorie 3"/>
        </xsd:restriction>
      </xsd:simpleType>
    </xsd:element>
    <xsd:element name="FormHitCounter" ma:index="11" nillable="true" ma:displayName="Anzahl Aufrufe" ma:internalName="FormHitCounter" ma:readOnly="true">
      <xsd:simpleType>
        <xsd:restriction base="dms:Unknown"/>
      </xsd:simpleType>
    </xsd:element>
    <xsd:element name="Stichworte" ma:index="13" nillable="true" ma:displayName="Stichworte" ma:internalName="Stichworte">
      <xsd:simpleType>
        <xsd:restriction base="dms:Note">
          <xsd:maxLength value="255"/>
        </xsd:restriction>
      </xsd:simpleType>
    </xsd:element>
    <xsd:element name="Anfangsbuchstabe" ma:index="14" nillable="true" ma:displayName="Anfangsbuchstabe" ma:internalName="Anfangsbuchstab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88300-9fe8-4b8f-8d6d-4a15663a8cf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039f2fe-e1b1-4d20-bd48-19befdc330ec}" ma:internalName="TaxCatchAll" ma:showField="CatchAllData" ma:web="d6b88300-9fe8-4b8f-8d6d-4a15663a8c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8581CC-CDD2-4969-848C-3E3D76179857}">
  <ds:schemaRefs>
    <ds:schemaRef ds:uri="http://schemas.microsoft.com/office/2006/metadata/properties"/>
    <ds:schemaRef ds:uri="http://schemas.microsoft.com/office/infopath/2007/PartnerControls"/>
    <ds:schemaRef ds:uri="48dd07b6-f31a-4ac4-81fc-80dbbdd150de"/>
    <ds:schemaRef ds:uri="d6b88300-9fe8-4b8f-8d6d-4a15663a8cff"/>
  </ds:schemaRefs>
</ds:datastoreItem>
</file>

<file path=customXml/itemProps2.xml><?xml version="1.0" encoding="utf-8"?>
<ds:datastoreItem xmlns:ds="http://schemas.openxmlformats.org/officeDocument/2006/customXml" ds:itemID="{467235C7-BF6D-478C-B272-B226DB3278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A0A995-19F4-4170-A115-E882202D17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dd07b6-f31a-4ac4-81fc-80dbbdd150de"/>
    <ds:schemaRef ds:uri="d6b88300-9fe8-4b8f-8d6d-4a15663a8c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 Point Vorlage ppt</Template>
  <TotalTime>0</TotalTime>
  <Words>267</Words>
  <Application>Microsoft Macintosh PowerPoint</Application>
  <PresentationFormat>Bildschirmpräsentation (16:9)</PresentationFormat>
  <Paragraphs>79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ArialMT</vt:lpstr>
      <vt:lpstr>Calibri</vt:lpstr>
      <vt:lpstr>Consolas</vt:lpstr>
      <vt:lpstr>BR_Vorlage_16_9_V5_final</vt:lpstr>
      <vt:lpstr>Herzlich willkommen!</vt:lpstr>
      <vt:lpstr>Sepp‘s Bowling</vt:lpstr>
      <vt:lpstr>Wer oder was sind it-fluencer?</vt:lpstr>
      <vt:lpstr>Grundlagen Programmierung</vt:lpstr>
      <vt:lpstr>PowerPoint-Präsentation</vt:lpstr>
      <vt:lpstr>Anleitung – Das Spiel</vt:lpstr>
      <vt:lpstr>Anleitung - Bearbeitung</vt:lpstr>
      <vt:lpstr>Kleine Farblehre</vt:lpstr>
      <vt:lpstr>Echtes Code lernen!</vt:lpstr>
      <vt:lpstr> Vielen Spaß!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willkommen!</dc:title>
  <dc:creator>Dominik Sigmund</dc:creator>
  <cp:lastModifiedBy>Dominik Sigmund</cp:lastModifiedBy>
  <cp:revision>10</cp:revision>
  <dcterms:created xsi:type="dcterms:W3CDTF">2019-01-31T08:49:45Z</dcterms:created>
  <dcterms:modified xsi:type="dcterms:W3CDTF">2019-03-28T13:32:47Z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0x01010021ADB1D6C63948C8BB27D02A645082A8000E37CCC3D5C3DD438277D448A69C2FC2</vt:lpwstr>
  </property>
</Properties>
</file>