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ay8j4iyfgVpO2KFTRViJZbQZC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tar.mit.edu/cluster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ingame.com/playgrounds/349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dingame.com/playgrounds/349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fa7d421b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fa7d421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a7d421bd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fa7d421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from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http://star.mit.edu/cluster/</a:t>
            </a:r>
            <a:r>
              <a:rPr lang="en-US"/>
              <a:t> </a:t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fb07462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6fb074628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fb074628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6fb0746282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fb074628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Image/GIF from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https://www.codingame.com/playgrounds/349</a:t>
            </a:r>
            <a:r>
              <a:rPr lang="en-US"/>
              <a:t> </a:t>
            </a:r>
            <a:endParaRPr/>
          </a:p>
        </p:txBody>
      </p:sp>
      <p:sp>
        <p:nvSpPr>
          <p:cNvPr id="183" name="Google Shape;183;g6fb074628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fb074628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Image/GIF from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https://www.codingame.com/playgrounds/349</a:t>
            </a:r>
            <a:r>
              <a:rPr lang="en-US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91" name="Google Shape;191;g6fb0746282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fa7d421b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fa7d421b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1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1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1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1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2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2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2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2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2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2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7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7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7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tar.mit.edu/cluster" TargetMode="External"/><Relationship Id="rId4" Type="http://schemas.openxmlformats.org/officeDocument/2006/relationships/hyperlink" Target="https://www.codingame.com/playgrounds/349" TargetMode="External"/><Relationship Id="rId5" Type="http://schemas.openxmlformats.org/officeDocument/2006/relationships/hyperlink" Target="https://www.open-mpi.org" TargetMode="External"/><Relationship Id="rId6" Type="http://schemas.openxmlformats.org/officeDocument/2006/relationships/hyperlink" Target="https://mpi4py.readthedocs.i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Relationship Id="rId4" Type="http://schemas.openxmlformats.org/officeDocument/2006/relationships/image" Target="../media/image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/>
              <a:t>	Mobile Cloud Computing 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CHRISTIAN ANGELES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JOHN ZAVALA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To be continued...</a:t>
            </a:r>
            <a:endParaRPr/>
          </a:p>
        </p:txBody>
      </p:sp>
      <p:sp>
        <p:nvSpPr>
          <p:cNvPr id="207" name="Google Shape;207;p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Still a work in progress we need to create the android application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User interface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Have communication between application and cloud server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Socket programming (Java/Python)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Testing/Debugging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fa7d421bd_0_8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13" name="Google Shape;213;g6fa7d421bd_0_8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StarCluster</a:t>
            </a:r>
            <a:endParaRPr/>
          </a:p>
          <a:p>
            <a:pPr indent="-32004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http://star.mit.edu/cluster</a:t>
            </a:r>
            <a:r>
              <a:rPr lang="en-US"/>
              <a:t> 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Distributed computing with MPI</a:t>
            </a:r>
            <a:endParaRPr/>
          </a:p>
          <a:p>
            <a:pPr indent="-32004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https://www.codingame.com/playgrounds/349</a:t>
            </a:r>
            <a:r>
              <a:rPr lang="en-US"/>
              <a:t> 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MPI</a:t>
            </a:r>
            <a:endParaRPr/>
          </a:p>
          <a:p>
            <a:pPr indent="-32004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https://www.open-mpi.org</a:t>
            </a:r>
            <a:r>
              <a:rPr lang="en-US"/>
              <a:t> 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mpi4py</a:t>
            </a:r>
            <a:endParaRPr/>
          </a:p>
          <a:p>
            <a:pPr indent="-32004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https://mpi4py.readthedocs.io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fa7d421bd_0_18"/>
          <p:cNvSpPr txBox="1"/>
          <p:nvPr>
            <p:ph type="title"/>
          </p:nvPr>
        </p:nvSpPr>
        <p:spPr>
          <a:xfrm>
            <a:off x="1393661" y="2728793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154" name="Google Shape;154;p3"/>
          <p:cNvSpPr txBox="1"/>
          <p:nvPr>
            <p:ph idx="1" type="body"/>
          </p:nvPr>
        </p:nvSpPr>
        <p:spPr>
          <a:xfrm>
            <a:off x="896400" y="1853125"/>
            <a:ext cx="9348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Our goal is to simulate computational offloading of a compute-intensive task on an android application to a cloud server.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Server will complete the task via distributed computation.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will be an array of at least 100,000 elements conceptualizing a large data set--data that is too large to store on an android device.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Program on the cloud server will be performing an exhaustive search and comparison to simulate the computational offloading. </a:t>
            </a:r>
            <a:endParaRPr/>
          </a:p>
          <a:p>
            <a:pPr indent="-32004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order to create a compute-intensive environment, the algorithm is going to search and compare the 100,000-element-sized array with itself. Forcing the algorithm to perform with a time complexity of O(n^2). A slower time run will allow us to see a difference in computational performance.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Project Environment</a:t>
            </a:r>
            <a:endParaRPr/>
          </a:p>
        </p:txBody>
      </p:sp>
      <p:sp>
        <p:nvSpPr>
          <p:cNvPr id="160" name="Google Shape;160;p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Amazon Web Services(AWS) EC2</a:t>
            </a:r>
            <a:endParaRPr/>
          </a:p>
          <a:p>
            <a:pPr indent="-295910" lvl="1" marL="74295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Starcluster AMIs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Android OS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Linux OS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StarCluster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Message passing interface(MPI)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mpi4py for Python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StarCluster</a:t>
            </a:r>
            <a:endParaRPr/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1104293" y="2036876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StarCluster- Is a tool kit that manages computer clusters hosted on Amazon’s EC2 Cloud.  It is designed to automate and simplify the process of building, configuring, and managing clusters of virtual machines.</a:t>
            </a:r>
            <a:endParaRPr/>
          </a:p>
        </p:txBody>
      </p:sp>
      <p:pic>
        <p:nvPicPr>
          <p:cNvPr id="167" name="Google Shape;16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575" y="3253225"/>
            <a:ext cx="5504125" cy="297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fb0746282_0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StarCluster</a:t>
            </a:r>
            <a:endParaRPr/>
          </a:p>
        </p:txBody>
      </p:sp>
      <p:sp>
        <p:nvSpPr>
          <p:cNvPr id="173" name="Google Shape;173;g6fb0746282_0_0"/>
          <p:cNvSpPr txBox="1"/>
          <p:nvPr>
            <p:ph idx="1" type="body"/>
          </p:nvPr>
        </p:nvSpPr>
        <p:spPr>
          <a:xfrm>
            <a:off x="1104293" y="2036876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Security Groups- The starcluster configures a security </a:t>
            </a:r>
            <a:r>
              <a:rPr lang="en-US" sz="1700"/>
              <a:t>group </a:t>
            </a:r>
            <a:r>
              <a:rPr lang="en-US" sz="1700"/>
              <a:t>for our cluster allowing us to control network access to the cluster.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Password-less SSH: The star cluster configures the cluster in order for the SSH to be used from any node within the cluster without having to login using a password.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Network File System (NFS)- able to</a:t>
            </a:r>
            <a:r>
              <a:rPr lang="en-US" sz="1700"/>
              <a:t> attach Elastic Block Storage (EBS) volumes on the cluster in order to obtain persistent storage.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Within in the star cluster we can dynamically resize clusters in order to make it scalable.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fb0746282_0_3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Message Passing Interface(MPI)</a:t>
            </a:r>
            <a:endParaRPr/>
          </a:p>
        </p:txBody>
      </p:sp>
      <p:sp>
        <p:nvSpPr>
          <p:cNvPr id="179" name="Google Shape;179;g6fb0746282_0_36"/>
          <p:cNvSpPr txBox="1"/>
          <p:nvPr>
            <p:ph idx="1" type="body"/>
          </p:nvPr>
        </p:nvSpPr>
        <p:spPr>
          <a:xfrm>
            <a:off x="1103300" y="2014450"/>
            <a:ext cx="8946600" cy="4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MPI- Standardized message passing library interface that can be used in different languages (ex. C, C++, python).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MPI is good for high performance computing and parallelism because it handles the passing of messages between different processes.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Distributed computing- Takes a single task and distributes it among computers in order to complete a task.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Point to point communications-  MPI uses point to point communications to communicate from one process to another.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US" sz="1530"/>
              <a:t>Blocking/Non-blocking communication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US" sz="1530"/>
              <a:t>Race conditions</a:t>
            </a:r>
            <a:endParaRPr/>
          </a:p>
          <a:p>
            <a:pPr indent="-208026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sz="1530"/>
          </a:p>
        </p:txBody>
      </p:sp>
      <p:pic>
        <p:nvPicPr>
          <p:cNvPr id="180" name="Google Shape;180;g6fb0746282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9350" y="4235025"/>
            <a:ext cx="2183700" cy="201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fb0746282_0_1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Message Passing Interface(MPI)</a:t>
            </a:r>
            <a:endParaRPr/>
          </a:p>
        </p:txBody>
      </p:sp>
      <p:sp>
        <p:nvSpPr>
          <p:cNvPr id="186" name="Google Shape;186;g6fb0746282_0_16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Collective communication- There are two types: Broadcasting and Scattering/Gathering.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US" sz="1530"/>
              <a:t>Broadcasting: One process broadcasts the same information to every process.</a:t>
            </a:r>
            <a:endParaRPr/>
          </a:p>
          <a:p>
            <a:pPr indent="-208026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sz="1530"/>
          </a:p>
        </p:txBody>
      </p:sp>
      <p:pic>
        <p:nvPicPr>
          <p:cNvPr id="187" name="Google Shape;187;g6fb074628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700" y="3506871"/>
            <a:ext cx="3733249" cy="23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6fb0746282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750" y="3481000"/>
            <a:ext cx="2459425" cy="24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fb0746282_0_21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Message Passing Interface(MPI)</a:t>
            </a:r>
            <a:endParaRPr/>
          </a:p>
        </p:txBody>
      </p:sp>
      <p:sp>
        <p:nvSpPr>
          <p:cNvPr id="194" name="Google Shape;194;g6fb0746282_0_21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60"/>
              <a:buChar char="►"/>
            </a:pPr>
            <a:r>
              <a:rPr lang="en-US" sz="1700"/>
              <a:t>Collective communication- There are two types: Broadcasting and Scattering/Gathering.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Char char="►"/>
            </a:pPr>
            <a:r>
              <a:rPr lang="en-US" sz="1530"/>
              <a:t>Scattering/ Gathering:  Are used in order to distribute and gather data. </a:t>
            </a:r>
            <a:endParaRPr/>
          </a:p>
          <a:p>
            <a:pPr indent="-208026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24"/>
              <a:buNone/>
            </a:pPr>
            <a:r>
              <a:t/>
            </a:r>
            <a:endParaRPr sz="1530"/>
          </a:p>
        </p:txBody>
      </p:sp>
      <p:pic>
        <p:nvPicPr>
          <p:cNvPr id="195" name="Google Shape;195;g6fb0746282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800" y="3329750"/>
            <a:ext cx="2890701" cy="244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6fb0746282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9500" y="3329750"/>
            <a:ext cx="2770335" cy="24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fa7d421bd_0_3"/>
          <p:cNvSpPr txBox="1"/>
          <p:nvPr>
            <p:ph type="title"/>
          </p:nvPr>
        </p:nvSpPr>
        <p:spPr>
          <a:xfrm>
            <a:off x="1393661" y="2728793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2019-10-29T18:32:19Z</dcterms:created>
  <dc:creator>johnzy</dc:creator>
</cp:coreProperties>
</file>