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8542-9C42-98DC-5F4C-5962AAC30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B2E19-9AF2-6436-65B0-5732BB417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E7587-1F6E-3BDA-4488-79852970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740-2C0B-4C0D-9B65-037A007BAFD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B5AE-3F78-D673-F19B-05B87ABB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7B7FD-7B01-9EA6-67F0-A1581FA9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9582-9B20-42D4-AEE5-342D85CB1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87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63EC-B3EA-A361-EB8F-4FEE8BE1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B5A91-E87F-186F-0EBB-C8C89B98C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5A178-C400-9398-D150-ADDEB51A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740-2C0B-4C0D-9B65-037A007BAFD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1E13A-5EE4-4495-D044-4124C6AB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E9642-784F-4C53-F3A2-467DF7C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9582-9B20-42D4-AEE5-342D85CB1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27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0D792-D393-7984-F2FB-4ACF472B9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8FE6E-1225-DD94-6512-48AC99466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0C847-EC8E-CBEA-5CEA-64202C16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740-2C0B-4C0D-9B65-037A007BAFD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2776E-A08F-6CC5-7AA5-53D3F5C75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1DFCC-55C9-7FEC-826F-A2E9DACF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9582-9B20-42D4-AEE5-342D85CB1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75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4293-3E16-03A6-D43D-1985395B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9CA1-DC62-A946-8325-E61D27B01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21BAA-BED5-ED44-BFCB-DAE1A2F6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740-2C0B-4C0D-9B65-037A007BAFD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400A5-6A42-0601-03CF-55F16945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4FD3-234D-CE19-377B-E326EBDF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9582-9B20-42D4-AEE5-342D85CB1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36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678B-59D4-48E9-80A3-04CB9A7F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36678-0387-1B57-2322-78F6C84CE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EB3ED-955A-4412-D22D-5E555949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740-2C0B-4C0D-9B65-037A007BAFD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7BE51-CE5C-5E06-F464-2F709B3DE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441CD-95A0-05C2-8F79-5DE13BF6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9582-9B20-42D4-AEE5-342D85CB1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13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D548-9065-6B97-1C1E-6875A0D4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4C34C-0FEA-38CF-FB2A-D72F0061A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2B5CD-F64F-6B6E-B26F-AC55EBF30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7A3AE-656A-6596-D72D-37CDDEF6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740-2C0B-4C0D-9B65-037A007BAFD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F956D-46F1-425F-EABA-02D5FF63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5AC7-6A65-4EEE-68C6-4C619E84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9582-9B20-42D4-AEE5-342D85CB1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78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CD91-7E85-642B-3EEE-23200307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B05DC-7E56-F4DF-EE40-B77FE3270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F364E-80E7-7D89-F8E8-591F842B9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A8639-3FF5-3A76-9E1B-FADDBE44A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4393C-E533-348E-7E6B-EC3BDD142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FF6D1-2F07-C864-D715-BC5928FA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740-2C0B-4C0D-9B65-037A007BAFD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CF56F-0550-D33D-2CFF-F5A4E34A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0955D-4020-6C19-0F20-B6A010BB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9582-9B20-42D4-AEE5-342D85CB1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2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8863-3FA9-9630-6E02-07904FA7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9A80F-6877-D6E0-4EF3-92E68183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740-2C0B-4C0D-9B65-037A007BAFD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50798-13B0-A173-82D8-CDB3471E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73220-2C85-6174-630F-28DEF99B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9582-9B20-42D4-AEE5-342D85CB1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46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050D86-CC5E-A5EB-5D70-5967A667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740-2C0B-4C0D-9B65-037A007BAFD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FC1B3-36AF-3F44-8ADA-AA8E503A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A98F3-087C-A9E5-35FF-61924E6A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9582-9B20-42D4-AEE5-342D85CB1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88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813D6-8E48-D53B-3F75-789C15787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E5094-A1CE-B5BB-BB13-B1D4DD58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F1537-E10A-3C30-550A-3FD103041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4FD80-4F6A-226C-590C-31A525E2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740-2C0B-4C0D-9B65-037A007BAFD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8C7A8-A494-5F2C-F460-247AAC56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E85AC-04AB-BFBC-DAD3-6DFB1762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9582-9B20-42D4-AEE5-342D85CB1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28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5AE4-0CF7-99AE-1CAF-72819E6C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EE2CC8-FF60-67D8-F740-F9DBA95B1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22A32-136F-EEDD-4970-1EAEC3D10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6FC89-68FE-7BD4-4742-396086BE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4740-2C0B-4C0D-9B65-037A007BAFD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CDB98-257A-1F7B-F703-418C3709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E036C-EBFE-DB85-37DB-31FCDD34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9582-9B20-42D4-AEE5-342D85CB1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91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6286E6-3B26-7A0C-EA74-52711CA2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115A0-E1A0-CD76-F3AF-82D54B5A3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3D89-7D0F-8129-5C9F-94DA4B271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C4740-2C0B-4C0D-9B65-037A007BAFD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F392-2929-D0F9-8CF2-C8C5C4023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27F8-7357-1B56-65DB-6C1CB06C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29582-9B20-42D4-AEE5-342D85CB15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781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FE2810B-8109-0E1F-070A-9F7FBDA2E5FE}"/>
              </a:ext>
            </a:extLst>
          </p:cNvPr>
          <p:cNvSpPr/>
          <p:nvPr/>
        </p:nvSpPr>
        <p:spPr>
          <a:xfrm>
            <a:off x="3329354" y="2907323"/>
            <a:ext cx="691661" cy="644769"/>
          </a:xfrm>
          <a:prstGeom prst="flowChartConnector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 b="1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EAB015-7271-9E82-4CDB-3B3EB3E83DC4}"/>
              </a:ext>
            </a:extLst>
          </p:cNvPr>
          <p:cNvCxnSpPr>
            <a:cxnSpLocks/>
          </p:cNvCxnSpPr>
          <p:nvPr/>
        </p:nvCxnSpPr>
        <p:spPr>
          <a:xfrm>
            <a:off x="3505200" y="3232052"/>
            <a:ext cx="3352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D316586-51A0-6DAE-FA7F-1AA901697449}"/>
              </a:ext>
            </a:extLst>
          </p:cNvPr>
          <p:cNvSpPr/>
          <p:nvPr/>
        </p:nvSpPr>
        <p:spPr>
          <a:xfrm>
            <a:off x="4510454" y="2908495"/>
            <a:ext cx="691661" cy="644769"/>
          </a:xfrm>
          <a:prstGeom prst="flowChartConnector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400" b="1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A62A55-B581-3E6F-C904-0F83EA24BAA8}"/>
              </a:ext>
            </a:extLst>
          </p:cNvPr>
          <p:cNvCxnSpPr>
            <a:cxnSpLocks/>
          </p:cNvCxnSpPr>
          <p:nvPr/>
        </p:nvCxnSpPr>
        <p:spPr>
          <a:xfrm>
            <a:off x="4686300" y="3232052"/>
            <a:ext cx="3352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E29D0D-D291-BECF-D1CD-4DC974E65B13}"/>
              </a:ext>
            </a:extLst>
          </p:cNvPr>
          <p:cNvCxnSpPr>
            <a:cxnSpLocks/>
          </p:cNvCxnSpPr>
          <p:nvPr/>
        </p:nvCxnSpPr>
        <p:spPr>
          <a:xfrm flipV="1">
            <a:off x="4853940" y="3077894"/>
            <a:ext cx="0" cy="30597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1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Robinson</dc:creator>
  <cp:lastModifiedBy>Chris Robinson</cp:lastModifiedBy>
  <cp:revision>2</cp:revision>
  <dcterms:created xsi:type="dcterms:W3CDTF">2025-05-07T15:34:06Z</dcterms:created>
  <dcterms:modified xsi:type="dcterms:W3CDTF">2025-05-12T03:32:20Z</dcterms:modified>
</cp:coreProperties>
</file>