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7B0-51D0-4532-A827-DBFA9F48DAB8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EC4-BA1A-4EEF-952E-FD9D99090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69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7B0-51D0-4532-A827-DBFA9F48DAB8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EC4-BA1A-4EEF-952E-FD9D99090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7B0-51D0-4532-A827-DBFA9F48DAB8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EC4-BA1A-4EEF-952E-FD9D99090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0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7B0-51D0-4532-A827-DBFA9F48DAB8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EC4-BA1A-4EEF-952E-FD9D99090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7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7B0-51D0-4532-A827-DBFA9F48DAB8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EC4-BA1A-4EEF-952E-FD9D99090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7B0-51D0-4532-A827-DBFA9F48DAB8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EC4-BA1A-4EEF-952E-FD9D99090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4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7B0-51D0-4532-A827-DBFA9F48DAB8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EC4-BA1A-4EEF-952E-FD9D99090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41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7B0-51D0-4532-A827-DBFA9F48DAB8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EC4-BA1A-4EEF-952E-FD9D99090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29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7B0-51D0-4532-A827-DBFA9F48DAB8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EC4-BA1A-4EEF-952E-FD9D99090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04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7B0-51D0-4532-A827-DBFA9F48DAB8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EC4-BA1A-4EEF-952E-FD9D99090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54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7B0-51D0-4532-A827-DBFA9F48DAB8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EC4-BA1A-4EEF-952E-FD9D99090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69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87B0-51D0-4532-A827-DBFA9F48DAB8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0EC4-BA1A-4EEF-952E-FD9D99090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50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059680" y="2060448"/>
            <a:ext cx="3035808" cy="3133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BER</a:t>
            </a:r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2926080" y="1828800"/>
            <a:ext cx="2133600" cy="93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1280160" y="1530096"/>
            <a:ext cx="1645920" cy="59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Turnier.de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280160" y="3194304"/>
            <a:ext cx="1645920" cy="59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nuliga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3"/>
          </p:cNvCxnSpPr>
          <p:nvPr/>
        </p:nvCxnSpPr>
        <p:spPr>
          <a:xfrm>
            <a:off x="2926080" y="3493008"/>
            <a:ext cx="2133600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926080" y="1916144"/>
            <a:ext cx="234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Ergebnisdaten werden </a:t>
            </a:r>
          </a:p>
          <a:p>
            <a:r>
              <a:rPr lang="de-DE" dirty="0" smtClean="0"/>
              <a:t>eingelesen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844731" y="3628751"/>
            <a:ext cx="234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Ergebnisdaten werden </a:t>
            </a:r>
          </a:p>
          <a:p>
            <a:r>
              <a:rPr lang="de-DE" dirty="0" smtClean="0"/>
              <a:t>eingelesen</a:t>
            </a:r>
          </a:p>
          <a:p>
            <a:endParaRPr lang="de-DE" dirty="0"/>
          </a:p>
        </p:txBody>
      </p:sp>
      <p:cxnSp>
        <p:nvCxnSpPr>
          <p:cNvPr id="15" name="Gerade Verbindung mit Pfeil 14"/>
          <p:cNvCxnSpPr>
            <a:stCxn id="4" idx="0"/>
          </p:cNvCxnSpPr>
          <p:nvPr/>
        </p:nvCxnSpPr>
        <p:spPr>
          <a:xfrm flipH="1" flipV="1">
            <a:off x="6571488" y="1328928"/>
            <a:ext cx="6096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858256" y="414528"/>
            <a:ext cx="1426464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Amazon AWS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571488" y="1444549"/>
            <a:ext cx="1513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Wird gehostet</a:t>
            </a:r>
          </a:p>
          <a:p>
            <a:r>
              <a:rPr lang="de-DE" dirty="0" smtClean="0"/>
              <a:t>auf</a:t>
            </a:r>
          </a:p>
          <a:p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10186416" y="3108960"/>
            <a:ext cx="1645920" cy="59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Endanwender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8" idx="1"/>
          </p:cNvCxnSpPr>
          <p:nvPr/>
        </p:nvCxnSpPr>
        <p:spPr>
          <a:xfrm flipH="1">
            <a:off x="8095488" y="3407664"/>
            <a:ext cx="2090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265007" y="3038332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Schaut Rating 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60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455799" y="2025131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Player</a:t>
            </a:r>
          </a:p>
          <a:p>
            <a:pPr algn="ctr"/>
            <a:r>
              <a:rPr lang="de-DE" dirty="0" smtClean="0"/>
              <a:t>(mit ELO Ranking)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8797810" y="2025130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Rangliste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7468683" y="3705571"/>
            <a:ext cx="127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Besteht aus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395218" y="3596144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Club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5649972" y="3044728"/>
            <a:ext cx="0" cy="551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5649972" y="3026780"/>
            <a:ext cx="223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Hat einen aktuellen</a:t>
            </a:r>
          </a:p>
          <a:p>
            <a:r>
              <a:rPr lang="de-DE" dirty="0" smtClean="0"/>
              <a:t>Und ehemalige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5455799" y="300179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Matches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6" idx="0"/>
            <a:endCxn id="26" idx="2"/>
          </p:cNvCxnSpPr>
          <p:nvPr/>
        </p:nvCxnSpPr>
        <p:spPr>
          <a:xfrm flipV="1">
            <a:off x="6311937" y="1319776"/>
            <a:ext cx="0" cy="705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519447" y="1349287"/>
            <a:ext cx="86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Tragen </a:t>
            </a:r>
          </a:p>
          <a:p>
            <a:r>
              <a:rPr lang="de-DE" dirty="0" smtClean="0"/>
              <a:t>aus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1603645" y="3565104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Team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21" idx="1"/>
            <a:endCxn id="54" idx="3"/>
          </p:cNvCxnSpPr>
          <p:nvPr/>
        </p:nvCxnSpPr>
        <p:spPr>
          <a:xfrm flipH="1" flipV="1">
            <a:off x="3315920" y="4074903"/>
            <a:ext cx="2079298" cy="3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3646344" y="3782777"/>
            <a:ext cx="155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Hat </a:t>
            </a:r>
          </a:p>
          <a:p>
            <a:r>
              <a:rPr lang="de-DE" dirty="0" smtClean="0"/>
              <a:t>mehrere</a:t>
            </a:r>
            <a:endParaRPr lang="de-DE" dirty="0"/>
          </a:p>
        </p:txBody>
      </p:sp>
      <p:sp>
        <p:nvSpPr>
          <p:cNvPr id="60" name="Rechteck 59"/>
          <p:cNvSpPr/>
          <p:nvPr/>
        </p:nvSpPr>
        <p:spPr>
          <a:xfrm>
            <a:off x="5285830" y="5150175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League</a:t>
            </a:r>
            <a:endParaRPr lang="de-DE" dirty="0"/>
          </a:p>
        </p:txBody>
      </p:sp>
      <p:cxnSp>
        <p:nvCxnSpPr>
          <p:cNvPr id="62" name="Gerade Verbindung mit Pfeil 61"/>
          <p:cNvCxnSpPr>
            <a:stCxn id="54" idx="2"/>
          </p:cNvCxnSpPr>
          <p:nvPr/>
        </p:nvCxnSpPr>
        <p:spPr>
          <a:xfrm>
            <a:off x="2459783" y="4584701"/>
            <a:ext cx="2935435" cy="538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3032604" y="4814829"/>
            <a:ext cx="155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Spielt in einer</a:t>
            </a:r>
            <a:endParaRPr lang="de-DE" dirty="0"/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2168581" y="2678087"/>
            <a:ext cx="3279126" cy="874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8" idx="1"/>
            <a:endCxn id="21" idx="3"/>
          </p:cNvCxnSpPr>
          <p:nvPr/>
        </p:nvCxnSpPr>
        <p:spPr>
          <a:xfrm flipH="1">
            <a:off x="7107493" y="2534929"/>
            <a:ext cx="1690317" cy="1571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2411552" y="2657448"/>
            <a:ext cx="215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Spielt in max. einer</a:t>
            </a:r>
            <a:endParaRPr lang="de-DE" dirty="0"/>
          </a:p>
        </p:txBody>
      </p:sp>
      <p:cxnSp>
        <p:nvCxnSpPr>
          <p:cNvPr id="113" name="Gerade Verbindung mit Pfeil 112"/>
          <p:cNvCxnSpPr/>
          <p:nvPr/>
        </p:nvCxnSpPr>
        <p:spPr>
          <a:xfrm flipH="1">
            <a:off x="7168074" y="2025131"/>
            <a:ext cx="1672236" cy="184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endCxn id="60" idx="3"/>
          </p:cNvCxnSpPr>
          <p:nvPr/>
        </p:nvCxnSpPr>
        <p:spPr>
          <a:xfrm flipH="1">
            <a:off x="6998105" y="3044728"/>
            <a:ext cx="1744516" cy="2615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2367793" y="300179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Tournament</a:t>
            </a:r>
            <a:endParaRPr lang="de-DE" dirty="0"/>
          </a:p>
        </p:txBody>
      </p:sp>
      <p:cxnSp>
        <p:nvCxnSpPr>
          <p:cNvPr id="125" name="Gerade Verbindung mit Pfeil 124"/>
          <p:cNvCxnSpPr>
            <a:stCxn id="123" idx="3"/>
            <a:endCxn id="26" idx="1"/>
          </p:cNvCxnSpPr>
          <p:nvPr/>
        </p:nvCxnSpPr>
        <p:spPr>
          <a:xfrm>
            <a:off x="4080068" y="809978"/>
            <a:ext cx="13757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/>
          <p:cNvSpPr txBox="1"/>
          <p:nvPr/>
        </p:nvSpPr>
        <p:spPr>
          <a:xfrm>
            <a:off x="4173769" y="755303"/>
            <a:ext cx="127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Besteht 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96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944821" y="56644"/>
            <a:ext cx="9100807" cy="3263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455799" y="2025131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Player</a:t>
            </a:r>
          </a:p>
          <a:p>
            <a:pPr algn="ctr"/>
            <a:r>
              <a:rPr lang="de-DE" dirty="0" smtClean="0"/>
              <a:t>(mit ELO Ranking)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8840310" y="2025131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Rangliste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7566372" y="3488445"/>
            <a:ext cx="127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Besteht aus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395218" y="3596144"/>
            <a:ext cx="1712275" cy="1019597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Club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5649972" y="3044728"/>
            <a:ext cx="0" cy="551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5649972" y="3026780"/>
            <a:ext cx="223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Hat einen aktuellen</a:t>
            </a:r>
          </a:p>
          <a:p>
            <a:r>
              <a:rPr lang="de-DE" dirty="0" smtClean="0"/>
              <a:t>Und ehemalige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5455799" y="300179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Matches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6" idx="0"/>
            <a:endCxn id="26" idx="2"/>
          </p:cNvCxnSpPr>
          <p:nvPr/>
        </p:nvCxnSpPr>
        <p:spPr>
          <a:xfrm flipV="1">
            <a:off x="6311937" y="1319776"/>
            <a:ext cx="0" cy="705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519447" y="1349287"/>
            <a:ext cx="86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Tragen </a:t>
            </a:r>
          </a:p>
          <a:p>
            <a:r>
              <a:rPr lang="de-DE" dirty="0" smtClean="0"/>
              <a:t>aus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2442524" y="3604350"/>
            <a:ext cx="1712275" cy="1019597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Team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21" idx="1"/>
            <a:endCxn id="54" idx="3"/>
          </p:cNvCxnSpPr>
          <p:nvPr/>
        </p:nvCxnSpPr>
        <p:spPr>
          <a:xfrm flipH="1">
            <a:off x="4154799" y="4105943"/>
            <a:ext cx="1240419" cy="8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4194863" y="3782777"/>
            <a:ext cx="155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Hat </a:t>
            </a:r>
          </a:p>
          <a:p>
            <a:r>
              <a:rPr lang="de-DE" dirty="0" smtClean="0"/>
              <a:t>mehrere</a:t>
            </a:r>
            <a:endParaRPr lang="de-DE" dirty="0"/>
          </a:p>
        </p:txBody>
      </p:sp>
      <p:sp>
        <p:nvSpPr>
          <p:cNvPr id="60" name="Rechteck 59"/>
          <p:cNvSpPr/>
          <p:nvPr/>
        </p:nvSpPr>
        <p:spPr>
          <a:xfrm>
            <a:off x="326707" y="5124838"/>
            <a:ext cx="1712275" cy="1019597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League /</a:t>
            </a:r>
          </a:p>
          <a:p>
            <a:pPr algn="ctr"/>
            <a:r>
              <a:rPr lang="de-DE" dirty="0" err="1" smtClean="0"/>
              <a:t>Tournament</a:t>
            </a:r>
            <a:endParaRPr lang="de-DE" dirty="0"/>
          </a:p>
        </p:txBody>
      </p:sp>
      <p:cxnSp>
        <p:nvCxnSpPr>
          <p:cNvPr id="62" name="Gerade Verbindung mit Pfeil 61"/>
          <p:cNvCxnSpPr>
            <a:stCxn id="54" idx="2"/>
          </p:cNvCxnSpPr>
          <p:nvPr/>
        </p:nvCxnSpPr>
        <p:spPr>
          <a:xfrm flipH="1">
            <a:off x="1564886" y="4623947"/>
            <a:ext cx="1733776" cy="530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3032604" y="4814829"/>
            <a:ext cx="155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Spielt in einer</a:t>
            </a:r>
            <a:endParaRPr lang="de-DE" dirty="0"/>
          </a:p>
        </p:txBody>
      </p:sp>
      <p:cxnSp>
        <p:nvCxnSpPr>
          <p:cNvPr id="66" name="Gerade Verbindung mit Pfeil 65"/>
          <p:cNvCxnSpPr>
            <a:endCxn id="54" idx="0"/>
          </p:cNvCxnSpPr>
          <p:nvPr/>
        </p:nvCxnSpPr>
        <p:spPr>
          <a:xfrm flipH="1">
            <a:off x="3298662" y="2678087"/>
            <a:ext cx="2149045" cy="926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8" idx="1"/>
            <a:endCxn id="21" idx="3"/>
          </p:cNvCxnSpPr>
          <p:nvPr/>
        </p:nvCxnSpPr>
        <p:spPr>
          <a:xfrm flipH="1">
            <a:off x="7107493" y="2534930"/>
            <a:ext cx="1732817" cy="157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3032604" y="3181232"/>
            <a:ext cx="215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Spielt in max. einer</a:t>
            </a:r>
            <a:endParaRPr lang="de-DE" dirty="0"/>
          </a:p>
        </p:txBody>
      </p:sp>
      <p:cxnSp>
        <p:nvCxnSpPr>
          <p:cNvPr id="113" name="Gerade Verbindung mit Pfeil 112"/>
          <p:cNvCxnSpPr/>
          <p:nvPr/>
        </p:nvCxnSpPr>
        <p:spPr>
          <a:xfrm flipH="1">
            <a:off x="7206303" y="2383273"/>
            <a:ext cx="1611655" cy="184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endCxn id="60" idx="3"/>
          </p:cNvCxnSpPr>
          <p:nvPr/>
        </p:nvCxnSpPr>
        <p:spPr>
          <a:xfrm rot="10800000" flipV="1">
            <a:off x="2038983" y="2985405"/>
            <a:ext cx="6707165" cy="2649232"/>
          </a:xfrm>
          <a:prstGeom prst="bentConnector3">
            <a:avLst>
              <a:gd name="adj1" fmla="val 20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60" idx="0"/>
            <a:endCxn id="26" idx="1"/>
          </p:cNvCxnSpPr>
          <p:nvPr/>
        </p:nvCxnSpPr>
        <p:spPr>
          <a:xfrm rot="5400000" flipH="1" flipV="1">
            <a:off x="1161892" y="830931"/>
            <a:ext cx="4314860" cy="42729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0084347" y="11551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STUFE 1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6" idx="1"/>
          </p:cNvCxnSpPr>
          <p:nvPr/>
        </p:nvCxnSpPr>
        <p:spPr>
          <a:xfrm flipH="1">
            <a:off x="4226748" y="2534930"/>
            <a:ext cx="1229051" cy="22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2523845" y="2030656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ELO Ranking </a:t>
            </a:r>
            <a:r>
              <a:rPr lang="de-DE" dirty="0" err="1" smtClean="0"/>
              <a:t>History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4236120" y="1151526"/>
            <a:ext cx="1229664" cy="892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7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729700" y="1032120"/>
            <a:ext cx="7396120" cy="21039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640661" y="1688341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Player</a:t>
            </a:r>
          </a:p>
          <a:p>
            <a:pPr algn="ctr"/>
            <a:r>
              <a:rPr lang="de-DE" dirty="0" smtClean="0"/>
              <a:t>(mit ELO Ranking)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979958" y="1688343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Rangliste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187434" y="1688346"/>
            <a:ext cx="1712275" cy="1019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Matches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729700" y="1032120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AWS </a:t>
            </a:r>
            <a:r>
              <a:rPr lang="de-DE" dirty="0" err="1" smtClean="0"/>
              <a:t>Elastic</a:t>
            </a:r>
            <a:r>
              <a:rPr lang="de-DE" dirty="0" smtClean="0"/>
              <a:t> </a:t>
            </a:r>
            <a:r>
              <a:rPr lang="de-DE" dirty="0" err="1" smtClean="0"/>
              <a:t>Beanstalk</a:t>
            </a:r>
            <a:endParaRPr lang="de-DE" dirty="0"/>
          </a:p>
        </p:txBody>
      </p:sp>
      <p:sp>
        <p:nvSpPr>
          <p:cNvPr id="10" name="Zylinder 9"/>
          <p:cNvSpPr/>
          <p:nvPr/>
        </p:nvSpPr>
        <p:spPr>
          <a:xfrm>
            <a:off x="3748212" y="3459730"/>
            <a:ext cx="590718" cy="82538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Zylinder 10"/>
          <p:cNvSpPr/>
          <p:nvPr/>
        </p:nvSpPr>
        <p:spPr>
          <a:xfrm>
            <a:off x="6201439" y="3459730"/>
            <a:ext cx="590718" cy="82538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Zylinder 11"/>
          <p:cNvSpPr/>
          <p:nvPr/>
        </p:nvSpPr>
        <p:spPr>
          <a:xfrm>
            <a:off x="8540736" y="3459730"/>
            <a:ext cx="590718" cy="82538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472448" y="4285118"/>
            <a:ext cx="204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Amazon </a:t>
            </a:r>
            <a:r>
              <a:rPr lang="de-DE" dirty="0" err="1" smtClean="0"/>
              <a:t>DynamoDB</a:t>
            </a:r>
            <a:endParaRPr lang="de-DE" dirty="0"/>
          </a:p>
        </p:txBody>
      </p:sp>
      <p:cxnSp>
        <p:nvCxnSpPr>
          <p:cNvPr id="15" name="Gerade Verbindung 14"/>
          <p:cNvCxnSpPr>
            <a:endCxn id="10" idx="1"/>
          </p:cNvCxnSpPr>
          <p:nvPr/>
        </p:nvCxnSpPr>
        <p:spPr>
          <a:xfrm>
            <a:off x="4043571" y="2707943"/>
            <a:ext cx="0" cy="75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4" idx="2"/>
            <a:endCxn id="11" idx="1"/>
          </p:cNvCxnSpPr>
          <p:nvPr/>
        </p:nvCxnSpPr>
        <p:spPr>
          <a:xfrm flipH="1">
            <a:off x="6496798" y="2707938"/>
            <a:ext cx="1" cy="751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12" idx="1"/>
          </p:cNvCxnSpPr>
          <p:nvPr/>
        </p:nvCxnSpPr>
        <p:spPr>
          <a:xfrm>
            <a:off x="8836095" y="2707943"/>
            <a:ext cx="0" cy="75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24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55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Weyermann</dc:creator>
  <cp:lastModifiedBy>Christian Weyermann</cp:lastModifiedBy>
  <cp:revision>16</cp:revision>
  <dcterms:created xsi:type="dcterms:W3CDTF">2018-03-21T18:11:35Z</dcterms:created>
  <dcterms:modified xsi:type="dcterms:W3CDTF">2018-03-30T17:45:11Z</dcterms:modified>
</cp:coreProperties>
</file>