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20125-9009-4811-B18D-4F0F17F7D8E9}" v="4" dt="2023-04-15T15:23:53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p, Christopher" userId="6f92be44-e633-437f-af1d-df2cc39d24c0" providerId="ADAL" clId="{E4220125-9009-4811-B18D-4F0F17F7D8E9}"/>
    <pc:docChg chg="undo redo custSel addSld delSld modSld sldOrd">
      <pc:chgData name="Sharp, Christopher" userId="6f92be44-e633-437f-af1d-df2cc39d24c0" providerId="ADAL" clId="{E4220125-9009-4811-B18D-4F0F17F7D8E9}" dt="2023-04-15T15:36:30.196" v="3334" actId="207"/>
      <pc:docMkLst>
        <pc:docMk/>
      </pc:docMkLst>
      <pc:sldChg chg="modSp mod">
        <pc:chgData name="Sharp, Christopher" userId="6f92be44-e633-437f-af1d-df2cc39d24c0" providerId="ADAL" clId="{E4220125-9009-4811-B18D-4F0F17F7D8E9}" dt="2023-04-14T21:24:58.421" v="67" actId="313"/>
        <pc:sldMkLst>
          <pc:docMk/>
          <pc:sldMk cId="1593140263" sldId="256"/>
        </pc:sldMkLst>
        <pc:spChg chg="mod">
          <ac:chgData name="Sharp, Christopher" userId="6f92be44-e633-437f-af1d-df2cc39d24c0" providerId="ADAL" clId="{E4220125-9009-4811-B18D-4F0F17F7D8E9}" dt="2023-04-14T21:24:58.421" v="67" actId="313"/>
          <ac:spMkLst>
            <pc:docMk/>
            <pc:sldMk cId="1593140263" sldId="256"/>
            <ac:spMk id="2" creationId="{D1CC3432-DAE9-2445-26AD-B27344FD6296}"/>
          </ac:spMkLst>
        </pc:spChg>
        <pc:spChg chg="mod">
          <ac:chgData name="Sharp, Christopher" userId="6f92be44-e633-437f-af1d-df2cc39d24c0" providerId="ADAL" clId="{E4220125-9009-4811-B18D-4F0F17F7D8E9}" dt="2023-04-14T21:24:06.058" v="5"/>
          <ac:spMkLst>
            <pc:docMk/>
            <pc:sldMk cId="1593140263" sldId="256"/>
            <ac:spMk id="3" creationId="{1F2E6CBA-4695-D380-CDF0-C03924D632BE}"/>
          </ac:spMkLst>
        </pc:spChg>
      </pc:sldChg>
      <pc:sldChg chg="modSp new mod">
        <pc:chgData name="Sharp, Christopher" userId="6f92be44-e633-437f-af1d-df2cc39d24c0" providerId="ADAL" clId="{E4220125-9009-4811-B18D-4F0F17F7D8E9}" dt="2023-04-15T15:18:52.868" v="2268" actId="207"/>
        <pc:sldMkLst>
          <pc:docMk/>
          <pc:sldMk cId="544934104" sldId="257"/>
        </pc:sldMkLst>
        <pc:spChg chg="mod">
          <ac:chgData name="Sharp, Christopher" userId="6f92be44-e633-437f-af1d-df2cc39d24c0" providerId="ADAL" clId="{E4220125-9009-4811-B18D-4F0F17F7D8E9}" dt="2023-04-14T21:35:04.205" v="310" actId="20577"/>
          <ac:spMkLst>
            <pc:docMk/>
            <pc:sldMk cId="544934104" sldId="257"/>
            <ac:spMk id="2" creationId="{10C221E8-7DAB-BD75-4162-713EC39E78A4}"/>
          </ac:spMkLst>
        </pc:spChg>
        <pc:spChg chg="mod">
          <ac:chgData name="Sharp, Christopher" userId="6f92be44-e633-437f-af1d-df2cc39d24c0" providerId="ADAL" clId="{E4220125-9009-4811-B18D-4F0F17F7D8E9}" dt="2023-04-15T15:18:52.868" v="2268" actId="207"/>
          <ac:spMkLst>
            <pc:docMk/>
            <pc:sldMk cId="544934104" sldId="257"/>
            <ac:spMk id="3" creationId="{47EE593A-2DF8-5568-6E92-E4BE212B0D3B}"/>
          </ac:spMkLst>
        </pc:spChg>
      </pc:sldChg>
      <pc:sldChg chg="modSp new mod">
        <pc:chgData name="Sharp, Christopher" userId="6f92be44-e633-437f-af1d-df2cc39d24c0" providerId="ADAL" clId="{E4220125-9009-4811-B18D-4F0F17F7D8E9}" dt="2023-04-15T15:24:06.899" v="2700" actId="207"/>
        <pc:sldMkLst>
          <pc:docMk/>
          <pc:sldMk cId="459170041" sldId="258"/>
        </pc:sldMkLst>
        <pc:spChg chg="mod">
          <ac:chgData name="Sharp, Christopher" userId="6f92be44-e633-437f-af1d-df2cc39d24c0" providerId="ADAL" clId="{E4220125-9009-4811-B18D-4F0F17F7D8E9}" dt="2023-04-15T15:19:06.815" v="2276" actId="20577"/>
          <ac:spMkLst>
            <pc:docMk/>
            <pc:sldMk cId="459170041" sldId="258"/>
            <ac:spMk id="2" creationId="{D809AD1A-C099-65F2-4A13-06F8DF4FED07}"/>
          </ac:spMkLst>
        </pc:spChg>
        <pc:spChg chg="mod">
          <ac:chgData name="Sharp, Christopher" userId="6f92be44-e633-437f-af1d-df2cc39d24c0" providerId="ADAL" clId="{E4220125-9009-4811-B18D-4F0F17F7D8E9}" dt="2023-04-15T15:24:06.899" v="2700" actId="207"/>
          <ac:spMkLst>
            <pc:docMk/>
            <pc:sldMk cId="459170041" sldId="258"/>
            <ac:spMk id="3" creationId="{C015CEA2-B2BE-EA1F-5DCE-ED300978524E}"/>
          </ac:spMkLst>
        </pc:spChg>
      </pc:sldChg>
      <pc:sldChg chg="modSp new add del mod ord">
        <pc:chgData name="Sharp, Christopher" userId="6f92be44-e633-437f-af1d-df2cc39d24c0" providerId="ADAL" clId="{E4220125-9009-4811-B18D-4F0F17F7D8E9}" dt="2023-04-15T15:12:38.124" v="1667" actId="115"/>
        <pc:sldMkLst>
          <pc:docMk/>
          <pc:sldMk cId="1767376708" sldId="259"/>
        </pc:sldMkLst>
        <pc:spChg chg="mod">
          <ac:chgData name="Sharp, Christopher" userId="6f92be44-e633-437f-af1d-df2cc39d24c0" providerId="ADAL" clId="{E4220125-9009-4811-B18D-4F0F17F7D8E9}" dt="2023-04-14T21:26:16.447" v="150" actId="20577"/>
          <ac:spMkLst>
            <pc:docMk/>
            <pc:sldMk cId="1767376708" sldId="259"/>
            <ac:spMk id="2" creationId="{3164337B-382C-8521-2697-1B17E262FF73}"/>
          </ac:spMkLst>
        </pc:spChg>
        <pc:spChg chg="mod">
          <ac:chgData name="Sharp, Christopher" userId="6f92be44-e633-437f-af1d-df2cc39d24c0" providerId="ADAL" clId="{E4220125-9009-4811-B18D-4F0F17F7D8E9}" dt="2023-04-15T15:12:38.124" v="1667" actId="115"/>
          <ac:spMkLst>
            <pc:docMk/>
            <pc:sldMk cId="1767376708" sldId="259"/>
            <ac:spMk id="3" creationId="{94B82B25-4C82-B9A1-9909-503C12C8DC3B}"/>
          </ac:spMkLst>
        </pc:spChg>
      </pc:sldChg>
      <pc:sldChg chg="addSp modSp new mod modClrScheme chgLayout">
        <pc:chgData name="Sharp, Christopher" userId="6f92be44-e633-437f-af1d-df2cc39d24c0" providerId="ADAL" clId="{E4220125-9009-4811-B18D-4F0F17F7D8E9}" dt="2023-04-15T15:31:59.628" v="3078" actId="20577"/>
        <pc:sldMkLst>
          <pc:docMk/>
          <pc:sldMk cId="1129877587" sldId="260"/>
        </pc:sldMkLst>
        <pc:spChg chg="mod ord">
          <ac:chgData name="Sharp, Christopher" userId="6f92be44-e633-437f-af1d-df2cc39d24c0" providerId="ADAL" clId="{E4220125-9009-4811-B18D-4F0F17F7D8E9}" dt="2023-04-15T15:25:11.666" v="2702" actId="700"/>
          <ac:spMkLst>
            <pc:docMk/>
            <pc:sldMk cId="1129877587" sldId="260"/>
            <ac:spMk id="2" creationId="{D44DEAD9-61EC-BD32-25E4-5F471557AC1E}"/>
          </ac:spMkLst>
        </pc:spChg>
        <pc:spChg chg="mod ord">
          <ac:chgData name="Sharp, Christopher" userId="6f92be44-e633-437f-af1d-df2cc39d24c0" providerId="ADAL" clId="{E4220125-9009-4811-B18D-4F0F17F7D8E9}" dt="2023-04-15T15:28:29.368" v="2922" actId="20577"/>
          <ac:spMkLst>
            <pc:docMk/>
            <pc:sldMk cId="1129877587" sldId="260"/>
            <ac:spMk id="3" creationId="{C544D8BA-0CA0-B4BA-ECAE-8C62934FC314}"/>
          </ac:spMkLst>
        </pc:spChg>
        <pc:spChg chg="add mod ord">
          <ac:chgData name="Sharp, Christopher" userId="6f92be44-e633-437f-af1d-df2cc39d24c0" providerId="ADAL" clId="{E4220125-9009-4811-B18D-4F0F17F7D8E9}" dt="2023-04-15T15:31:59.628" v="3078" actId="20577"/>
          <ac:spMkLst>
            <pc:docMk/>
            <pc:sldMk cId="1129877587" sldId="260"/>
            <ac:spMk id="4" creationId="{EA139A33-DDBE-8924-22E9-CFB7C5057D6A}"/>
          </ac:spMkLst>
        </pc:spChg>
      </pc:sldChg>
      <pc:sldChg chg="addSp delSp modSp new mod modClrScheme chgLayout">
        <pc:chgData name="Sharp, Christopher" userId="6f92be44-e633-437f-af1d-df2cc39d24c0" providerId="ADAL" clId="{E4220125-9009-4811-B18D-4F0F17F7D8E9}" dt="2023-04-15T15:36:30.196" v="3334" actId="207"/>
        <pc:sldMkLst>
          <pc:docMk/>
          <pc:sldMk cId="985492201" sldId="261"/>
        </pc:sldMkLst>
        <pc:spChg chg="mod ord">
          <ac:chgData name="Sharp, Christopher" userId="6f92be44-e633-437f-af1d-df2cc39d24c0" providerId="ADAL" clId="{E4220125-9009-4811-B18D-4F0F17F7D8E9}" dt="2023-04-15T15:34:54.846" v="3181" actId="20577"/>
          <ac:spMkLst>
            <pc:docMk/>
            <pc:sldMk cId="985492201" sldId="261"/>
            <ac:spMk id="2" creationId="{76DAE665-FD3A-4D6C-2BE5-FBB9E9DE77C3}"/>
          </ac:spMkLst>
        </pc:spChg>
        <pc:spChg chg="del mod ord">
          <ac:chgData name="Sharp, Christopher" userId="6f92be44-e633-437f-af1d-df2cc39d24c0" providerId="ADAL" clId="{E4220125-9009-4811-B18D-4F0F17F7D8E9}" dt="2023-04-15T15:33:02.137" v="3079" actId="700"/>
          <ac:spMkLst>
            <pc:docMk/>
            <pc:sldMk cId="985492201" sldId="261"/>
            <ac:spMk id="3" creationId="{E8D036B2-896B-2708-11C9-073EBEFD4D8E}"/>
          </ac:spMkLst>
        </pc:spChg>
        <pc:spChg chg="add del mod ord">
          <ac:chgData name="Sharp, Christopher" userId="6f92be44-e633-437f-af1d-df2cc39d24c0" providerId="ADAL" clId="{E4220125-9009-4811-B18D-4F0F17F7D8E9}" dt="2023-04-15T15:33:13.118" v="3080" actId="700"/>
          <ac:spMkLst>
            <pc:docMk/>
            <pc:sldMk cId="985492201" sldId="261"/>
            <ac:spMk id="4" creationId="{EDBE1404-DF2B-08EF-D7D9-7708C71D3934}"/>
          </ac:spMkLst>
        </pc:spChg>
        <pc:spChg chg="add del mod ord">
          <ac:chgData name="Sharp, Christopher" userId="6f92be44-e633-437f-af1d-df2cc39d24c0" providerId="ADAL" clId="{E4220125-9009-4811-B18D-4F0F17F7D8E9}" dt="2023-04-15T15:33:13.118" v="3080" actId="700"/>
          <ac:spMkLst>
            <pc:docMk/>
            <pc:sldMk cId="985492201" sldId="261"/>
            <ac:spMk id="5" creationId="{47A06C7F-CBFB-ED4D-D64D-B3A79516FBF6}"/>
          </ac:spMkLst>
        </pc:spChg>
        <pc:spChg chg="add mod ord">
          <ac:chgData name="Sharp, Christopher" userId="6f92be44-e633-437f-af1d-df2cc39d24c0" providerId="ADAL" clId="{E4220125-9009-4811-B18D-4F0F17F7D8E9}" dt="2023-04-15T15:36:30.196" v="3334" actId="207"/>
          <ac:spMkLst>
            <pc:docMk/>
            <pc:sldMk cId="985492201" sldId="261"/>
            <ac:spMk id="6" creationId="{E667B556-EFF4-8771-B057-296D1B3854E9}"/>
          </ac:spMkLst>
        </pc:spChg>
      </pc:sldChg>
      <pc:sldChg chg="modSp new del mod">
        <pc:chgData name="Sharp, Christopher" userId="6f92be44-e633-437f-af1d-df2cc39d24c0" providerId="ADAL" clId="{E4220125-9009-4811-B18D-4F0F17F7D8E9}" dt="2023-04-14T21:31:35.309" v="289" actId="47"/>
        <pc:sldMkLst>
          <pc:docMk/>
          <pc:sldMk cId="60836529" sldId="262"/>
        </pc:sldMkLst>
        <pc:spChg chg="mod">
          <ac:chgData name="Sharp, Christopher" userId="6f92be44-e633-437f-af1d-df2cc39d24c0" providerId="ADAL" clId="{E4220125-9009-4811-B18D-4F0F17F7D8E9}" dt="2023-04-14T21:30:20.794" v="284" actId="122"/>
          <ac:spMkLst>
            <pc:docMk/>
            <pc:sldMk cId="60836529" sldId="262"/>
            <ac:spMk id="2" creationId="{6C6CC57B-73CF-3A76-EA9D-ACC187ACDCF9}"/>
          </ac:spMkLst>
        </pc:spChg>
        <pc:spChg chg="mod">
          <ac:chgData name="Sharp, Christopher" userId="6f92be44-e633-437f-af1d-df2cc39d24c0" providerId="ADAL" clId="{E4220125-9009-4811-B18D-4F0F17F7D8E9}" dt="2023-04-14T21:30:26.505" v="285" actId="14100"/>
          <ac:spMkLst>
            <pc:docMk/>
            <pc:sldMk cId="60836529" sldId="262"/>
            <ac:spMk id="3" creationId="{A6AB9023-83B8-52D2-56B5-AEB43D72BFAF}"/>
          </ac:spMkLst>
        </pc:spChg>
      </pc:sldChg>
      <pc:sldChg chg="modSp new mod">
        <pc:chgData name="Sharp, Christopher" userId="6f92be44-e633-437f-af1d-df2cc39d24c0" providerId="ADAL" clId="{E4220125-9009-4811-B18D-4F0F17F7D8E9}" dt="2023-04-15T15:11:18.399" v="1632" actId="20577"/>
        <pc:sldMkLst>
          <pc:docMk/>
          <pc:sldMk cId="128949655" sldId="262"/>
        </pc:sldMkLst>
        <pc:spChg chg="mod">
          <ac:chgData name="Sharp, Christopher" userId="6f92be44-e633-437f-af1d-df2cc39d24c0" providerId="ADAL" clId="{E4220125-9009-4811-B18D-4F0F17F7D8E9}" dt="2023-04-14T21:31:57.236" v="302" actId="20577"/>
          <ac:spMkLst>
            <pc:docMk/>
            <pc:sldMk cId="128949655" sldId="262"/>
            <ac:spMk id="2" creationId="{894ABA18-7582-43F9-30F7-9F7CE3716CBD}"/>
          </ac:spMkLst>
        </pc:spChg>
        <pc:spChg chg="mod">
          <ac:chgData name="Sharp, Christopher" userId="6f92be44-e633-437f-af1d-df2cc39d24c0" providerId="ADAL" clId="{E4220125-9009-4811-B18D-4F0F17F7D8E9}" dt="2023-04-15T15:11:18.399" v="1632" actId="20577"/>
          <ac:spMkLst>
            <pc:docMk/>
            <pc:sldMk cId="128949655" sldId="262"/>
            <ac:spMk id="3" creationId="{0682E7B9-4572-DCFE-F563-A15FAAA46B6F}"/>
          </ac:spMkLst>
        </pc:spChg>
      </pc:sldChg>
      <pc:sldChg chg="modSp new del mod">
        <pc:chgData name="Sharp, Christopher" userId="6f92be44-e633-437f-af1d-df2cc39d24c0" providerId="ADAL" clId="{E4220125-9009-4811-B18D-4F0F17F7D8E9}" dt="2023-04-14T21:29:38.936" v="269" actId="47"/>
        <pc:sldMkLst>
          <pc:docMk/>
          <pc:sldMk cId="202971575" sldId="262"/>
        </pc:sldMkLst>
        <pc:spChg chg="mod">
          <ac:chgData name="Sharp, Christopher" userId="6f92be44-e633-437f-af1d-df2cc39d24c0" providerId="ADAL" clId="{E4220125-9009-4811-B18D-4F0F17F7D8E9}" dt="2023-04-14T21:29:34.170" v="268" actId="688"/>
          <ac:spMkLst>
            <pc:docMk/>
            <pc:sldMk cId="202971575" sldId="262"/>
            <ac:spMk id="2" creationId="{2B3B36D0-0DC3-EB62-7409-332F90247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43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06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85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5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37F2DC-9D91-444E-9E68-DFF0B550882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05F7B8-5670-4AA8-B73B-CDFA8789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5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ix.com/blog/agile-software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3432-DAE9-2445-26AD-B27344FD6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E6CBA-4695-D380-CDF0-C03924D63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337B-382C-8521-2697-1B17E262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2B25-4C82-B9A1-9909-503C12C8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u="sng" dirty="0">
                <a:solidFill>
                  <a:schemeClr val="tx1"/>
                </a:solidFill>
              </a:rPr>
              <a:t>Product Owner </a:t>
            </a:r>
            <a:r>
              <a:rPr lang="en-US" sz="1600" dirty="0">
                <a:solidFill>
                  <a:schemeClr val="tx1"/>
                </a:solidFill>
              </a:rPr>
              <a:t>– This individual is “responsible for maximizing the value 			of the product and the work of the development 								team”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(Cobb, 2015). Also have sole responsibility of 							managing product backlog (Cobb, 2015). 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Scrum Master </a:t>
            </a:r>
            <a:r>
              <a:rPr lang="en-US" sz="1600" dirty="0">
                <a:solidFill>
                  <a:schemeClr val="tx1"/>
                </a:solidFill>
              </a:rPr>
              <a:t>– This individual is responsible for that the Scrum practices, 		theory and rules are enacted and are followed 								(Cobb, 2015). Also, acts as servant-leader for the entire Scrum 					team(Cob, 2015).</a:t>
            </a:r>
          </a:p>
          <a:p>
            <a:r>
              <a:rPr lang="en-US" sz="1600" u="sng" dirty="0">
                <a:solidFill>
                  <a:schemeClr val="tx1"/>
                </a:solidFill>
              </a:rPr>
              <a:t>Development Team </a:t>
            </a:r>
            <a:r>
              <a:rPr lang="en-US" sz="1600" dirty="0">
                <a:solidFill>
                  <a:schemeClr val="tx1"/>
                </a:solidFill>
              </a:rPr>
              <a:t>– The team consists of professionals “who do the 			work of delivering a potentially releasable 									increment of the product” (Cobb, 2015). They are 								also ones that can create an increment 										(Cobb, 2015)</a:t>
            </a:r>
          </a:p>
        </p:txBody>
      </p:sp>
    </p:spTree>
    <p:extLst>
      <p:ext uri="{BB962C8B-B14F-4D97-AF65-F5344CB8AC3E}">
        <p14:creationId xmlns:p14="http://schemas.microsoft.com/office/powerpoint/2010/main" val="17673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21E8-7DAB-BD75-4162-713EC39E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SDlc in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E593A-2DF8-5568-6E92-E4BE212B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600" u="sng" dirty="0"/>
          </a:p>
          <a:p>
            <a:endParaRPr lang="en-US" sz="1600" u="sng" dirty="0"/>
          </a:p>
          <a:p>
            <a:r>
              <a:rPr lang="en-US" sz="1700" u="sng" dirty="0">
                <a:solidFill>
                  <a:schemeClr val="tx1"/>
                </a:solidFill>
              </a:rPr>
              <a:t>Ideation</a:t>
            </a:r>
            <a:r>
              <a:rPr lang="en-US" sz="1700" dirty="0">
                <a:solidFill>
                  <a:schemeClr val="tx1"/>
                </a:solidFill>
              </a:rPr>
              <a:t> – In this phase, the Product Owner works closely with those who have a vested interest in the product to piece together the vision for the project(Hoek, 2023). 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Define purpose and goal of software(Hoek, 2023)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Determining and documenting requirements(Hoek, 2023)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Prioritize the tasks and resources (Hoek, 2023)</a:t>
            </a:r>
          </a:p>
          <a:p>
            <a:r>
              <a:rPr lang="en-US" sz="1700" u="sng" dirty="0">
                <a:solidFill>
                  <a:schemeClr val="tx1"/>
                </a:solidFill>
              </a:rPr>
              <a:t>Development </a:t>
            </a:r>
            <a:r>
              <a:rPr lang="en-US" sz="1700" dirty="0">
                <a:solidFill>
                  <a:schemeClr val="tx1"/>
                </a:solidFill>
              </a:rPr>
              <a:t>– The development team gets to work on developing the software in an iterative fashion with daily Scrum meetings held with the team.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Scrum meeting set up to discuss what was accomplished yesterday, what is going to be accomplished today, and any impediments that may stand in the way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Development</a:t>
            </a:r>
            <a:r>
              <a:rPr lang="en-US" sz="1700" dirty="0">
                <a:solidFill>
                  <a:schemeClr val="tx1"/>
                </a:solidFill>
              </a:rPr>
              <a:t> phases, or Sprints, are worked in a set time frame 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AD1A-C099-65F2-4A13-06F8DF4F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</a:t>
            </a:r>
            <a:r>
              <a:rPr lang="en-US" dirty="0" err="1"/>
              <a:t>sdlc</a:t>
            </a:r>
            <a:r>
              <a:rPr lang="en-US" dirty="0"/>
              <a:t> in agile approach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CEA2-B2BE-EA1F-5DCE-ED300978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Testing – In this phase continuous testing is accomplished hand in hand with the development of the software(Hoek, 2023).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User Stories are created and tested 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Deliverables – This phase is where the finished features that have been tested are pushed out into a deliverable product for the individuals with a vested interest in the software can view and even make further suggestions for refinement.</a:t>
            </a:r>
          </a:p>
        </p:txBody>
      </p:sp>
    </p:spTree>
    <p:extLst>
      <p:ext uri="{BB962C8B-B14F-4D97-AF65-F5344CB8AC3E}">
        <p14:creationId xmlns:p14="http://schemas.microsoft.com/office/powerpoint/2010/main" val="45917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EAD9-61EC-BD32-25E4-5F471557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 to 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D8BA-0CA0-B4BA-ECAE-8C62934FC3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Waterfall Method –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More linear and sequential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Upfront planning required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Changes are more difficult and may require full rewrite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Highly dependent on previous step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	(SDLC - Agile Model)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39A33-DDBE-8924-22E9-CFB7C5057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Agile Method –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Simultaneous work on all phases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Easily adaptable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Dependencies from previous step held at a minimum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Faster deliverables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		(SDLC - Agile Model)</a:t>
            </a:r>
          </a:p>
        </p:txBody>
      </p:sp>
    </p:spTree>
    <p:extLst>
      <p:ext uri="{BB962C8B-B14F-4D97-AF65-F5344CB8AC3E}">
        <p14:creationId xmlns:p14="http://schemas.microsoft.com/office/powerpoint/2010/main" val="112987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665-FD3A-4D6C-2BE5-FBB9E9DE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7B556-EFF4-8771-B057-296D1B38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Waterfall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Rigidity in project planning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Dependency management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Familiarity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Agile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Allows for greater flexibility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Testing occurs simultaneously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 Risk factor is less substantial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BA18-7582-43F9-30F7-9F7CE371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E7B9-4572-DCFE-F563-A15FAAA4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Cobb, C. G. (2015). </a:t>
            </a:r>
            <a:r>
              <a:rPr lang="en-US" i="1" dirty="0">
                <a:solidFill>
                  <a:schemeClr val="tx1"/>
                </a:solidFill>
                <a:effectLst/>
              </a:rPr>
              <a:t>Project Manager's Guide to Mastering Agile: 	Principles and Practices for an Adaptive Approach</a:t>
            </a:r>
            <a:r>
              <a:rPr lang="en-US" dirty="0">
                <a:solidFill>
                  <a:schemeClr val="tx1"/>
                </a:solidFill>
                <a:effectLst/>
              </a:rPr>
              <a:t>. John Wiley 	&amp; Sons. </a:t>
            </a:r>
          </a:p>
          <a:p>
            <a:pPr marL="0" indent="-457200">
              <a:buNone/>
            </a:pPr>
            <a:r>
              <a:rPr lang="en-US" i="1" dirty="0">
                <a:solidFill>
                  <a:schemeClr val="tx1"/>
                </a:solidFill>
                <a:effectLst/>
              </a:rPr>
              <a:t>SDLC - Agile Model</a:t>
            </a:r>
            <a:r>
              <a:rPr lang="en-US" dirty="0">
                <a:solidFill>
                  <a:schemeClr val="tx1"/>
                </a:solidFill>
                <a:effectLst/>
              </a:rPr>
              <a:t>. Tutorials Point. (n.d.). Retrieved April 15, 2023, 	from https://www.tutorialspoint.com/sdlc/sdlc_agile_model.htm </a:t>
            </a:r>
          </a:p>
          <a:p>
            <a:pPr marL="0" indent="-45720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Hoek, J. van der. (2023, January 24). </a:t>
            </a:r>
            <a:r>
              <a:rPr lang="en-US" i="1" dirty="0">
                <a:solidFill>
                  <a:schemeClr val="tx1"/>
                </a:solidFill>
                <a:effectLst/>
              </a:rPr>
              <a:t>The 5 stages of the Agile 	Software Development Lifecycle</a:t>
            </a:r>
            <a:r>
              <a:rPr lang="en-US" dirty="0">
                <a:solidFill>
                  <a:schemeClr val="tx1"/>
                </a:solidFill>
                <a:effectLst/>
              </a:rPr>
              <a:t>. Mendix. Retrieved April 15, 	2023, from </a:t>
            </a:r>
            <a:r>
              <a:rPr lang="en-US" dirty="0">
                <a:solidFill>
                  <a:schemeClr val="tx1"/>
                </a:solidFill>
                <a:effectLst/>
                <a:hlinkClick r:id="rId2"/>
              </a:rPr>
              <a:t>https://www.mendix.com/blog/agile-software-</a:t>
            </a:r>
            <a:r>
              <a:rPr lang="en-US" dirty="0">
                <a:solidFill>
                  <a:schemeClr val="tx1"/>
                </a:solidFill>
                <a:effectLst/>
              </a:rPr>
              <a:t>	development-lifecycle-stages/ </a:t>
            </a:r>
          </a:p>
          <a:p>
            <a:pPr marL="0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6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1094</TotalTime>
  <Words>620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Agile development</vt:lpstr>
      <vt:lpstr>Meet the scrum-agile team</vt:lpstr>
      <vt:lpstr>Phases of SDlc in Agile approach</vt:lpstr>
      <vt:lpstr>Phases of sdlc in agile approach (cont.)</vt:lpstr>
      <vt:lpstr>Contrast to waterfall development</vt:lpstr>
      <vt:lpstr>Agile vs Waterfall?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Sharp, Christopher</dc:creator>
  <cp:lastModifiedBy>Sharp, Christopher</cp:lastModifiedBy>
  <cp:revision>1</cp:revision>
  <dcterms:created xsi:type="dcterms:W3CDTF">2023-04-14T21:22:13Z</dcterms:created>
  <dcterms:modified xsi:type="dcterms:W3CDTF">2023-04-15T15:36:36Z</dcterms:modified>
</cp:coreProperties>
</file>