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60" r:id="rId4"/>
    <p:sldId id="264" r:id="rId5"/>
    <p:sldId id="270" r:id="rId6"/>
    <p:sldId id="265" r:id="rId7"/>
    <p:sldId id="266" r:id="rId8"/>
    <p:sldId id="267" r:id="rId9"/>
    <p:sldId id="268" r:id="rId10"/>
    <p:sldId id="256" r:id="rId11"/>
    <p:sldId id="269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5C506D-750B-417F-B0C2-E7871A9FEF05}" v="31" dt="2021-06-21T08:28:54.4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Schmid" userId="f8c8fb2c6f6333c6" providerId="LiveId" clId="{355C506D-750B-417F-B0C2-E7871A9FEF05}"/>
    <pc:docChg chg="undo custSel addSld modSld sldOrd">
      <pc:chgData name="Christian Schmid" userId="f8c8fb2c6f6333c6" providerId="LiveId" clId="{355C506D-750B-417F-B0C2-E7871A9FEF05}" dt="2021-06-21T08:28:58.470" v="1325" actId="20577"/>
      <pc:docMkLst>
        <pc:docMk/>
      </pc:docMkLst>
      <pc:sldChg chg="addSp delSp modSp mod">
        <pc:chgData name="Christian Schmid" userId="f8c8fb2c6f6333c6" providerId="LiveId" clId="{355C506D-750B-417F-B0C2-E7871A9FEF05}" dt="2021-06-21T08:21:17.900" v="1012" actId="1582"/>
        <pc:sldMkLst>
          <pc:docMk/>
          <pc:sldMk cId="3515515737" sldId="256"/>
        </pc:sldMkLst>
        <pc:spChg chg="del">
          <ac:chgData name="Christian Schmid" userId="f8c8fb2c6f6333c6" providerId="LiveId" clId="{355C506D-750B-417F-B0C2-E7871A9FEF05}" dt="2021-06-21T07:55:43.156" v="245" actId="478"/>
          <ac:spMkLst>
            <pc:docMk/>
            <pc:sldMk cId="3515515737" sldId="256"/>
            <ac:spMk id="2" creationId="{9D3E631D-C9B9-45F5-8B63-9AE92120068F}"/>
          </ac:spMkLst>
        </pc:spChg>
        <pc:spChg chg="del">
          <ac:chgData name="Christian Schmid" userId="f8c8fb2c6f6333c6" providerId="LiveId" clId="{355C506D-750B-417F-B0C2-E7871A9FEF05}" dt="2021-06-21T07:55:45.250" v="246" actId="478"/>
          <ac:spMkLst>
            <pc:docMk/>
            <pc:sldMk cId="3515515737" sldId="256"/>
            <ac:spMk id="3" creationId="{B9A64F1B-4A7A-47E0-88C9-D99176E5E8DB}"/>
          </ac:spMkLst>
        </pc:spChg>
        <pc:spChg chg="add mod">
          <ac:chgData name="Christian Schmid" userId="f8c8fb2c6f6333c6" providerId="LiveId" clId="{355C506D-750B-417F-B0C2-E7871A9FEF05}" dt="2021-06-21T08:07:24.062" v="555" actId="14100"/>
          <ac:spMkLst>
            <pc:docMk/>
            <pc:sldMk cId="3515515737" sldId="256"/>
            <ac:spMk id="6" creationId="{A23D4892-263D-4974-8455-25D978AD8A71}"/>
          </ac:spMkLst>
        </pc:spChg>
        <pc:spChg chg="add mod">
          <ac:chgData name="Christian Schmid" userId="f8c8fb2c6f6333c6" providerId="LiveId" clId="{355C506D-750B-417F-B0C2-E7871A9FEF05}" dt="2021-06-21T08:19:29.659" v="920" actId="164"/>
          <ac:spMkLst>
            <pc:docMk/>
            <pc:sldMk cId="3515515737" sldId="256"/>
            <ac:spMk id="7" creationId="{990A1A83-3381-49FD-BF38-31C0F455EAE6}"/>
          </ac:spMkLst>
        </pc:spChg>
        <pc:spChg chg="add mod">
          <ac:chgData name="Christian Schmid" userId="f8c8fb2c6f6333c6" providerId="LiveId" clId="{355C506D-750B-417F-B0C2-E7871A9FEF05}" dt="2021-06-21T08:19:29.659" v="920" actId="164"/>
          <ac:spMkLst>
            <pc:docMk/>
            <pc:sldMk cId="3515515737" sldId="256"/>
            <ac:spMk id="10" creationId="{699FE0B3-1BFB-4B51-8A7F-18C153151A7F}"/>
          </ac:spMkLst>
        </pc:spChg>
        <pc:spChg chg="mod">
          <ac:chgData name="Christian Schmid" userId="f8c8fb2c6f6333c6" providerId="LiveId" clId="{355C506D-750B-417F-B0C2-E7871A9FEF05}" dt="2021-06-21T08:19:31.301" v="921"/>
          <ac:spMkLst>
            <pc:docMk/>
            <pc:sldMk cId="3515515737" sldId="256"/>
            <ac:spMk id="20" creationId="{618FCA4A-4A42-4929-948C-E2CC950A1DFC}"/>
          </ac:spMkLst>
        </pc:spChg>
        <pc:spChg chg="mod">
          <ac:chgData name="Christian Schmid" userId="f8c8fb2c6f6333c6" providerId="LiveId" clId="{355C506D-750B-417F-B0C2-E7871A9FEF05}" dt="2021-06-21T08:19:31.301" v="921"/>
          <ac:spMkLst>
            <pc:docMk/>
            <pc:sldMk cId="3515515737" sldId="256"/>
            <ac:spMk id="21" creationId="{FC49F1E3-A38E-41C5-BFF1-C2ED00A93AE1}"/>
          </ac:spMkLst>
        </pc:spChg>
        <pc:spChg chg="mod">
          <ac:chgData name="Christian Schmid" userId="f8c8fb2c6f6333c6" providerId="LiveId" clId="{355C506D-750B-417F-B0C2-E7871A9FEF05}" dt="2021-06-21T08:20:53.478" v="1010" actId="20577"/>
          <ac:spMkLst>
            <pc:docMk/>
            <pc:sldMk cId="3515515737" sldId="256"/>
            <ac:spMk id="23" creationId="{0B2E7C3D-1DAB-4BC3-B37B-24D9E50417DE}"/>
          </ac:spMkLst>
        </pc:spChg>
        <pc:spChg chg="mod">
          <ac:chgData name="Christian Schmid" userId="f8c8fb2c6f6333c6" providerId="LiveId" clId="{355C506D-750B-417F-B0C2-E7871A9FEF05}" dt="2021-06-21T08:20:10.485" v="931" actId="1076"/>
          <ac:spMkLst>
            <pc:docMk/>
            <pc:sldMk cId="3515515737" sldId="256"/>
            <ac:spMk id="25" creationId="{B7AB4208-8725-4FA7-BCAC-93C99B938B6A}"/>
          </ac:spMkLst>
        </pc:spChg>
        <pc:grpChg chg="add mod">
          <ac:chgData name="Christian Schmid" userId="f8c8fb2c6f6333c6" providerId="LiveId" clId="{355C506D-750B-417F-B0C2-E7871A9FEF05}" dt="2021-06-21T08:19:29.659" v="920" actId="164"/>
          <ac:grpSpMkLst>
            <pc:docMk/>
            <pc:sldMk cId="3515515737" sldId="256"/>
            <ac:grpSpMk id="18" creationId="{E1316199-BB1A-4706-9927-B4E7C84B7137}"/>
          </ac:grpSpMkLst>
        </pc:grpChg>
        <pc:grpChg chg="add del mod">
          <ac:chgData name="Christian Schmid" userId="f8c8fb2c6f6333c6" providerId="LiveId" clId="{355C506D-750B-417F-B0C2-E7871A9FEF05}" dt="2021-06-21T08:19:33.055" v="922"/>
          <ac:grpSpMkLst>
            <pc:docMk/>
            <pc:sldMk cId="3515515737" sldId="256"/>
            <ac:grpSpMk id="19" creationId="{7AD26DDC-E448-4212-9D41-ACBCD2EB4247}"/>
          </ac:grpSpMkLst>
        </pc:grpChg>
        <pc:grpChg chg="add mod">
          <ac:chgData name="Christian Schmid" userId="f8c8fb2c6f6333c6" providerId="LiveId" clId="{355C506D-750B-417F-B0C2-E7871A9FEF05}" dt="2021-06-21T08:19:43.209" v="924" actId="1076"/>
          <ac:grpSpMkLst>
            <pc:docMk/>
            <pc:sldMk cId="3515515737" sldId="256"/>
            <ac:grpSpMk id="22" creationId="{F7901509-14B6-46D3-B35A-B9C40EFB17F9}"/>
          </ac:grpSpMkLst>
        </pc:grpChg>
        <pc:picChg chg="add mod">
          <ac:chgData name="Christian Schmid" userId="f8c8fb2c6f6333c6" providerId="LiveId" clId="{355C506D-750B-417F-B0C2-E7871A9FEF05}" dt="2021-06-21T08:19:47.701" v="926" actId="1076"/>
          <ac:picMkLst>
            <pc:docMk/>
            <pc:sldMk cId="3515515737" sldId="256"/>
            <ac:picMk id="5" creationId="{2E1B639B-C9A0-4D05-86C8-53C9BACF568B}"/>
          </ac:picMkLst>
        </pc:picChg>
        <pc:cxnChg chg="add mod">
          <ac:chgData name="Christian Schmid" userId="f8c8fb2c6f6333c6" providerId="LiveId" clId="{355C506D-750B-417F-B0C2-E7871A9FEF05}" dt="2021-06-21T08:21:17.900" v="1012" actId="1582"/>
          <ac:cxnSpMkLst>
            <pc:docMk/>
            <pc:sldMk cId="3515515737" sldId="256"/>
            <ac:cxnSpMk id="9" creationId="{74D76FF0-587F-48EA-9878-6AD95A54FD21}"/>
          </ac:cxnSpMkLst>
        </pc:cxnChg>
        <pc:cxnChg chg="mod">
          <ac:chgData name="Christian Schmid" userId="f8c8fb2c6f6333c6" providerId="LiveId" clId="{355C506D-750B-417F-B0C2-E7871A9FEF05}" dt="2021-06-21T08:21:12.003" v="1011" actId="1582"/>
          <ac:cxnSpMkLst>
            <pc:docMk/>
            <pc:sldMk cId="3515515737" sldId="256"/>
            <ac:cxnSpMk id="24" creationId="{6B15D4F8-6489-4EEC-8762-C32815E83918}"/>
          </ac:cxnSpMkLst>
        </pc:cxnChg>
      </pc:sldChg>
      <pc:sldChg chg="addSp delSp modSp mod ord">
        <pc:chgData name="Christian Schmid" userId="f8c8fb2c6f6333c6" providerId="LiveId" clId="{355C506D-750B-417F-B0C2-E7871A9FEF05}" dt="2021-06-21T08:16:58.617" v="875" actId="14100"/>
        <pc:sldMkLst>
          <pc:docMk/>
          <pc:sldMk cId="2902643120" sldId="257"/>
        </pc:sldMkLst>
        <pc:spChg chg="del">
          <ac:chgData name="Christian Schmid" userId="f8c8fb2c6f6333c6" providerId="LiveId" clId="{355C506D-750B-417F-B0C2-E7871A9FEF05}" dt="2021-06-21T07:56:23.039" v="252" actId="478"/>
          <ac:spMkLst>
            <pc:docMk/>
            <pc:sldMk cId="2902643120" sldId="257"/>
            <ac:spMk id="2" creationId="{9D3E631D-C9B9-45F5-8B63-9AE92120068F}"/>
          </ac:spMkLst>
        </pc:spChg>
        <pc:spChg chg="del">
          <ac:chgData name="Christian Schmid" userId="f8c8fb2c6f6333c6" providerId="LiveId" clId="{355C506D-750B-417F-B0C2-E7871A9FEF05}" dt="2021-06-21T07:56:57.551" v="300" actId="478"/>
          <ac:spMkLst>
            <pc:docMk/>
            <pc:sldMk cId="2902643120" sldId="257"/>
            <ac:spMk id="3" creationId="{B9A64F1B-4A7A-47E0-88C9-D99176E5E8DB}"/>
          </ac:spMkLst>
        </pc:spChg>
        <pc:spChg chg="add mod">
          <ac:chgData name="Christian Schmid" userId="f8c8fb2c6f6333c6" providerId="LiveId" clId="{355C506D-750B-417F-B0C2-E7871A9FEF05}" dt="2021-06-21T08:07:18.680" v="553" actId="14100"/>
          <ac:spMkLst>
            <pc:docMk/>
            <pc:sldMk cId="2902643120" sldId="257"/>
            <ac:spMk id="4" creationId="{5E0EDC6C-A784-484C-8C8C-9007C1740266}"/>
          </ac:spMkLst>
        </pc:spChg>
        <pc:spChg chg="add mod">
          <ac:chgData name="Christian Schmid" userId="f8c8fb2c6f6333c6" providerId="LiveId" clId="{355C506D-750B-417F-B0C2-E7871A9FEF05}" dt="2021-06-21T08:13:45.925" v="571" actId="164"/>
          <ac:spMkLst>
            <pc:docMk/>
            <pc:sldMk cId="2902643120" sldId="257"/>
            <ac:spMk id="5" creationId="{450BC916-E1B9-42AB-9E69-34EF46301E68}"/>
          </ac:spMkLst>
        </pc:spChg>
        <pc:spChg chg="add del mod">
          <ac:chgData name="Christian Schmid" userId="f8c8fb2c6f6333c6" providerId="LiveId" clId="{355C506D-750B-417F-B0C2-E7871A9FEF05}" dt="2021-06-21T07:57:28.373" v="332"/>
          <ac:spMkLst>
            <pc:docMk/>
            <pc:sldMk cId="2902643120" sldId="257"/>
            <ac:spMk id="6" creationId="{91256F74-C6C7-418D-B955-F9C07A8C59A5}"/>
          </ac:spMkLst>
        </pc:spChg>
        <pc:spChg chg="add mod">
          <ac:chgData name="Christian Schmid" userId="f8c8fb2c6f6333c6" providerId="LiveId" clId="{355C506D-750B-417F-B0C2-E7871A9FEF05}" dt="2021-06-21T08:13:26.054" v="570" actId="164"/>
          <ac:spMkLst>
            <pc:docMk/>
            <pc:sldMk cId="2902643120" sldId="257"/>
            <ac:spMk id="7" creationId="{C3BA03F7-0312-458A-9354-E138E649CED2}"/>
          </ac:spMkLst>
        </pc:spChg>
        <pc:spChg chg="add mod">
          <ac:chgData name="Christian Schmid" userId="f8c8fb2c6f6333c6" providerId="LiveId" clId="{355C506D-750B-417F-B0C2-E7871A9FEF05}" dt="2021-06-21T08:13:58.483" v="572" actId="164"/>
          <ac:spMkLst>
            <pc:docMk/>
            <pc:sldMk cId="2902643120" sldId="257"/>
            <ac:spMk id="8" creationId="{4EFF3AF4-2882-44CF-9765-AEEC90F46ABA}"/>
          </ac:spMkLst>
        </pc:spChg>
        <pc:spChg chg="add mod">
          <ac:chgData name="Christian Schmid" userId="f8c8fb2c6f6333c6" providerId="LiveId" clId="{355C506D-750B-417F-B0C2-E7871A9FEF05}" dt="2021-06-21T08:13:45.925" v="571" actId="164"/>
          <ac:spMkLst>
            <pc:docMk/>
            <pc:sldMk cId="2902643120" sldId="257"/>
            <ac:spMk id="9" creationId="{4B5FE495-1B86-4E27-98C5-27840FEA3770}"/>
          </ac:spMkLst>
        </pc:spChg>
        <pc:spChg chg="add mod">
          <ac:chgData name="Christian Schmid" userId="f8c8fb2c6f6333c6" providerId="LiveId" clId="{355C506D-750B-417F-B0C2-E7871A9FEF05}" dt="2021-06-21T08:13:26.054" v="570" actId="164"/>
          <ac:spMkLst>
            <pc:docMk/>
            <pc:sldMk cId="2902643120" sldId="257"/>
            <ac:spMk id="10" creationId="{33A49FD0-0979-4074-98AB-CC78B96C71A9}"/>
          </ac:spMkLst>
        </pc:spChg>
        <pc:spChg chg="add mod">
          <ac:chgData name="Christian Schmid" userId="f8c8fb2c6f6333c6" providerId="LiveId" clId="{355C506D-750B-417F-B0C2-E7871A9FEF05}" dt="2021-06-21T08:15:51.532" v="795" actId="6549"/>
          <ac:spMkLst>
            <pc:docMk/>
            <pc:sldMk cId="2902643120" sldId="257"/>
            <ac:spMk id="11" creationId="{A8D8C797-1D39-4A67-8AC4-FF44C126A392}"/>
          </ac:spMkLst>
        </pc:spChg>
        <pc:spChg chg="mod">
          <ac:chgData name="Christian Schmid" userId="f8c8fb2c6f6333c6" providerId="LiveId" clId="{355C506D-750B-417F-B0C2-E7871A9FEF05}" dt="2021-06-21T08:16:33.460" v="809" actId="20577"/>
          <ac:spMkLst>
            <pc:docMk/>
            <pc:sldMk cId="2902643120" sldId="257"/>
            <ac:spMk id="22" creationId="{2C5DEF11-B60E-4F3C-A522-3401234CA96E}"/>
          </ac:spMkLst>
        </pc:spChg>
        <pc:spChg chg="mod">
          <ac:chgData name="Christian Schmid" userId="f8c8fb2c6f6333c6" providerId="LiveId" clId="{355C506D-750B-417F-B0C2-E7871A9FEF05}" dt="2021-06-21T08:16:58.617" v="875" actId="14100"/>
          <ac:spMkLst>
            <pc:docMk/>
            <pc:sldMk cId="2902643120" sldId="257"/>
            <ac:spMk id="23" creationId="{42F2259D-2012-4797-A2FC-121E242E4FCA}"/>
          </ac:spMkLst>
        </pc:spChg>
        <pc:grpChg chg="add mod">
          <ac:chgData name="Christian Schmid" userId="f8c8fb2c6f6333c6" providerId="LiveId" clId="{355C506D-750B-417F-B0C2-E7871A9FEF05}" dt="2021-06-21T08:14:07.896" v="661" actId="1035"/>
          <ac:grpSpMkLst>
            <pc:docMk/>
            <pc:sldMk cId="2902643120" sldId="257"/>
            <ac:grpSpMk id="18" creationId="{4F4B8F14-E042-40D6-A36A-F5A96EF513F8}"/>
          </ac:grpSpMkLst>
        </pc:grpChg>
        <pc:grpChg chg="add mod">
          <ac:chgData name="Christian Schmid" userId="f8c8fb2c6f6333c6" providerId="LiveId" clId="{355C506D-750B-417F-B0C2-E7871A9FEF05}" dt="2021-06-21T08:13:45.925" v="571" actId="164"/>
          <ac:grpSpMkLst>
            <pc:docMk/>
            <pc:sldMk cId="2902643120" sldId="257"/>
            <ac:grpSpMk id="19" creationId="{0DEF56E7-6B94-48DB-875D-BB5646106F0D}"/>
          </ac:grpSpMkLst>
        </pc:grpChg>
        <pc:grpChg chg="add mod">
          <ac:chgData name="Christian Schmid" userId="f8c8fb2c6f6333c6" providerId="LiveId" clId="{355C506D-750B-417F-B0C2-E7871A9FEF05}" dt="2021-06-21T08:14:48.391" v="766" actId="1036"/>
          <ac:grpSpMkLst>
            <pc:docMk/>
            <pc:sldMk cId="2902643120" sldId="257"/>
            <ac:grpSpMk id="20" creationId="{2501B9C2-7EA0-41CC-AAD3-E5DD2625B1E0}"/>
          </ac:grpSpMkLst>
        </pc:grpChg>
        <pc:grpChg chg="add mod">
          <ac:chgData name="Christian Schmid" userId="f8c8fb2c6f6333c6" providerId="LiveId" clId="{355C506D-750B-417F-B0C2-E7871A9FEF05}" dt="2021-06-21T08:16:24.545" v="797" actId="1076"/>
          <ac:grpSpMkLst>
            <pc:docMk/>
            <pc:sldMk cId="2902643120" sldId="257"/>
            <ac:grpSpMk id="21" creationId="{E9AE5701-4067-4B74-A462-A01BAFA95F87}"/>
          </ac:grpSpMkLst>
        </pc:grpChg>
        <pc:picChg chg="add mod">
          <ac:chgData name="Christian Schmid" userId="f8c8fb2c6f6333c6" providerId="LiveId" clId="{355C506D-750B-417F-B0C2-E7871A9FEF05}" dt="2021-06-21T08:15:02.182" v="767" actId="1076"/>
          <ac:picMkLst>
            <pc:docMk/>
            <pc:sldMk cId="2902643120" sldId="257"/>
            <ac:picMk id="13" creationId="{0E4A58AB-0470-4982-B4E1-8A9174E18C8E}"/>
          </ac:picMkLst>
        </pc:picChg>
        <pc:picChg chg="add mod">
          <ac:chgData name="Christian Schmid" userId="f8c8fb2c6f6333c6" providerId="LiveId" clId="{355C506D-750B-417F-B0C2-E7871A9FEF05}" dt="2021-06-21T08:15:20.394" v="768" actId="1076"/>
          <ac:picMkLst>
            <pc:docMk/>
            <pc:sldMk cId="2902643120" sldId="257"/>
            <ac:picMk id="15" creationId="{0665D461-7C47-45D6-BAA8-F3D05CD4E26C}"/>
          </ac:picMkLst>
        </pc:picChg>
        <pc:picChg chg="add mod">
          <ac:chgData name="Christian Schmid" userId="f8c8fb2c6f6333c6" providerId="LiveId" clId="{355C506D-750B-417F-B0C2-E7871A9FEF05}" dt="2021-06-21T08:14:13.956" v="663" actId="1076"/>
          <ac:picMkLst>
            <pc:docMk/>
            <pc:sldMk cId="2902643120" sldId="257"/>
            <ac:picMk id="17" creationId="{C078BFB6-24F1-4B5D-AFD9-1CD389D585CD}"/>
          </ac:picMkLst>
        </pc:picChg>
      </pc:sldChg>
      <pc:sldChg chg="addSp modSp mod">
        <pc:chgData name="Christian Schmid" userId="f8c8fb2c6f6333c6" providerId="LiveId" clId="{355C506D-750B-417F-B0C2-E7871A9FEF05}" dt="2021-06-21T07:54:51.543" v="243" actId="20577"/>
        <pc:sldMkLst>
          <pc:docMk/>
          <pc:sldMk cId="718520265" sldId="258"/>
        </pc:sldMkLst>
        <pc:spChg chg="mod">
          <ac:chgData name="Christian Schmid" userId="f8c8fb2c6f6333c6" providerId="LiveId" clId="{355C506D-750B-417F-B0C2-E7871A9FEF05}" dt="2021-06-21T07:54:04.339" v="89" actId="1076"/>
          <ac:spMkLst>
            <pc:docMk/>
            <pc:sldMk cId="718520265" sldId="258"/>
            <ac:spMk id="2" creationId="{774D4ACB-FB93-4D80-9A8D-B5A693D3F527}"/>
          </ac:spMkLst>
        </pc:spChg>
        <pc:spChg chg="add mod">
          <ac:chgData name="Christian Schmid" userId="f8c8fb2c6f6333c6" providerId="LiveId" clId="{355C506D-750B-417F-B0C2-E7871A9FEF05}" dt="2021-06-21T07:54:51.543" v="243" actId="20577"/>
          <ac:spMkLst>
            <pc:docMk/>
            <pc:sldMk cId="718520265" sldId="258"/>
            <ac:spMk id="3" creationId="{475AA9C2-6B63-4E19-8C15-CF247C3E200B}"/>
          </ac:spMkLst>
        </pc:spChg>
      </pc:sldChg>
      <pc:sldChg chg="delSp modSp add mod ord">
        <pc:chgData name="Christian Schmid" userId="f8c8fb2c6f6333c6" providerId="LiveId" clId="{355C506D-750B-417F-B0C2-E7871A9FEF05}" dt="2021-06-21T08:24:32.055" v="1155" actId="14100"/>
        <pc:sldMkLst>
          <pc:docMk/>
          <pc:sldMk cId="960014185" sldId="259"/>
        </pc:sldMkLst>
        <pc:spChg chg="mod">
          <ac:chgData name="Christian Schmid" userId="f8c8fb2c6f6333c6" providerId="LiveId" clId="{355C506D-750B-417F-B0C2-E7871A9FEF05}" dt="2021-06-21T08:22:14.454" v="1023" actId="1076"/>
          <ac:spMkLst>
            <pc:docMk/>
            <pc:sldMk cId="960014185" sldId="259"/>
            <ac:spMk id="4" creationId="{5E0EDC6C-A784-484C-8C8C-9007C1740266}"/>
          </ac:spMkLst>
        </pc:spChg>
        <pc:spChg chg="mod">
          <ac:chgData name="Christian Schmid" userId="f8c8fb2c6f6333c6" providerId="LiveId" clId="{355C506D-750B-417F-B0C2-E7871A9FEF05}" dt="2021-06-21T08:24:32.055" v="1155" actId="14100"/>
          <ac:spMkLst>
            <pc:docMk/>
            <pc:sldMk cId="960014185" sldId="259"/>
            <ac:spMk id="5" creationId="{450BC916-E1B9-42AB-9E69-34EF46301E68}"/>
          </ac:spMkLst>
        </pc:spChg>
        <pc:spChg chg="del">
          <ac:chgData name="Christian Schmid" userId="f8c8fb2c6f6333c6" providerId="LiveId" clId="{355C506D-750B-417F-B0C2-E7871A9FEF05}" dt="2021-06-21T08:24:10.568" v="1097" actId="478"/>
          <ac:spMkLst>
            <pc:docMk/>
            <pc:sldMk cId="960014185" sldId="259"/>
            <ac:spMk id="7" creationId="{C3BA03F7-0312-458A-9354-E138E649CED2}"/>
          </ac:spMkLst>
        </pc:spChg>
        <pc:spChg chg="del">
          <ac:chgData name="Christian Schmid" userId="f8c8fb2c6f6333c6" providerId="LiveId" clId="{355C506D-750B-417F-B0C2-E7871A9FEF05}" dt="2021-06-21T08:24:08.852" v="1096" actId="478"/>
          <ac:spMkLst>
            <pc:docMk/>
            <pc:sldMk cId="960014185" sldId="259"/>
            <ac:spMk id="8" creationId="{4EFF3AF4-2882-44CF-9765-AEEC90F46ABA}"/>
          </ac:spMkLst>
        </pc:spChg>
        <pc:spChg chg="mod">
          <ac:chgData name="Christian Schmid" userId="f8c8fb2c6f6333c6" providerId="LiveId" clId="{355C506D-750B-417F-B0C2-E7871A9FEF05}" dt="2021-06-21T08:24:03.229" v="1095" actId="1076"/>
          <ac:spMkLst>
            <pc:docMk/>
            <pc:sldMk cId="960014185" sldId="259"/>
            <ac:spMk id="9" creationId="{4B5FE495-1B86-4E27-98C5-27840FEA3770}"/>
          </ac:spMkLst>
        </pc:spChg>
        <pc:spChg chg="del">
          <ac:chgData name="Christian Schmid" userId="f8c8fb2c6f6333c6" providerId="LiveId" clId="{355C506D-750B-417F-B0C2-E7871A9FEF05}" dt="2021-06-21T08:23:50.039" v="1081" actId="478"/>
          <ac:spMkLst>
            <pc:docMk/>
            <pc:sldMk cId="960014185" sldId="259"/>
            <ac:spMk id="10" creationId="{33A49FD0-0979-4074-98AB-CC78B96C71A9}"/>
          </ac:spMkLst>
        </pc:spChg>
        <pc:spChg chg="del">
          <ac:chgData name="Christian Schmid" userId="f8c8fb2c6f6333c6" providerId="LiveId" clId="{355C506D-750B-417F-B0C2-E7871A9FEF05}" dt="2021-06-21T08:23:50.039" v="1081" actId="478"/>
          <ac:spMkLst>
            <pc:docMk/>
            <pc:sldMk cId="960014185" sldId="259"/>
            <ac:spMk id="11" creationId="{A8D8C797-1D39-4A67-8AC4-FF44C126A392}"/>
          </ac:spMkLst>
        </pc:spChg>
      </pc:sldChg>
      <pc:sldChg chg="addSp delSp modSp add mod ord">
        <pc:chgData name="Christian Schmid" userId="f8c8fb2c6f6333c6" providerId="LiveId" clId="{355C506D-750B-417F-B0C2-E7871A9FEF05}" dt="2021-06-21T08:28:45.364" v="1317" actId="20577"/>
        <pc:sldMkLst>
          <pc:docMk/>
          <pc:sldMk cId="607009940" sldId="260"/>
        </pc:sldMkLst>
        <pc:spChg chg="mod">
          <ac:chgData name="Christian Schmid" userId="f8c8fb2c6f6333c6" providerId="LiveId" clId="{355C506D-750B-417F-B0C2-E7871A9FEF05}" dt="2021-06-21T08:22:45.843" v="1065" actId="20577"/>
          <ac:spMkLst>
            <pc:docMk/>
            <pc:sldMk cId="607009940" sldId="260"/>
            <ac:spMk id="4" creationId="{5E0EDC6C-A784-484C-8C8C-9007C1740266}"/>
          </ac:spMkLst>
        </pc:spChg>
        <pc:spChg chg="del">
          <ac:chgData name="Christian Schmid" userId="f8c8fb2c6f6333c6" providerId="LiveId" clId="{355C506D-750B-417F-B0C2-E7871A9FEF05}" dt="2021-06-21T08:22:35.192" v="1061" actId="478"/>
          <ac:spMkLst>
            <pc:docMk/>
            <pc:sldMk cId="607009940" sldId="260"/>
            <ac:spMk id="5" creationId="{450BC916-E1B9-42AB-9E69-34EF46301E68}"/>
          </ac:spMkLst>
        </pc:spChg>
        <pc:spChg chg="del">
          <ac:chgData name="Christian Schmid" userId="f8c8fb2c6f6333c6" providerId="LiveId" clId="{355C506D-750B-417F-B0C2-E7871A9FEF05}" dt="2021-06-21T08:22:35.192" v="1061" actId="478"/>
          <ac:spMkLst>
            <pc:docMk/>
            <pc:sldMk cId="607009940" sldId="260"/>
            <ac:spMk id="7" creationId="{C3BA03F7-0312-458A-9354-E138E649CED2}"/>
          </ac:spMkLst>
        </pc:spChg>
        <pc:spChg chg="del">
          <ac:chgData name="Christian Schmid" userId="f8c8fb2c6f6333c6" providerId="LiveId" clId="{355C506D-750B-417F-B0C2-E7871A9FEF05}" dt="2021-06-21T08:22:35.192" v="1061" actId="478"/>
          <ac:spMkLst>
            <pc:docMk/>
            <pc:sldMk cId="607009940" sldId="260"/>
            <ac:spMk id="8" creationId="{4EFF3AF4-2882-44CF-9765-AEEC90F46ABA}"/>
          </ac:spMkLst>
        </pc:spChg>
        <pc:spChg chg="del">
          <ac:chgData name="Christian Schmid" userId="f8c8fb2c6f6333c6" providerId="LiveId" clId="{355C506D-750B-417F-B0C2-E7871A9FEF05}" dt="2021-06-21T08:22:38.768" v="1062" actId="478"/>
          <ac:spMkLst>
            <pc:docMk/>
            <pc:sldMk cId="607009940" sldId="260"/>
            <ac:spMk id="9" creationId="{4B5FE495-1B86-4E27-98C5-27840FEA3770}"/>
          </ac:spMkLst>
        </pc:spChg>
        <pc:spChg chg="del">
          <ac:chgData name="Christian Schmid" userId="f8c8fb2c6f6333c6" providerId="LiveId" clId="{355C506D-750B-417F-B0C2-E7871A9FEF05}" dt="2021-06-21T08:22:35.192" v="1061" actId="478"/>
          <ac:spMkLst>
            <pc:docMk/>
            <pc:sldMk cId="607009940" sldId="260"/>
            <ac:spMk id="10" creationId="{33A49FD0-0979-4074-98AB-CC78B96C71A9}"/>
          </ac:spMkLst>
        </pc:spChg>
        <pc:spChg chg="del">
          <ac:chgData name="Christian Schmid" userId="f8c8fb2c6f6333c6" providerId="LiveId" clId="{355C506D-750B-417F-B0C2-E7871A9FEF05}" dt="2021-06-21T08:22:40.285" v="1063" actId="478"/>
          <ac:spMkLst>
            <pc:docMk/>
            <pc:sldMk cId="607009940" sldId="260"/>
            <ac:spMk id="11" creationId="{A8D8C797-1D39-4A67-8AC4-FF44C126A392}"/>
          </ac:spMkLst>
        </pc:spChg>
        <pc:spChg chg="add mod">
          <ac:chgData name="Christian Schmid" userId="f8c8fb2c6f6333c6" providerId="LiveId" clId="{355C506D-750B-417F-B0C2-E7871A9FEF05}" dt="2021-06-21T08:28:45.364" v="1317" actId="20577"/>
          <ac:spMkLst>
            <pc:docMk/>
            <pc:sldMk cId="607009940" sldId="260"/>
            <ac:spMk id="12" creationId="{EB4C0DAE-EFBC-4128-8A4E-B817D4C2D8F3}"/>
          </ac:spMkLst>
        </pc:spChg>
      </pc:sldChg>
      <pc:sldChg chg="delSp modSp add mod">
        <pc:chgData name="Christian Schmid" userId="f8c8fb2c6f6333c6" providerId="LiveId" clId="{355C506D-750B-417F-B0C2-E7871A9FEF05}" dt="2021-06-21T08:28:15.971" v="1286" actId="14100"/>
        <pc:sldMkLst>
          <pc:docMk/>
          <pc:sldMk cId="1301756655" sldId="261"/>
        </pc:sldMkLst>
        <pc:spChg chg="mod">
          <ac:chgData name="Christian Schmid" userId="f8c8fb2c6f6333c6" providerId="LiveId" clId="{355C506D-750B-417F-B0C2-E7871A9FEF05}" dt="2021-06-21T08:23:18.266" v="1080" actId="20577"/>
          <ac:spMkLst>
            <pc:docMk/>
            <pc:sldMk cId="1301756655" sldId="261"/>
            <ac:spMk id="4" creationId="{5E0EDC6C-A784-484C-8C8C-9007C1740266}"/>
          </ac:spMkLst>
        </pc:spChg>
        <pc:spChg chg="mod">
          <ac:chgData name="Christian Schmid" userId="f8c8fb2c6f6333c6" providerId="LiveId" clId="{355C506D-750B-417F-B0C2-E7871A9FEF05}" dt="2021-06-21T08:28:15.971" v="1286" actId="14100"/>
          <ac:spMkLst>
            <pc:docMk/>
            <pc:sldMk cId="1301756655" sldId="261"/>
            <ac:spMk id="5" creationId="{450BC916-E1B9-42AB-9E69-34EF46301E68}"/>
          </ac:spMkLst>
        </pc:spChg>
        <pc:spChg chg="del">
          <ac:chgData name="Christian Schmid" userId="f8c8fb2c6f6333c6" providerId="LiveId" clId="{355C506D-750B-417F-B0C2-E7871A9FEF05}" dt="2021-06-21T08:27:13.082" v="1240" actId="478"/>
          <ac:spMkLst>
            <pc:docMk/>
            <pc:sldMk cId="1301756655" sldId="261"/>
            <ac:spMk id="7" creationId="{C3BA03F7-0312-458A-9354-E138E649CED2}"/>
          </ac:spMkLst>
        </pc:spChg>
        <pc:spChg chg="del">
          <ac:chgData name="Christian Schmid" userId="f8c8fb2c6f6333c6" providerId="LiveId" clId="{355C506D-750B-417F-B0C2-E7871A9FEF05}" dt="2021-06-21T08:28:07.140" v="1283" actId="478"/>
          <ac:spMkLst>
            <pc:docMk/>
            <pc:sldMk cId="1301756655" sldId="261"/>
            <ac:spMk id="8" creationId="{4EFF3AF4-2882-44CF-9765-AEEC90F46ABA}"/>
          </ac:spMkLst>
        </pc:spChg>
        <pc:spChg chg="mod">
          <ac:chgData name="Christian Schmid" userId="f8c8fb2c6f6333c6" providerId="LiveId" clId="{355C506D-750B-417F-B0C2-E7871A9FEF05}" dt="2021-06-21T08:28:12.369" v="1285" actId="1076"/>
          <ac:spMkLst>
            <pc:docMk/>
            <pc:sldMk cId="1301756655" sldId="261"/>
            <ac:spMk id="9" creationId="{4B5FE495-1B86-4E27-98C5-27840FEA3770}"/>
          </ac:spMkLst>
        </pc:spChg>
        <pc:spChg chg="del">
          <ac:chgData name="Christian Schmid" userId="f8c8fb2c6f6333c6" providerId="LiveId" clId="{355C506D-750B-417F-B0C2-E7871A9FEF05}" dt="2021-06-21T08:27:56.671" v="1258" actId="478"/>
          <ac:spMkLst>
            <pc:docMk/>
            <pc:sldMk cId="1301756655" sldId="261"/>
            <ac:spMk id="10" creationId="{33A49FD0-0979-4074-98AB-CC78B96C71A9}"/>
          </ac:spMkLst>
        </pc:spChg>
        <pc:spChg chg="del">
          <ac:chgData name="Christian Schmid" userId="f8c8fb2c6f6333c6" providerId="LiveId" clId="{355C506D-750B-417F-B0C2-E7871A9FEF05}" dt="2021-06-21T08:27:58.063" v="1259" actId="478"/>
          <ac:spMkLst>
            <pc:docMk/>
            <pc:sldMk cId="1301756655" sldId="261"/>
            <ac:spMk id="11" creationId="{A8D8C797-1D39-4A67-8AC4-FF44C126A392}"/>
          </ac:spMkLst>
        </pc:spChg>
      </pc:sldChg>
      <pc:sldChg chg="addSp delSp modSp add mod">
        <pc:chgData name="Christian Schmid" userId="f8c8fb2c6f6333c6" providerId="LiveId" clId="{355C506D-750B-417F-B0C2-E7871A9FEF05}" dt="2021-06-21T08:28:58.470" v="1325" actId="20577"/>
        <pc:sldMkLst>
          <pc:docMk/>
          <pc:sldMk cId="2107019491" sldId="262"/>
        </pc:sldMkLst>
        <pc:spChg chg="mod">
          <ac:chgData name="Christian Schmid" userId="f8c8fb2c6f6333c6" providerId="LiveId" clId="{355C506D-750B-417F-B0C2-E7871A9FEF05}" dt="2021-06-21T08:25:50.320" v="1168" actId="20577"/>
          <ac:spMkLst>
            <pc:docMk/>
            <pc:sldMk cId="2107019491" sldId="262"/>
            <ac:spMk id="4" creationId="{5E0EDC6C-A784-484C-8C8C-9007C1740266}"/>
          </ac:spMkLst>
        </pc:spChg>
        <pc:spChg chg="del">
          <ac:chgData name="Christian Schmid" userId="f8c8fb2c6f6333c6" providerId="LiveId" clId="{355C506D-750B-417F-B0C2-E7871A9FEF05}" dt="2021-06-21T08:26:47.084" v="1184" actId="478"/>
          <ac:spMkLst>
            <pc:docMk/>
            <pc:sldMk cId="2107019491" sldId="262"/>
            <ac:spMk id="5" creationId="{450BC916-E1B9-42AB-9E69-34EF46301E68}"/>
          </ac:spMkLst>
        </pc:spChg>
        <pc:spChg chg="del">
          <ac:chgData name="Christian Schmid" userId="f8c8fb2c6f6333c6" providerId="LiveId" clId="{355C506D-750B-417F-B0C2-E7871A9FEF05}" dt="2021-06-21T08:26:47.084" v="1184" actId="478"/>
          <ac:spMkLst>
            <pc:docMk/>
            <pc:sldMk cId="2107019491" sldId="262"/>
            <ac:spMk id="7" creationId="{C3BA03F7-0312-458A-9354-E138E649CED2}"/>
          </ac:spMkLst>
        </pc:spChg>
        <pc:spChg chg="del">
          <ac:chgData name="Christian Schmid" userId="f8c8fb2c6f6333c6" providerId="LiveId" clId="{355C506D-750B-417F-B0C2-E7871A9FEF05}" dt="2021-06-21T08:26:47.084" v="1184" actId="478"/>
          <ac:spMkLst>
            <pc:docMk/>
            <pc:sldMk cId="2107019491" sldId="262"/>
            <ac:spMk id="8" creationId="{4EFF3AF4-2882-44CF-9765-AEEC90F46ABA}"/>
          </ac:spMkLst>
        </pc:spChg>
        <pc:spChg chg="mod">
          <ac:chgData name="Christian Schmid" userId="f8c8fb2c6f6333c6" providerId="LiveId" clId="{355C506D-750B-417F-B0C2-E7871A9FEF05}" dt="2021-06-21T08:26:06.045" v="1183" actId="1076"/>
          <ac:spMkLst>
            <pc:docMk/>
            <pc:sldMk cId="2107019491" sldId="262"/>
            <ac:spMk id="9" creationId="{4B5FE495-1B86-4E27-98C5-27840FEA3770}"/>
          </ac:spMkLst>
        </pc:spChg>
        <pc:spChg chg="del">
          <ac:chgData name="Christian Schmid" userId="f8c8fb2c6f6333c6" providerId="LiveId" clId="{355C506D-750B-417F-B0C2-E7871A9FEF05}" dt="2021-06-21T08:26:02.957" v="1182" actId="478"/>
          <ac:spMkLst>
            <pc:docMk/>
            <pc:sldMk cId="2107019491" sldId="262"/>
            <ac:spMk id="10" creationId="{33A49FD0-0979-4074-98AB-CC78B96C71A9}"/>
          </ac:spMkLst>
        </pc:spChg>
        <pc:spChg chg="del">
          <ac:chgData name="Christian Schmid" userId="f8c8fb2c6f6333c6" providerId="LiveId" clId="{355C506D-750B-417F-B0C2-E7871A9FEF05}" dt="2021-06-21T08:26:01.076" v="1181" actId="478"/>
          <ac:spMkLst>
            <pc:docMk/>
            <pc:sldMk cId="2107019491" sldId="262"/>
            <ac:spMk id="11" creationId="{A8D8C797-1D39-4A67-8AC4-FF44C126A392}"/>
          </ac:spMkLst>
        </pc:spChg>
        <pc:spChg chg="add mod">
          <ac:chgData name="Christian Schmid" userId="f8c8fb2c6f6333c6" providerId="LiveId" clId="{355C506D-750B-417F-B0C2-E7871A9FEF05}" dt="2021-06-21T08:27:27.219" v="1256" actId="20577"/>
          <ac:spMkLst>
            <pc:docMk/>
            <pc:sldMk cId="2107019491" sldId="262"/>
            <ac:spMk id="12" creationId="{7AB0C75C-DA1A-43A1-9A8C-2487CAC1C881}"/>
          </ac:spMkLst>
        </pc:spChg>
        <pc:spChg chg="add mod">
          <ac:chgData name="Christian Schmid" userId="f8c8fb2c6f6333c6" providerId="LiveId" clId="{355C506D-750B-417F-B0C2-E7871A9FEF05}" dt="2021-06-21T08:28:58.470" v="1325" actId="20577"/>
          <ac:spMkLst>
            <pc:docMk/>
            <pc:sldMk cId="2107019491" sldId="262"/>
            <ac:spMk id="13" creationId="{B7699682-B076-446D-B393-B3556B6027F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BD01CA3-D1D5-4FCD-A34E-9D7D74F2EB2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359" y="6213129"/>
            <a:ext cx="3325783" cy="454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081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34D84-F66A-40C1-A75E-E868C113A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B0111CB-D7B7-406F-BF2C-FD23B52DB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D56136-A932-47D4-B33B-30E8889EA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26C5-E627-4A15-AC8D-40E5B6DDE1FB}" type="datetimeFigureOut">
              <a:rPr lang="de-DE" smtClean="0"/>
              <a:t>25.06.2021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5F2ABD-C48D-4F71-9F4A-771991A9F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17E45A-A28B-48D5-BAD8-E0C2493C5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8701-BD0E-418B-A327-11418374DE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3055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BDBC0AA-6E5D-4C74-9461-ADF4B32375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199BA26-16F3-4D81-AF48-907D591CF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88E519-27D1-4E45-810C-83122861F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26C5-E627-4A15-AC8D-40E5B6DDE1FB}" type="datetimeFigureOut">
              <a:rPr lang="de-DE" smtClean="0"/>
              <a:t>25.06.2021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8AA9E7-0707-4CDA-A0AA-83C8C7D0D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1127BB-5F34-4692-BB69-E459AEC37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8701-BD0E-418B-A327-11418374DE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1504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4C6AAB-BA9A-448F-B0E7-5EE8C82CF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85F51C-FFC2-4EC1-AC7F-C2B5B1C97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BD01CA3-D1D5-4FCD-A34E-9D7D74F2EB2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411" y="6275953"/>
            <a:ext cx="3325783" cy="454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594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2F7C7F-0D35-45DC-840A-3069AF8C4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339E2D-DE5A-4DF4-AB11-D0D904B68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CC1F81-A67E-4636-9D73-6E2A02DE7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26C5-E627-4A15-AC8D-40E5B6DDE1FB}" type="datetimeFigureOut">
              <a:rPr lang="de-DE" smtClean="0"/>
              <a:t>25.06.2021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3ACAFA-4574-4490-AF83-328461FFF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4FAC9D-1D88-4FFC-A9D9-A549FF9B4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8701-BD0E-418B-A327-11418374DE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399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52ABB-7C74-4A18-852C-9A684E249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BC4643-2691-42A3-87D0-298B8419B6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42A53D-7195-4C9A-AD75-A0CE16500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DE8684-CD85-4055-9AE3-D0CAF0B6F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26C5-E627-4A15-AC8D-40E5B6DDE1FB}" type="datetimeFigureOut">
              <a:rPr lang="de-DE" smtClean="0"/>
              <a:t>25.06.2021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36AA01-5AC1-474E-9CAD-A59B916A2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BD01CA3-D1D5-4FCD-A34E-9D7D74F2EB2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6356350"/>
            <a:ext cx="3325783" cy="454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153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DEC20-12E2-401F-B315-68E973729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4FB6E1-2272-4670-9452-510277F87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7F3A7E-8246-44B7-A595-24196F6EB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B24834B-BAB0-490D-9D81-40E118D509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3D35E4B-2E0E-44A6-B58A-547DB6AF2B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BF3A044-0581-4B45-99CF-2EC57DFBF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26C5-E627-4A15-AC8D-40E5B6DDE1FB}" type="datetimeFigureOut">
              <a:rPr lang="de-DE" smtClean="0"/>
              <a:t>25.06.2021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1A05863-5A22-4F89-8956-238B59530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DECBE44-F058-411C-8138-E9066C658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8701-BD0E-418B-A327-11418374DE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8391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D85D15-593B-464A-8769-9C40FBF8D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858BE5D-5B0F-4CD5-A808-EFC9349F7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26C5-E627-4A15-AC8D-40E5B6DDE1FB}" type="datetimeFigureOut">
              <a:rPr lang="de-DE" smtClean="0"/>
              <a:t>25.06.2021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59D627-D0BD-40B0-A2CE-B7C107855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1CF7945-CCBA-4758-830A-F19246DA2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8701-BD0E-418B-A327-11418374DE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226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4DCA34A-C573-4BBF-9B05-A79CF6CD4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26C5-E627-4A15-AC8D-40E5B6DDE1FB}" type="datetimeFigureOut">
              <a:rPr lang="de-DE" smtClean="0"/>
              <a:t>25.06.2021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FE153C2-38D2-4649-8FC7-910502844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919DE5F-37A2-471E-9560-1CDE304B2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8701-BD0E-418B-A327-11418374DE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4244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8C72C5-6E26-4E53-9795-400C7BC99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D84AFF-0687-451A-851E-089DFB39A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1EC923-2C88-4D90-B1BA-10072D040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CDC4EF-B442-4C8A-A7EE-030DEA0A4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26C5-E627-4A15-AC8D-40E5B6DDE1FB}" type="datetimeFigureOut">
              <a:rPr lang="de-DE" smtClean="0"/>
              <a:t>25.06.2021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EC993D-9BEA-412D-9CE5-8DC321E15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FF1ABB-6D43-4213-91AD-8BEFAC8D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8701-BD0E-418B-A327-11418374DE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2212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2CF7DC-3148-423D-BE13-DBAF485CF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411B906-5BC6-4DCB-A307-3B4978010C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DA894A-E01C-41F5-A325-3FAD1DD10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15779F2-4578-4699-9A8F-9504EF074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926C5-E627-4A15-AC8D-40E5B6DDE1FB}" type="datetimeFigureOut">
              <a:rPr lang="de-DE" smtClean="0"/>
              <a:t>25.06.2021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01E66E-482B-405B-A0D1-9D3CF13F9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5FE20C-F7E4-4428-A4A4-E48F56E17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8701-BD0E-418B-A327-11418374DE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2786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681EC98-F9B1-4D3C-A90E-4D472FFE4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6B291E-80F9-49DD-B709-23BADFA71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682142-7A05-47C9-AA67-C682C25510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926C5-E627-4A15-AC8D-40E5B6DDE1FB}" type="datetimeFigureOut">
              <a:rPr lang="de-DE" smtClean="0"/>
              <a:t>25.06.2021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1729A5-2A32-45D8-8EF0-BF2407EDB1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0B81C7-1476-42DF-8305-39B16F40D3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A8701-BD0E-418B-A327-11418374DE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6705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74D4ACB-FB93-4D80-9A8D-B5A693D3F527}"/>
              </a:ext>
            </a:extLst>
          </p:cNvPr>
          <p:cNvSpPr txBox="1"/>
          <p:nvPr/>
        </p:nvSpPr>
        <p:spPr>
          <a:xfrm>
            <a:off x="0" y="629173"/>
            <a:ext cx="121920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de-DE" dirty="0"/>
          </a:p>
          <a:p>
            <a:pPr algn="ctr"/>
            <a:r>
              <a:rPr lang="de-DE" sz="4000" b="1" dirty="0"/>
              <a:t>Großprojekt Föhn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/>
              <a:t>Hilfsaufbau für das Föhnen bei Personen mit diversen Einschränkungen</a:t>
            </a:r>
          </a:p>
          <a:p>
            <a:pPr algn="ctr"/>
            <a:r>
              <a:rPr lang="de-DE" dirty="0"/>
              <a:t> </a:t>
            </a:r>
          </a:p>
          <a:p>
            <a:pPr algn="ctr"/>
            <a:r>
              <a:rPr lang="de-DE" dirty="0"/>
              <a:t>Sommersemester 2021</a:t>
            </a:r>
          </a:p>
          <a:p>
            <a:pPr algn="ctr"/>
            <a:r>
              <a:rPr lang="de-DE" dirty="0"/>
              <a:t> </a:t>
            </a:r>
          </a:p>
          <a:p>
            <a:pPr algn="ctr"/>
            <a:r>
              <a:rPr lang="de-DE" dirty="0"/>
              <a:t> </a:t>
            </a:r>
          </a:p>
          <a:p>
            <a:pPr algn="ctr"/>
            <a:r>
              <a:rPr lang="de-DE" dirty="0"/>
              <a:t>Erarbeitet von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Spengler Michael, Schmid Christian, Kohlberger Raphael, Walkmann Fabian</a:t>
            </a:r>
          </a:p>
          <a:p>
            <a:pPr algn="ctr"/>
            <a:r>
              <a:rPr lang="de-DE" dirty="0"/>
              <a:t> </a:t>
            </a:r>
          </a:p>
          <a:p>
            <a:pPr algn="ctr"/>
            <a:r>
              <a:rPr lang="de-DE" dirty="0"/>
              <a:t>-Augsburg 2021-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35" y="269096"/>
            <a:ext cx="1733792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520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E1B639B-C9A0-4D05-86C8-53C9BACF5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938" y="233265"/>
            <a:ext cx="4744161" cy="5859624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23D4892-263D-4974-8455-25D978AD8A71}"/>
              </a:ext>
            </a:extLst>
          </p:cNvPr>
          <p:cNvSpPr txBox="1"/>
          <p:nvPr/>
        </p:nvSpPr>
        <p:spPr>
          <a:xfrm>
            <a:off x="141317" y="111427"/>
            <a:ext cx="4450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Cambria" panose="02040503050406030204" pitchFamily="18" charset="0"/>
                <a:ea typeface="Cambria" panose="02040503050406030204" pitchFamily="18" charset="0"/>
              </a:rPr>
              <a:t>Programmablaufplan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E1316199-BB1A-4706-9927-B4E7C84B7137}"/>
              </a:ext>
            </a:extLst>
          </p:cNvPr>
          <p:cNvGrpSpPr/>
          <p:nvPr/>
        </p:nvGrpSpPr>
        <p:grpSpPr>
          <a:xfrm>
            <a:off x="1621485" y="531845"/>
            <a:ext cx="8763187" cy="1987420"/>
            <a:chOff x="1621485" y="531845"/>
            <a:chExt cx="8763187" cy="1987420"/>
          </a:xfrm>
        </p:grpSpPr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990A1A83-3381-49FD-BF38-31C0F455EAE6}"/>
                </a:ext>
              </a:extLst>
            </p:cNvPr>
            <p:cNvSpPr txBox="1"/>
            <p:nvPr/>
          </p:nvSpPr>
          <p:spPr>
            <a:xfrm>
              <a:off x="1621485" y="1243402"/>
              <a:ext cx="27382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>
                  <a:latin typeface="Cambria" panose="02040503050406030204" pitchFamily="18" charset="0"/>
                  <a:ea typeface="Cambria" panose="02040503050406030204" pitchFamily="18" charset="0"/>
                </a:rPr>
                <a:t>Start mit Initialisierung</a:t>
              </a:r>
            </a:p>
          </p:txBody>
        </p: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74D76FF0-587F-48EA-9878-6AD95A54FD21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>
              <a:off x="4430684" y="1504123"/>
              <a:ext cx="2987153" cy="2143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699FE0B3-1BFB-4B51-8A7F-18C153151A7F}"/>
                </a:ext>
              </a:extLst>
            </p:cNvPr>
            <p:cNvSpPr/>
            <p:nvPr/>
          </p:nvSpPr>
          <p:spPr>
            <a:xfrm>
              <a:off x="7417837" y="531845"/>
              <a:ext cx="2966835" cy="198742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F7901509-14B6-46D3-B35A-B9C40EFB17F9}"/>
              </a:ext>
            </a:extLst>
          </p:cNvPr>
          <p:cNvGrpSpPr/>
          <p:nvPr/>
        </p:nvGrpSpPr>
        <p:grpSpPr>
          <a:xfrm>
            <a:off x="1608725" y="2701214"/>
            <a:ext cx="10320639" cy="3275044"/>
            <a:chOff x="2478529" y="313684"/>
            <a:chExt cx="10320639" cy="3275044"/>
          </a:xfrm>
        </p:grpSpPr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0B2E7C3D-1DAB-4BC3-B37B-24D9E50417DE}"/>
                </a:ext>
              </a:extLst>
            </p:cNvPr>
            <p:cNvSpPr txBox="1"/>
            <p:nvPr/>
          </p:nvSpPr>
          <p:spPr>
            <a:xfrm>
              <a:off x="2478529" y="1098142"/>
              <a:ext cx="376960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>
                  <a:latin typeface="Cambria" panose="02040503050406030204" pitchFamily="18" charset="0"/>
                  <a:ea typeface="Cambria" panose="02040503050406030204" pitchFamily="18" charset="0"/>
                </a:rPr>
                <a:t>Abfrage von Abstand und Lage parallel zur Möglichkeit, den Föhn zu starten</a:t>
              </a:r>
            </a:p>
          </p:txBody>
        </p: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6B15D4F8-6489-4EEC-8762-C32815E83918}"/>
                </a:ext>
              </a:extLst>
            </p:cNvPr>
            <p:cNvCxnSpPr>
              <a:cxnSpLocks/>
              <a:endCxn id="25" idx="2"/>
            </p:cNvCxnSpPr>
            <p:nvPr/>
          </p:nvCxnSpPr>
          <p:spPr>
            <a:xfrm>
              <a:off x="6045841" y="1605974"/>
              <a:ext cx="3426789" cy="34523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B7AB4208-8725-4FA7-BCAC-93C99B938B6A}"/>
                </a:ext>
              </a:extLst>
            </p:cNvPr>
            <p:cNvSpPr/>
            <p:nvPr/>
          </p:nvSpPr>
          <p:spPr>
            <a:xfrm>
              <a:off x="9472630" y="313684"/>
              <a:ext cx="3326538" cy="3275044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5" name="Textfeld 14">
            <a:extLst>
              <a:ext uri="{FF2B5EF4-FFF2-40B4-BE49-F238E27FC236}">
                <a16:creationId xmlns:a16="http://schemas.microsoft.com/office/drawing/2014/main" id="{0B2E7C3D-1DAB-4BC3-B37B-24D9E50417DE}"/>
              </a:ext>
            </a:extLst>
          </p:cNvPr>
          <p:cNvSpPr txBox="1"/>
          <p:nvPr/>
        </p:nvSpPr>
        <p:spPr>
          <a:xfrm>
            <a:off x="1608725" y="4615363"/>
            <a:ext cx="3769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Cambria" panose="02040503050406030204" pitchFamily="18" charset="0"/>
                <a:ea typeface="Cambria" panose="02040503050406030204" pitchFamily="18" charset="0"/>
              </a:rPr>
              <a:t>Anzeige verschiedener Zustände</a:t>
            </a:r>
          </a:p>
        </p:txBody>
      </p:sp>
      <p:sp>
        <p:nvSpPr>
          <p:cNvPr id="8" name="Pfeil nach rechts 7"/>
          <p:cNvSpPr/>
          <p:nvPr/>
        </p:nvSpPr>
        <p:spPr>
          <a:xfrm>
            <a:off x="5287594" y="4779818"/>
            <a:ext cx="3374268" cy="86194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515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50926"/>
            <a:ext cx="10515600" cy="1325563"/>
          </a:xfrm>
        </p:spPr>
        <p:txBody>
          <a:bodyPr>
            <a:normAutofit/>
          </a:bodyPr>
          <a:lstStyle/>
          <a:p>
            <a:r>
              <a:rPr lang="de-DE" sz="3200" b="1" dirty="0"/>
              <a:t>Zustandsmöglichkeiten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2449"/>
            <a:ext cx="8546870" cy="5032375"/>
          </a:xfrm>
        </p:spPr>
        <p:txBody>
          <a:bodyPr>
            <a:normAutofit/>
          </a:bodyPr>
          <a:lstStyle/>
          <a:p>
            <a:r>
              <a:rPr lang="de-DE" sz="2000" dirty="0"/>
              <a:t>Grüne LED leuchtet: 	Föhn ist bereit zur Betätigung</a:t>
            </a:r>
          </a:p>
          <a:p>
            <a:endParaRPr lang="de-DE" sz="2000" dirty="0"/>
          </a:p>
          <a:p>
            <a:endParaRPr lang="de-DE" sz="2000" dirty="0"/>
          </a:p>
          <a:p>
            <a:r>
              <a:rPr lang="de-DE" sz="2000" dirty="0"/>
              <a:t>Gelbe LED leuchtet: 	Föhn ist in Betrieb</a:t>
            </a:r>
          </a:p>
          <a:p>
            <a:endParaRPr lang="de-DE" sz="2000" dirty="0"/>
          </a:p>
          <a:p>
            <a:endParaRPr lang="de-DE" sz="2000" dirty="0"/>
          </a:p>
          <a:p>
            <a:r>
              <a:rPr lang="de-DE" sz="2000" dirty="0"/>
              <a:t>Rote LED leuchtet: 	Abstand ist zu gering, Föhn ist 						aus, Föhn schaltet sich aus</a:t>
            </a:r>
          </a:p>
          <a:p>
            <a:endParaRPr lang="de-DE" sz="2000" dirty="0"/>
          </a:p>
          <a:p>
            <a:r>
              <a:rPr lang="de-DE" sz="2000" dirty="0"/>
              <a:t>Alle LEDs leuchten: 	Augenblick bevor sich das System selbst abschaltet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078BFB6-24F1-4B5D-AFD9-1CD389D58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812" y="1476489"/>
            <a:ext cx="944988" cy="94498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E4A58AB-0470-4982-B4E1-8A9174E18C8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812" y="2802052"/>
            <a:ext cx="944988" cy="944988"/>
          </a:xfrm>
          <a:prstGeom prst="rect">
            <a:avLst/>
          </a:prstGeom>
        </p:spPr>
      </p:pic>
      <p:pic>
        <p:nvPicPr>
          <p:cNvPr id="7" name="Grafik 6" descr="Ein Bild, das rot, Licht enthält.&#10;&#10;Automatisch generierte Beschreibung">
            <a:extLst>
              <a:ext uri="{FF2B5EF4-FFF2-40B4-BE49-F238E27FC236}">
                <a16:creationId xmlns:a16="http://schemas.microsoft.com/office/drawing/2014/main" id="{0665D461-7C47-45D6-BAA8-F3D05CD4E26C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812" y="4037719"/>
            <a:ext cx="944988" cy="94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655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Probleme in der Entwicklung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Arbeiten am Projekt nur einmal pro Woche möglich</a:t>
            </a:r>
          </a:p>
          <a:p>
            <a:r>
              <a:rPr lang="de-DE" dirty="0"/>
              <a:t>Datenleitungen (I²C) wurden durch 230V im Schaltkasten gestört: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Lagesensor auf Aufsteckboard von STM32 gelötet zur Kürzung der Leitungslänge</a:t>
            </a:r>
          </a:p>
          <a:p>
            <a:r>
              <a:rPr lang="de-DE" dirty="0"/>
              <a:t>Störung auf der Leitung des </a:t>
            </a:r>
            <a:r>
              <a:rPr lang="de-DE" dirty="0" err="1"/>
              <a:t>Tastersignals</a:t>
            </a:r>
            <a:r>
              <a:rPr lang="de-DE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 err="1"/>
              <a:t>Entprellung</a:t>
            </a:r>
            <a:r>
              <a:rPr lang="de-DE" dirty="0"/>
              <a:t> durch Hard- und Software	</a:t>
            </a:r>
          </a:p>
          <a:p>
            <a:r>
              <a:rPr lang="de-DE" dirty="0"/>
              <a:t>DC-Motor für Antrieb der Drehbewegung hat EMV-Prüfung nicht bestanden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Austausch des DC-Motors durch einen Servomotor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PWM-Signal wird durch STM im Gehäuse der Rotationsmechanik erzeugt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Minimierung der EMV Probleme	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	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3112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9807" y="252741"/>
            <a:ext cx="11380124" cy="806203"/>
          </a:xfrm>
        </p:spPr>
        <p:txBody>
          <a:bodyPr/>
          <a:lstStyle/>
          <a:p>
            <a:pPr algn="ctr"/>
            <a:r>
              <a:rPr lang="de-DE" b="1" dirty="0"/>
              <a:t>Konzept DC-Motor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015" y="1698999"/>
            <a:ext cx="3263503" cy="4351338"/>
          </a:xfrm>
        </p:spPr>
      </p:pic>
      <p:sp>
        <p:nvSpPr>
          <p:cNvPr id="5" name="Pfeil nach rechts 4"/>
          <p:cNvSpPr/>
          <p:nvPr/>
        </p:nvSpPr>
        <p:spPr>
          <a:xfrm>
            <a:off x="1745655" y="2605992"/>
            <a:ext cx="1188720" cy="106002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12468" y="2474327"/>
            <a:ext cx="1883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Exzenterscheibe</a:t>
            </a:r>
          </a:p>
        </p:txBody>
      </p:sp>
      <p:sp>
        <p:nvSpPr>
          <p:cNvPr id="7" name="Pfeil nach rechts 6"/>
          <p:cNvSpPr/>
          <p:nvPr/>
        </p:nvSpPr>
        <p:spPr>
          <a:xfrm rot="19296704">
            <a:off x="1586561" y="3894869"/>
            <a:ext cx="1715697" cy="84881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611297" y="4318623"/>
            <a:ext cx="1130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DC-Motor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990" y="2144684"/>
            <a:ext cx="5110941" cy="3833206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7797338" y="1878677"/>
            <a:ext cx="259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EMV Messung</a:t>
            </a:r>
          </a:p>
        </p:txBody>
      </p:sp>
    </p:spTree>
    <p:extLst>
      <p:ext uri="{BB962C8B-B14F-4D97-AF65-F5344CB8AC3E}">
        <p14:creationId xmlns:p14="http://schemas.microsoft.com/office/powerpoint/2010/main" val="4235490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88077" y="280075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de-DE" sz="7200" b="1" dirty="0"/>
              <a:t>Vielen Dank für Ihre Aufmerksamkeit!</a:t>
            </a:r>
            <a:br>
              <a:rPr lang="de-DE" sz="7200" b="1" dirty="0"/>
            </a:br>
            <a:endParaRPr lang="de-DE" sz="7200" b="1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1" y="5209945"/>
            <a:ext cx="1733792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752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Einleitende Worte zur Übernahme und Ziele des Projektes</a:t>
            </a:r>
          </a:p>
          <a:p>
            <a:r>
              <a:rPr lang="de-DE" dirty="0"/>
              <a:t>Stand bei Übernahme des Projektes</a:t>
            </a:r>
          </a:p>
          <a:p>
            <a:r>
              <a:rPr lang="de-DE" dirty="0"/>
              <a:t>Anforderungen an das Produkt</a:t>
            </a:r>
          </a:p>
          <a:p>
            <a:r>
              <a:rPr lang="de-DE" dirty="0"/>
              <a:t>Übersicht des fertigen Produktes</a:t>
            </a:r>
          </a:p>
          <a:p>
            <a:r>
              <a:rPr lang="de-DE" dirty="0"/>
              <a:t>Änderungen im Detail (Hardware)</a:t>
            </a:r>
          </a:p>
          <a:p>
            <a:r>
              <a:rPr lang="de-DE" dirty="0"/>
              <a:t>Programmablauf &amp; Zustandsmöglichkeiten</a:t>
            </a:r>
          </a:p>
          <a:p>
            <a:r>
              <a:rPr lang="de-DE" dirty="0"/>
              <a:t>Probleme &amp; Konzepte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1404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Einleitende Worte zum Projekt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Projekt wurde von einer Vorgängergruppe übernommen</a:t>
            </a:r>
          </a:p>
          <a:p>
            <a:pPr lvl="0"/>
            <a:r>
              <a:rPr lang="de-DE" dirty="0"/>
              <a:t>Föhn soll Rollstuhlfahrern ermöglichen sich selbständig die Haare zu föhnen</a:t>
            </a:r>
          </a:p>
          <a:p>
            <a:pPr lvl="0"/>
            <a:r>
              <a:rPr lang="de-DE" dirty="0"/>
              <a:t>Änderungen zum Vorgängermodel:</a:t>
            </a:r>
          </a:p>
          <a:p>
            <a:pPr lvl="1"/>
            <a:r>
              <a:rPr lang="de-DE" dirty="0"/>
              <a:t>Austausch des </a:t>
            </a:r>
            <a:r>
              <a:rPr lang="de-DE" dirty="0" err="1"/>
              <a:t>Raspberry</a:t>
            </a:r>
            <a:r>
              <a:rPr lang="de-DE" dirty="0"/>
              <a:t> Pi durch einen STM32</a:t>
            </a:r>
          </a:p>
          <a:p>
            <a:pPr lvl="1"/>
            <a:r>
              <a:rPr lang="de-DE" dirty="0"/>
              <a:t>Versetzung des Föhns -&gt; Luftstrom durch Schlauch</a:t>
            </a:r>
          </a:p>
          <a:p>
            <a:pPr lvl="1"/>
            <a:r>
              <a:rPr lang="de-DE" dirty="0"/>
              <a:t>Drehbewegung des Schlauchs um gleichmäßiges </a:t>
            </a:r>
            <a:r>
              <a:rPr lang="de-DE" dirty="0" err="1"/>
              <a:t>Föhen</a:t>
            </a:r>
            <a:r>
              <a:rPr lang="de-DE" dirty="0"/>
              <a:t> zu ermöglichen</a:t>
            </a:r>
          </a:p>
          <a:p>
            <a:pPr lvl="1"/>
            <a:r>
              <a:rPr lang="de-DE" dirty="0"/>
              <a:t>Einbau einer Klinkenbuchse um Taster des FFH auszutauschen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7009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Stand bei Übernahme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/>
              <a:t>Raspberry</a:t>
            </a:r>
            <a:r>
              <a:rPr lang="de-DE" dirty="0"/>
              <a:t> Pi als Mikrocomputer zur Steuerung des Föhns</a:t>
            </a:r>
          </a:p>
          <a:p>
            <a:r>
              <a:rPr lang="de-DE" dirty="0"/>
              <a:t>Programm in Python programmiert</a:t>
            </a:r>
          </a:p>
          <a:p>
            <a:r>
              <a:rPr lang="de-DE" dirty="0"/>
              <a:t>Nicht gegebene Funktionalitäten:</a:t>
            </a:r>
          </a:p>
          <a:p>
            <a:pPr lvl="1"/>
            <a:r>
              <a:rPr lang="de-DE" dirty="0"/>
              <a:t>Abstandssensor</a:t>
            </a:r>
          </a:p>
          <a:p>
            <a:pPr lvl="1"/>
            <a:r>
              <a:rPr lang="de-DE" dirty="0"/>
              <a:t>Abschaltung bei Störfall</a:t>
            </a:r>
          </a:p>
          <a:p>
            <a:pPr lvl="1"/>
            <a:r>
              <a:rPr lang="de-DE" dirty="0"/>
              <a:t>Alternative </a:t>
            </a:r>
            <a:r>
              <a:rPr lang="de-DE" dirty="0" err="1"/>
              <a:t>Tasterbetätigung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703" y="1690688"/>
            <a:ext cx="3264097" cy="4300667"/>
          </a:xfrm>
        </p:spPr>
      </p:pic>
    </p:spTree>
    <p:extLst>
      <p:ext uri="{BB962C8B-B14F-4D97-AF65-F5344CB8AC3E}">
        <p14:creationId xmlns:p14="http://schemas.microsoft.com/office/powerpoint/2010/main" val="3357829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Anforderungen an das Produkt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Schnelleres Booten der Steuerung</a:t>
            </a:r>
          </a:p>
          <a:p>
            <a:r>
              <a:rPr lang="de-DE" dirty="0"/>
              <a:t>Störungsfreier und konstanter Föhnbetrieb</a:t>
            </a:r>
          </a:p>
          <a:p>
            <a:r>
              <a:rPr lang="de-DE" dirty="0"/>
              <a:t>Sicherer Betrieb durch Abschalteinrichtungen</a:t>
            </a:r>
          </a:p>
          <a:p>
            <a:r>
              <a:rPr lang="de-DE" dirty="0"/>
              <a:t>Start durch behindertengerechte Taster</a:t>
            </a:r>
          </a:p>
          <a:p>
            <a:r>
              <a:rPr lang="de-DE" dirty="0"/>
              <a:t>Taster müssen schnell austauschbar sein</a:t>
            </a:r>
          </a:p>
          <a:p>
            <a:r>
              <a:rPr lang="de-DE" dirty="0"/>
              <a:t>Verwendung eines Föhnschlauches</a:t>
            </a:r>
          </a:p>
          <a:p>
            <a:r>
              <a:rPr lang="de-DE" dirty="0"/>
              <a:t>Bewegung des Schlauches: </a:t>
            </a:r>
          </a:p>
          <a:p>
            <a:pPr lvl="1"/>
            <a:r>
              <a:rPr lang="de-DE" dirty="0"/>
              <a:t>gleichmäßiges Föhnen </a:t>
            </a:r>
          </a:p>
          <a:p>
            <a:pPr lvl="1"/>
            <a:r>
              <a:rPr lang="de-DE" dirty="0"/>
              <a:t>zusätzliche Sicherheitsmaßnahme</a:t>
            </a:r>
          </a:p>
          <a:p>
            <a:pPr lvl="8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9614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75442" y="112697"/>
            <a:ext cx="3857105" cy="690591"/>
          </a:xfrm>
        </p:spPr>
        <p:txBody>
          <a:bodyPr>
            <a:normAutofit fontScale="90000"/>
          </a:bodyPr>
          <a:lstStyle/>
          <a:p>
            <a:pPr algn="ctr"/>
            <a:r>
              <a:rPr lang="de-DE" sz="2800" b="1" dirty="0"/>
              <a:t>Übersicht des fertigen Produktes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01"/>
          <a:stretch/>
        </p:blipFill>
        <p:spPr>
          <a:xfrm>
            <a:off x="3739418" y="894599"/>
            <a:ext cx="4329155" cy="4940936"/>
          </a:xfrm>
        </p:spPr>
      </p:pic>
      <p:sp>
        <p:nvSpPr>
          <p:cNvPr id="5" name="Pfeil nach rechts 4"/>
          <p:cNvSpPr/>
          <p:nvPr/>
        </p:nvSpPr>
        <p:spPr>
          <a:xfrm>
            <a:off x="2959331" y="1945179"/>
            <a:ext cx="1837113" cy="14131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feil nach rechts 5"/>
          <p:cNvSpPr/>
          <p:nvPr/>
        </p:nvSpPr>
        <p:spPr>
          <a:xfrm rot="20160041">
            <a:off x="2877287" y="3063628"/>
            <a:ext cx="2589169" cy="146893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 nach rechts 6"/>
          <p:cNvSpPr/>
          <p:nvPr/>
        </p:nvSpPr>
        <p:spPr>
          <a:xfrm rot="10800000">
            <a:off x="6935584" y="4397432"/>
            <a:ext cx="1913075" cy="130232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 nach rechts 7"/>
          <p:cNvSpPr/>
          <p:nvPr/>
        </p:nvSpPr>
        <p:spPr>
          <a:xfrm rot="10800000">
            <a:off x="7502079" y="5120640"/>
            <a:ext cx="1346580" cy="12607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 nach rechts 8"/>
          <p:cNvSpPr/>
          <p:nvPr/>
        </p:nvSpPr>
        <p:spPr>
          <a:xfrm rot="10800000">
            <a:off x="6614158" y="1313411"/>
            <a:ext cx="2234500" cy="14131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1313411" y="1828799"/>
            <a:ext cx="1512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Föhnschlauch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68025" y="3365067"/>
            <a:ext cx="2069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Rotationsmechanik mit Ansteuerung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8981664" y="1207715"/>
            <a:ext cx="1512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Föhn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8981664" y="4277882"/>
            <a:ext cx="2223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Klinkenanschluss für Taster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9025835" y="4999012"/>
            <a:ext cx="1512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Schaltschrank</a:t>
            </a:r>
          </a:p>
        </p:txBody>
      </p:sp>
      <p:sp>
        <p:nvSpPr>
          <p:cNvPr id="15" name="Pfeil nach rechts 14"/>
          <p:cNvSpPr/>
          <p:nvPr/>
        </p:nvSpPr>
        <p:spPr>
          <a:xfrm rot="21041115">
            <a:off x="2963424" y="2523010"/>
            <a:ext cx="2010418" cy="76631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1005840" y="2543436"/>
            <a:ext cx="182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Näherungssensor</a:t>
            </a:r>
          </a:p>
        </p:txBody>
      </p:sp>
    </p:spTree>
    <p:extLst>
      <p:ext uri="{BB962C8B-B14F-4D97-AF65-F5344CB8AC3E}">
        <p14:creationId xmlns:p14="http://schemas.microsoft.com/office/powerpoint/2010/main" val="1839507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Rotationsmechanik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22" t="4085" r="23595" b="5554"/>
          <a:stretch/>
        </p:blipFill>
        <p:spPr>
          <a:xfrm rot="16200000">
            <a:off x="4871259" y="1338730"/>
            <a:ext cx="2078182" cy="4488492"/>
          </a:xfrm>
        </p:spPr>
      </p:pic>
      <p:sp>
        <p:nvSpPr>
          <p:cNvPr id="5" name="Pfeil nach rechts 4"/>
          <p:cNvSpPr/>
          <p:nvPr/>
        </p:nvSpPr>
        <p:spPr>
          <a:xfrm>
            <a:off x="2510444" y="3798916"/>
            <a:ext cx="1155660" cy="133004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83127" y="3542252"/>
            <a:ext cx="2427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Befestigungsschelle des Föhnschlauches</a:t>
            </a:r>
          </a:p>
        </p:txBody>
      </p:sp>
      <p:sp>
        <p:nvSpPr>
          <p:cNvPr id="8" name="Pfeil nach rechts 7"/>
          <p:cNvSpPr/>
          <p:nvPr/>
        </p:nvSpPr>
        <p:spPr>
          <a:xfrm rot="16200000">
            <a:off x="4267200" y="4699911"/>
            <a:ext cx="1155660" cy="133004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925828" y="5556703"/>
            <a:ext cx="1838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Näherungssensor</a:t>
            </a:r>
          </a:p>
        </p:txBody>
      </p:sp>
      <p:sp>
        <p:nvSpPr>
          <p:cNvPr id="10" name="Pfeil nach rechts 9"/>
          <p:cNvSpPr/>
          <p:nvPr/>
        </p:nvSpPr>
        <p:spPr>
          <a:xfrm rot="10800000">
            <a:off x="7319263" y="4064924"/>
            <a:ext cx="1475602" cy="10497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 nach rechts 11"/>
          <p:cNvSpPr/>
          <p:nvPr/>
        </p:nvSpPr>
        <p:spPr>
          <a:xfrm rot="16200000">
            <a:off x="6313170" y="4774474"/>
            <a:ext cx="1024640" cy="11489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6181254" y="5556703"/>
            <a:ext cx="128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Servomotor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8905511" y="3846728"/>
            <a:ext cx="1741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STM32 Mikrocontroller</a:t>
            </a:r>
          </a:p>
        </p:txBody>
      </p:sp>
      <p:sp>
        <p:nvSpPr>
          <p:cNvPr id="15" name="Pfeil nach rechts 14"/>
          <p:cNvSpPr/>
          <p:nvPr/>
        </p:nvSpPr>
        <p:spPr>
          <a:xfrm rot="10800000">
            <a:off x="7859592" y="2776450"/>
            <a:ext cx="1045919" cy="104043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8905511" y="2643805"/>
            <a:ext cx="174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Gehäuse</a:t>
            </a:r>
          </a:p>
        </p:txBody>
      </p:sp>
    </p:spTree>
    <p:extLst>
      <p:ext uri="{BB962C8B-B14F-4D97-AF65-F5344CB8AC3E}">
        <p14:creationId xmlns:p14="http://schemas.microsoft.com/office/powerpoint/2010/main" val="1544159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Klinkenanschluss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248" y="1825625"/>
            <a:ext cx="3263503" cy="4351338"/>
          </a:xfrm>
        </p:spPr>
      </p:pic>
      <p:sp>
        <p:nvSpPr>
          <p:cNvPr id="5" name="Textfeld 4"/>
          <p:cNvSpPr txBox="1"/>
          <p:nvPr/>
        </p:nvSpPr>
        <p:spPr>
          <a:xfrm>
            <a:off x="8237913" y="3931919"/>
            <a:ext cx="2593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Anschlussleitung aus Schaltschrank</a:t>
            </a:r>
          </a:p>
        </p:txBody>
      </p:sp>
      <p:sp>
        <p:nvSpPr>
          <p:cNvPr id="6" name="Pfeil nach rechts 5"/>
          <p:cNvSpPr/>
          <p:nvPr/>
        </p:nvSpPr>
        <p:spPr>
          <a:xfrm rot="10800000">
            <a:off x="6434051" y="4114800"/>
            <a:ext cx="1803862" cy="14028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 nach rechts 6"/>
          <p:cNvSpPr/>
          <p:nvPr/>
        </p:nvSpPr>
        <p:spPr>
          <a:xfrm>
            <a:off x="4156364" y="3507971"/>
            <a:ext cx="2031075" cy="139253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1408851" y="3285588"/>
            <a:ext cx="2593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Klinkenstecker von Taster (FFH)</a:t>
            </a:r>
          </a:p>
        </p:txBody>
      </p:sp>
    </p:spTree>
    <p:extLst>
      <p:ext uri="{BB962C8B-B14F-4D97-AF65-F5344CB8AC3E}">
        <p14:creationId xmlns:p14="http://schemas.microsoft.com/office/powerpoint/2010/main" val="704460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STM32 im Schaltschrank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71655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Funktionen:</a:t>
            </a:r>
          </a:p>
          <a:p>
            <a:r>
              <a:rPr lang="de-DE" dirty="0"/>
              <a:t>Initialisierung bei Start des Systems</a:t>
            </a:r>
          </a:p>
          <a:p>
            <a:r>
              <a:rPr lang="de-DE" dirty="0"/>
              <a:t>Lage und Abstand abfragen</a:t>
            </a:r>
          </a:p>
          <a:p>
            <a:r>
              <a:rPr lang="de-DE" dirty="0"/>
              <a:t>Aktuellen Zustand anzeigen lassen</a:t>
            </a:r>
          </a:p>
          <a:p>
            <a:r>
              <a:rPr lang="de-DE" dirty="0"/>
              <a:t>Föhn starten</a:t>
            </a:r>
          </a:p>
          <a:p>
            <a:r>
              <a:rPr lang="de-DE" dirty="0"/>
              <a:t>Föhn abschalten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946" y="1825625"/>
            <a:ext cx="3007432" cy="4009909"/>
          </a:xfrm>
          <a:prstGeom prst="rect">
            <a:avLst/>
          </a:prstGeom>
        </p:spPr>
      </p:pic>
      <p:sp>
        <p:nvSpPr>
          <p:cNvPr id="5" name="Pfeil nach rechts 4"/>
          <p:cNvSpPr/>
          <p:nvPr/>
        </p:nvSpPr>
        <p:spPr>
          <a:xfrm rot="10800000">
            <a:off x="10174778" y="3225337"/>
            <a:ext cx="1188720" cy="106002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11363498" y="3093671"/>
            <a:ext cx="1061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STM 32</a:t>
            </a:r>
          </a:p>
        </p:txBody>
      </p:sp>
      <p:sp>
        <p:nvSpPr>
          <p:cNvPr id="7" name="Pfeil nach rechts 6"/>
          <p:cNvSpPr/>
          <p:nvPr/>
        </p:nvSpPr>
        <p:spPr>
          <a:xfrm>
            <a:off x="7501586" y="3618806"/>
            <a:ext cx="1188720" cy="106002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6222467" y="3463003"/>
            <a:ext cx="133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Lagesensor</a:t>
            </a:r>
          </a:p>
        </p:txBody>
      </p:sp>
      <p:sp>
        <p:nvSpPr>
          <p:cNvPr id="10" name="Pfeil nach rechts 9"/>
          <p:cNvSpPr/>
          <p:nvPr/>
        </p:nvSpPr>
        <p:spPr>
          <a:xfrm>
            <a:off x="7501586" y="4419598"/>
            <a:ext cx="1522960" cy="127463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5926975" y="4298663"/>
            <a:ext cx="1574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Aufsteckboard</a:t>
            </a:r>
          </a:p>
        </p:txBody>
      </p:sp>
    </p:spTree>
    <p:extLst>
      <p:ext uri="{BB962C8B-B14F-4D97-AF65-F5344CB8AC3E}">
        <p14:creationId xmlns:p14="http://schemas.microsoft.com/office/powerpoint/2010/main" val="992951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406</Words>
  <Application>Microsoft Office PowerPoint</Application>
  <PresentationFormat>Breitbild</PresentationFormat>
  <Paragraphs>110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</vt:lpstr>
      <vt:lpstr>Wingdings</vt:lpstr>
      <vt:lpstr>Office</vt:lpstr>
      <vt:lpstr>PowerPoint-Präsentation</vt:lpstr>
      <vt:lpstr>Inhalt</vt:lpstr>
      <vt:lpstr>Einleitende Worte zum Projekt</vt:lpstr>
      <vt:lpstr>Stand bei Übernahme</vt:lpstr>
      <vt:lpstr>Anforderungen an das Produkt</vt:lpstr>
      <vt:lpstr>Übersicht des fertigen Produktes</vt:lpstr>
      <vt:lpstr>Rotationsmechanik</vt:lpstr>
      <vt:lpstr>Klinkenanschluss</vt:lpstr>
      <vt:lpstr>STM32 im Schaltschrank</vt:lpstr>
      <vt:lpstr>PowerPoint-Präsentation</vt:lpstr>
      <vt:lpstr>Zustandsmöglichkeiten</vt:lpstr>
      <vt:lpstr>Probleme in der Entwicklung</vt:lpstr>
      <vt:lpstr>Konzept DC-Motor</vt:lpstr>
      <vt:lpstr>Vielen Dank für Ihre Aufmerksamkeit!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Schmid</dc:creator>
  <cp:lastModifiedBy>Christian Schmid</cp:lastModifiedBy>
  <cp:revision>22</cp:revision>
  <dcterms:created xsi:type="dcterms:W3CDTF">2021-06-21T07:50:10Z</dcterms:created>
  <dcterms:modified xsi:type="dcterms:W3CDTF">2021-06-25T11:25:11Z</dcterms:modified>
</cp:coreProperties>
</file>