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Shape 5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Shape 6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Shape 6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Shape 7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Shape 8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Shape 8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hape 9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Shape 9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Shape 10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Shape 10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Shape 10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Shape 10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Shape 1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Shape 1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Shape 1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Shape 1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Shape 1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Shape 1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Shape 1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Shape 1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Shape 1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Shape 1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Shape 1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Shape 1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Shape 13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Shape 1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Shape 14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5" name="Shape 1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Shape 14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Shape 1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Shape 14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Shape 14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Shape 15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Shape 15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Shape 16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Shape 16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Shape 17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8" name="Shape 17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Shape 19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Shape 19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Shape 20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1" name="Shape 20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Shape 2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8" name="Shape 2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3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Shape 2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5" name="Shape 2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0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" name="Shape 24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2" name="Shape 24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7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8" name="Shape 25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9" name="Shape 25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3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Shape 26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5" name="Shape 26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0" name="Shape 2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1" name="Shape 28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2" name="Shape 28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7" name="Shape 2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" name="Shape 29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9" name="Shape 29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5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Shape 30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7" name="Shape 30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3" name="Shape 3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" name="Shape 3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5" name="Shape 3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1" name="Shape 3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2" name="Shape 3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3" name="Shape 3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9" name="Shape 3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" name="Shape 34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1" name="Shape 3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7" name="Shape 3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8" name="Shape 35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9" name="Shape 35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5" name="Shape 3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" name="Shape 36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7" name="Shape 36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1" name="Shape 3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2" name="Shape 37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3" name="Shape 37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6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7" name="Shape 37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8" name="Shape 37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2" name="Shape 3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3" name="Shape 37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4" name="Shape 37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rgbClr val="0B539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rgbClr val="0B539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en.wikipedia.org/wiki/Long_short-term_memory" TargetMode="External"/><Relationship Id="rId4" Type="http://schemas.openxmlformats.org/officeDocument/2006/relationships/image" Target="../media/image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://colah.github.io/posts/2015-08-Understanding-LSTMs/" TargetMode="External"/><Relationship Id="rId4" Type="http://schemas.openxmlformats.org/officeDocument/2006/relationships/hyperlink" Target="http://karpathy.github.io/2015/05/21/rnn-effectiveness/" TargetMode="External"/><Relationship Id="rId9" Type="http://schemas.openxmlformats.org/officeDocument/2006/relationships/hyperlink" Target="https://youtu.be/ILsA4nyG7I0" TargetMode="External"/><Relationship Id="rId5" Type="http://schemas.openxmlformats.org/officeDocument/2006/relationships/hyperlink" Target="https://gist.github.com/karpathy/d4dee566867f8291f086" TargetMode="External"/><Relationship Id="rId6" Type="http://schemas.openxmlformats.org/officeDocument/2006/relationships/hyperlink" Target="https://www.youtube.com/watch?v=iX5V1WpxxkY" TargetMode="External"/><Relationship Id="rId7" Type="http://schemas.openxmlformats.org/officeDocument/2006/relationships/hyperlink" Target="https://deeplearning4j.org/lstm" TargetMode="External"/><Relationship Id="rId8" Type="http://schemas.openxmlformats.org/officeDocument/2006/relationships/hyperlink" Target="https://brohrer.github.io/how_neural_networks_work.html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commons.wikimedia.org/wiki/File%3ASupreme_pizza.png" TargetMode="External"/><Relationship Id="rId4" Type="http://schemas.openxmlformats.org/officeDocument/2006/relationships/hyperlink" Target="https://pixabay.com/en/sushi-roll-fish-japanese-seafood-895174/" TargetMode="External"/><Relationship Id="rId5" Type="http://schemas.openxmlformats.org/officeDocument/2006/relationships/hyperlink" Target="https://commons.wikimedia.org/wiki/File:Waffles_with_Strawberries.jp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311708" y="1354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</a:t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Long Short-Term Memory (LSTM)</a:t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and </a:t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Recurrent Neural Networks (RNNs)</a:t>
            </a:r>
            <a:endParaRPr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work</a:t>
            </a:r>
            <a:endParaRPr sz="3600"/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311700" y="3519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Rohrer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4735365" y="21742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4735365" y="302198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4735365" y="381515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3937690" y="3266030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3937690" y="3786252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3937690" y="4306474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5" name="Shape 335"/>
          <p:cNvCxnSpPr>
            <a:stCxn id="332" idx="6"/>
            <a:endCxn id="330" idx="2"/>
          </p:cNvCxnSpPr>
          <p:nvPr/>
        </p:nvCxnSpPr>
        <p:spPr>
          <a:xfrm flipH="1" rot="10800000">
            <a:off x="4083190" y="3094880"/>
            <a:ext cx="652200" cy="243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Shape 336"/>
          <p:cNvCxnSpPr>
            <a:stCxn id="333" idx="6"/>
            <a:endCxn id="331" idx="2"/>
          </p:cNvCxnSpPr>
          <p:nvPr/>
        </p:nvCxnSpPr>
        <p:spPr>
          <a:xfrm>
            <a:off x="4083190" y="3859002"/>
            <a:ext cx="652200" cy="28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Shape 337"/>
          <p:cNvCxnSpPr>
            <a:stCxn id="334" idx="6"/>
            <a:endCxn id="329" idx="2"/>
          </p:cNvCxnSpPr>
          <p:nvPr/>
        </p:nvCxnSpPr>
        <p:spPr>
          <a:xfrm flipH="1" rot="10800000">
            <a:off x="4083190" y="2246824"/>
            <a:ext cx="652200" cy="2132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Shape 338"/>
          <p:cNvSpPr/>
          <p:nvPr/>
        </p:nvSpPr>
        <p:spPr>
          <a:xfrm>
            <a:off x="4735365" y="21742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4735365" y="302198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4735365" y="381515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3937690" y="1737491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3937690" y="225771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3937690" y="2777935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4" name="Shape 344"/>
          <p:cNvCxnSpPr>
            <a:stCxn id="341" idx="6"/>
            <a:endCxn id="339" idx="2"/>
          </p:cNvCxnSpPr>
          <p:nvPr/>
        </p:nvCxnSpPr>
        <p:spPr>
          <a:xfrm>
            <a:off x="4083190" y="1810241"/>
            <a:ext cx="652200" cy="1284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Shape 345"/>
          <p:cNvCxnSpPr>
            <a:stCxn id="342" idx="6"/>
            <a:endCxn id="340" idx="2"/>
          </p:cNvCxnSpPr>
          <p:nvPr/>
        </p:nvCxnSpPr>
        <p:spPr>
          <a:xfrm>
            <a:off x="4083190" y="2330463"/>
            <a:ext cx="652200" cy="1557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Shape 346"/>
          <p:cNvCxnSpPr>
            <a:stCxn id="343" idx="6"/>
            <a:endCxn id="338" idx="2"/>
          </p:cNvCxnSpPr>
          <p:nvPr/>
        </p:nvCxnSpPr>
        <p:spPr>
          <a:xfrm flipH="1" rot="10800000">
            <a:off x="4083190" y="2247085"/>
            <a:ext cx="652200" cy="603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Shape 347"/>
          <p:cNvSpPr/>
          <p:nvPr/>
        </p:nvSpPr>
        <p:spPr>
          <a:xfrm>
            <a:off x="3891761" y="1679600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3891761" y="3208139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4685816" y="2115358"/>
            <a:ext cx="244500" cy="19188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 txBox="1"/>
          <p:nvPr/>
        </p:nvSpPr>
        <p:spPr>
          <a:xfrm>
            <a:off x="2574025" y="16796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51" name="Shape 351"/>
          <p:cNvCxnSpPr>
            <a:stCxn id="349" idx="3"/>
            <a:endCxn id="352" idx="2"/>
          </p:cNvCxnSpPr>
          <p:nvPr/>
        </p:nvCxnSpPr>
        <p:spPr>
          <a:xfrm flipH="1" rot="10800000">
            <a:off x="4930316" y="2134858"/>
            <a:ext cx="1077600" cy="939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Shape 353"/>
          <p:cNvCxnSpPr>
            <a:stCxn id="352" idx="2"/>
          </p:cNvCxnSpPr>
          <p:nvPr/>
        </p:nvCxnSpPr>
        <p:spPr>
          <a:xfrm rot="10800000">
            <a:off x="6007925" y="384075"/>
            <a:ext cx="0" cy="175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4949225" y="998825"/>
            <a:ext cx="1077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Shape 355"/>
          <p:cNvCxnSpPr>
            <a:endCxn id="356" idx="0"/>
          </p:cNvCxnSpPr>
          <p:nvPr/>
        </p:nvCxnSpPr>
        <p:spPr>
          <a:xfrm rot="10800000">
            <a:off x="3911525" y="998825"/>
            <a:ext cx="1310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57" name="Shape 357"/>
          <p:cNvCxnSpPr>
            <a:stCxn id="356" idx="2"/>
            <a:endCxn id="350" idx="0"/>
          </p:cNvCxnSpPr>
          <p:nvPr/>
        </p:nvCxnSpPr>
        <p:spPr>
          <a:xfrm flipH="1">
            <a:off x="3123725" y="998825"/>
            <a:ext cx="732600" cy="6807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58" name="Shape 358"/>
          <p:cNvCxnSpPr>
            <a:stCxn id="350" idx="2"/>
            <a:endCxn id="347" idx="1"/>
          </p:cNvCxnSpPr>
          <p:nvPr/>
        </p:nvCxnSpPr>
        <p:spPr>
          <a:xfrm flipH="1" rot="-5400000">
            <a:off x="3214075" y="1644350"/>
            <a:ext cx="587100" cy="7680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59" name="Shape 359"/>
          <p:cNvSpPr txBox="1"/>
          <p:nvPr/>
        </p:nvSpPr>
        <p:spPr>
          <a:xfrm>
            <a:off x="4930325" y="449225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6" name="Shape 356"/>
          <p:cNvSpPr txBox="1"/>
          <p:nvPr/>
        </p:nvSpPr>
        <p:spPr>
          <a:xfrm rot="5400000">
            <a:off x="3334325" y="97122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0" name="Shape 360"/>
          <p:cNvSpPr txBox="1"/>
          <p:nvPr/>
        </p:nvSpPr>
        <p:spPr>
          <a:xfrm>
            <a:off x="2129125" y="3671950"/>
            <a:ext cx="15441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2" name="Shape 352"/>
          <p:cNvSpPr txBox="1"/>
          <p:nvPr/>
        </p:nvSpPr>
        <p:spPr>
          <a:xfrm>
            <a:off x="5458325" y="20796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/>
        </p:nvSpPr>
        <p:spPr>
          <a:xfrm>
            <a:off x="4735365" y="21742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4735365" y="302198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4735365" y="381515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4735365" y="21742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4735365" y="302198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4735365" y="381515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3937690" y="1737491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3937690" y="225771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3937690" y="2777935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4" name="Shape 374"/>
          <p:cNvCxnSpPr>
            <a:stCxn id="371" idx="6"/>
            <a:endCxn id="369" idx="2"/>
          </p:cNvCxnSpPr>
          <p:nvPr/>
        </p:nvCxnSpPr>
        <p:spPr>
          <a:xfrm>
            <a:off x="4083190" y="1810241"/>
            <a:ext cx="652200" cy="1284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Shape 375"/>
          <p:cNvCxnSpPr>
            <a:stCxn id="372" idx="6"/>
            <a:endCxn id="370" idx="2"/>
          </p:cNvCxnSpPr>
          <p:nvPr/>
        </p:nvCxnSpPr>
        <p:spPr>
          <a:xfrm>
            <a:off x="4083190" y="2330463"/>
            <a:ext cx="652200" cy="1557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Shape 376"/>
          <p:cNvCxnSpPr>
            <a:stCxn id="373" idx="6"/>
            <a:endCxn id="368" idx="2"/>
          </p:cNvCxnSpPr>
          <p:nvPr/>
        </p:nvCxnSpPr>
        <p:spPr>
          <a:xfrm flipH="1" rot="10800000">
            <a:off x="4083190" y="2247085"/>
            <a:ext cx="652200" cy="603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Shape 377"/>
          <p:cNvSpPr/>
          <p:nvPr/>
        </p:nvSpPr>
        <p:spPr>
          <a:xfrm>
            <a:off x="3891761" y="1679600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4685816" y="2115358"/>
            <a:ext cx="244500" cy="19188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 txBox="1"/>
          <p:nvPr/>
        </p:nvSpPr>
        <p:spPr>
          <a:xfrm>
            <a:off x="2574025" y="16796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80" name="Shape 380"/>
          <p:cNvCxnSpPr>
            <a:stCxn id="378" idx="3"/>
            <a:endCxn id="381" idx="2"/>
          </p:cNvCxnSpPr>
          <p:nvPr/>
        </p:nvCxnSpPr>
        <p:spPr>
          <a:xfrm flipH="1" rot="10800000">
            <a:off x="4930316" y="2134858"/>
            <a:ext cx="1077600" cy="939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Shape 382"/>
          <p:cNvCxnSpPr>
            <a:stCxn id="381" idx="2"/>
          </p:cNvCxnSpPr>
          <p:nvPr/>
        </p:nvCxnSpPr>
        <p:spPr>
          <a:xfrm rot="10800000">
            <a:off x="6007925" y="384075"/>
            <a:ext cx="0" cy="175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Shape 383"/>
          <p:cNvCxnSpPr/>
          <p:nvPr/>
        </p:nvCxnSpPr>
        <p:spPr>
          <a:xfrm rot="10800000">
            <a:off x="4949225" y="998825"/>
            <a:ext cx="1077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" name="Shape 384"/>
          <p:cNvCxnSpPr>
            <a:endCxn id="385" idx="0"/>
          </p:cNvCxnSpPr>
          <p:nvPr/>
        </p:nvCxnSpPr>
        <p:spPr>
          <a:xfrm rot="10800000">
            <a:off x="3911525" y="998825"/>
            <a:ext cx="1310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86" name="Shape 386"/>
          <p:cNvCxnSpPr>
            <a:stCxn id="385" idx="2"/>
            <a:endCxn id="379" idx="0"/>
          </p:cNvCxnSpPr>
          <p:nvPr/>
        </p:nvCxnSpPr>
        <p:spPr>
          <a:xfrm flipH="1">
            <a:off x="3123725" y="998825"/>
            <a:ext cx="732600" cy="6807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87" name="Shape 387"/>
          <p:cNvCxnSpPr>
            <a:stCxn id="379" idx="2"/>
            <a:endCxn id="377" idx="1"/>
          </p:cNvCxnSpPr>
          <p:nvPr/>
        </p:nvCxnSpPr>
        <p:spPr>
          <a:xfrm flipH="1" rot="-5400000">
            <a:off x="3214075" y="1644350"/>
            <a:ext cx="587100" cy="7680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88" name="Shape 388"/>
          <p:cNvSpPr txBox="1"/>
          <p:nvPr/>
        </p:nvSpPr>
        <p:spPr>
          <a:xfrm>
            <a:off x="4930325" y="449225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5" name="Shape 385"/>
          <p:cNvSpPr txBox="1"/>
          <p:nvPr/>
        </p:nvSpPr>
        <p:spPr>
          <a:xfrm rot="5400000">
            <a:off x="3334325" y="97122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1" name="Shape 381"/>
          <p:cNvSpPr txBox="1"/>
          <p:nvPr/>
        </p:nvSpPr>
        <p:spPr>
          <a:xfrm>
            <a:off x="5458325" y="20796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56px-Supreme_pizza.png" id="393" name="Shape 3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9473" y="1912782"/>
            <a:ext cx="714437" cy="3320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shi-895174_640.jpg" id="394" name="Shape 3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0831" y="3007504"/>
            <a:ext cx="663072" cy="4382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20px-Waffles_with_Strawberries.jpg" id="395" name="Shape 3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0838" y="4223958"/>
            <a:ext cx="663072" cy="497314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Unrolled predictions</a:t>
            </a:r>
            <a:endParaRPr/>
          </a:p>
        </p:txBody>
      </p:sp>
      <p:pic>
        <p:nvPicPr>
          <p:cNvPr descr="256px-Supreme_pizza.png" id="397" name="Shape 3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670" y="1412926"/>
            <a:ext cx="123205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shi-895174_640.jpg" id="398" name="Shape 3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2238" y="2380925"/>
            <a:ext cx="1143475" cy="75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20px-Waffles_with_Strawberries.jpg" id="399" name="Shape 3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2250" y="3558850"/>
            <a:ext cx="1143475" cy="857618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Shape 400"/>
          <p:cNvSpPr txBox="1"/>
          <p:nvPr/>
        </p:nvSpPr>
        <p:spPr>
          <a:xfrm>
            <a:off x="6037800" y="1397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pizza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01" name="Shape 401"/>
          <p:cNvSpPr txBox="1"/>
          <p:nvPr/>
        </p:nvSpPr>
        <p:spPr>
          <a:xfrm>
            <a:off x="6037800" y="2540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sushi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02" name="Shape 402"/>
          <p:cNvSpPr txBox="1"/>
          <p:nvPr/>
        </p:nvSpPr>
        <p:spPr>
          <a:xfrm>
            <a:off x="6037800" y="3683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waffles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5702675" y="1518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5702675" y="2661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5702675" y="3804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 txBox="1"/>
          <p:nvPr/>
        </p:nvSpPr>
        <p:spPr>
          <a:xfrm>
            <a:off x="3797225" y="1093150"/>
            <a:ext cx="131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3950075" y="1518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3950075" y="2661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3950075" y="3804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0" name="Shape 410"/>
          <p:cNvCxnSpPr>
            <a:stCxn id="407" idx="6"/>
            <a:endCxn id="404" idx="2"/>
          </p:cNvCxnSpPr>
          <p:nvPr/>
        </p:nvCxnSpPr>
        <p:spPr>
          <a:xfrm>
            <a:off x="4269575" y="1678688"/>
            <a:ext cx="1433100" cy="1143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Shape 411"/>
          <p:cNvCxnSpPr>
            <a:stCxn id="408" idx="6"/>
            <a:endCxn id="405" idx="2"/>
          </p:cNvCxnSpPr>
          <p:nvPr/>
        </p:nvCxnSpPr>
        <p:spPr>
          <a:xfrm>
            <a:off x="4269575" y="2821688"/>
            <a:ext cx="1433100" cy="1143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Shape 412"/>
          <p:cNvCxnSpPr>
            <a:stCxn id="409" idx="6"/>
            <a:endCxn id="403" idx="2"/>
          </p:cNvCxnSpPr>
          <p:nvPr/>
        </p:nvCxnSpPr>
        <p:spPr>
          <a:xfrm flipH="1" rot="10800000">
            <a:off x="4269575" y="1678688"/>
            <a:ext cx="1433100" cy="2286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3" name="Shape 413"/>
          <p:cNvSpPr txBox="1"/>
          <p:nvPr/>
        </p:nvSpPr>
        <p:spPr>
          <a:xfrm>
            <a:off x="1892225" y="1093150"/>
            <a:ext cx="1726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two days ago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2197475" y="1518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2197475" y="2661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2197475" y="3804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7" name="Shape 417"/>
          <p:cNvCxnSpPr>
            <a:stCxn id="414" idx="6"/>
          </p:cNvCxnSpPr>
          <p:nvPr/>
        </p:nvCxnSpPr>
        <p:spPr>
          <a:xfrm>
            <a:off x="2516975" y="1678688"/>
            <a:ext cx="1433100" cy="1143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Shape 418"/>
          <p:cNvCxnSpPr>
            <a:stCxn id="415" idx="6"/>
          </p:cNvCxnSpPr>
          <p:nvPr/>
        </p:nvCxnSpPr>
        <p:spPr>
          <a:xfrm>
            <a:off x="2516975" y="2821688"/>
            <a:ext cx="1433100" cy="1143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Shape 419"/>
          <p:cNvCxnSpPr>
            <a:stCxn id="416" idx="6"/>
          </p:cNvCxnSpPr>
          <p:nvPr/>
        </p:nvCxnSpPr>
        <p:spPr>
          <a:xfrm flipH="1" rot="10800000">
            <a:off x="2516975" y="1678688"/>
            <a:ext cx="1433100" cy="2286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Shape 420"/>
          <p:cNvCxnSpPr>
            <a:stCxn id="421" idx="6"/>
          </p:cNvCxnSpPr>
          <p:nvPr/>
        </p:nvCxnSpPr>
        <p:spPr>
          <a:xfrm>
            <a:off x="764375" y="1678688"/>
            <a:ext cx="1433100" cy="1143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" name="Shape 422"/>
          <p:cNvCxnSpPr>
            <a:stCxn id="423" idx="6"/>
          </p:cNvCxnSpPr>
          <p:nvPr/>
        </p:nvCxnSpPr>
        <p:spPr>
          <a:xfrm>
            <a:off x="764375" y="2821688"/>
            <a:ext cx="1433100" cy="1143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Shape 424"/>
          <p:cNvCxnSpPr>
            <a:stCxn id="425" idx="6"/>
          </p:cNvCxnSpPr>
          <p:nvPr/>
        </p:nvCxnSpPr>
        <p:spPr>
          <a:xfrm flipH="1" rot="10800000">
            <a:off x="764375" y="1678688"/>
            <a:ext cx="1433100" cy="2286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6" name="Shape 426"/>
          <p:cNvSpPr txBox="1"/>
          <p:nvPr/>
        </p:nvSpPr>
        <p:spPr>
          <a:xfrm>
            <a:off x="193575" y="1321750"/>
            <a:ext cx="444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...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descr="256px-Supreme_pizza.png" id="427" name="Shape 4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873" y="1912782"/>
            <a:ext cx="714437" cy="3320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shi-895174_640.jpg" id="428" name="Shape 4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8231" y="3007504"/>
            <a:ext cx="663072" cy="4382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20px-Waffles_with_Strawberries.jpg" id="429" name="Shape 4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8238" y="4223958"/>
            <a:ext cx="663072" cy="497314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Shape 430"/>
          <p:cNvSpPr txBox="1"/>
          <p:nvPr/>
        </p:nvSpPr>
        <p:spPr>
          <a:xfrm>
            <a:off x="193575" y="2540950"/>
            <a:ext cx="444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...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31" name="Shape 431"/>
          <p:cNvSpPr txBox="1"/>
          <p:nvPr/>
        </p:nvSpPr>
        <p:spPr>
          <a:xfrm>
            <a:off x="193575" y="3683950"/>
            <a:ext cx="444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...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children’s book</a:t>
            </a:r>
            <a:endParaRPr/>
          </a:p>
        </p:txBody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Doug saw Jane.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Jane saw Spot.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Spot saw Doug.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Your dictionary is small: {Doug, Jane, Spot, saw, .}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/>
        </p:nvSpPr>
        <p:spPr>
          <a:xfrm>
            <a:off x="3891761" y="3208139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4685816" y="2115358"/>
            <a:ext cx="244500" cy="19188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4735365" y="2250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4735365" y="302198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4735365" y="381515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/>
        </p:nvSpPr>
        <p:spPr>
          <a:xfrm>
            <a:off x="3937690" y="3266030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3937690" y="3786252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3937690" y="4306474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4735365" y="2631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4735365" y="302198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/>
          <p:nvPr/>
        </p:nvSpPr>
        <p:spPr>
          <a:xfrm>
            <a:off x="3937690" y="1737491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3937690" y="225771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/>
          <p:nvPr/>
        </p:nvSpPr>
        <p:spPr>
          <a:xfrm>
            <a:off x="3937690" y="2777935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3891761" y="1679600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 txBox="1"/>
          <p:nvPr/>
        </p:nvSpPr>
        <p:spPr>
          <a:xfrm>
            <a:off x="2574025" y="16796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57" name="Shape 457"/>
          <p:cNvCxnSpPr>
            <a:stCxn id="458" idx="3"/>
            <a:endCxn id="459" idx="2"/>
          </p:cNvCxnSpPr>
          <p:nvPr/>
        </p:nvCxnSpPr>
        <p:spPr>
          <a:xfrm flipH="1" rot="10800000">
            <a:off x="5563625" y="2134725"/>
            <a:ext cx="444300" cy="9111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Shape 460"/>
          <p:cNvCxnSpPr>
            <a:stCxn id="459" idx="2"/>
          </p:cNvCxnSpPr>
          <p:nvPr/>
        </p:nvCxnSpPr>
        <p:spPr>
          <a:xfrm rot="10800000">
            <a:off x="6007925" y="384075"/>
            <a:ext cx="0" cy="175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Shape 461"/>
          <p:cNvCxnSpPr/>
          <p:nvPr/>
        </p:nvCxnSpPr>
        <p:spPr>
          <a:xfrm rot="10800000">
            <a:off x="4949225" y="998825"/>
            <a:ext cx="1077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Shape 462"/>
          <p:cNvCxnSpPr>
            <a:endCxn id="463" idx="0"/>
          </p:cNvCxnSpPr>
          <p:nvPr/>
        </p:nvCxnSpPr>
        <p:spPr>
          <a:xfrm rot="10800000">
            <a:off x="3911525" y="998825"/>
            <a:ext cx="1310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64" name="Shape 464"/>
          <p:cNvCxnSpPr>
            <a:stCxn id="463" idx="2"/>
            <a:endCxn id="456" idx="0"/>
          </p:cNvCxnSpPr>
          <p:nvPr/>
        </p:nvCxnSpPr>
        <p:spPr>
          <a:xfrm flipH="1">
            <a:off x="3123725" y="998825"/>
            <a:ext cx="732600" cy="6807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65" name="Shape 465"/>
          <p:cNvCxnSpPr>
            <a:stCxn id="456" idx="2"/>
            <a:endCxn id="466" idx="1"/>
          </p:cNvCxnSpPr>
          <p:nvPr/>
        </p:nvCxnSpPr>
        <p:spPr>
          <a:xfrm flipH="1" rot="-5400000">
            <a:off x="2963425" y="1895000"/>
            <a:ext cx="549000" cy="2286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67" name="Shape 467"/>
          <p:cNvSpPr txBox="1"/>
          <p:nvPr/>
        </p:nvSpPr>
        <p:spPr>
          <a:xfrm>
            <a:off x="4930325" y="449225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3" name="Shape 463"/>
          <p:cNvSpPr txBox="1"/>
          <p:nvPr/>
        </p:nvSpPr>
        <p:spPr>
          <a:xfrm rot="5400000">
            <a:off x="3334325" y="97122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8" name="Shape 468"/>
          <p:cNvSpPr txBox="1"/>
          <p:nvPr/>
        </p:nvSpPr>
        <p:spPr>
          <a:xfrm>
            <a:off x="1494225" y="3526150"/>
            <a:ext cx="15441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9" name="Shape 459"/>
          <p:cNvSpPr txBox="1"/>
          <p:nvPr/>
        </p:nvSpPr>
        <p:spPr>
          <a:xfrm>
            <a:off x="5458325" y="20796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4735365" y="3393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/>
          <p:nvPr/>
        </p:nvSpPr>
        <p:spPr>
          <a:xfrm>
            <a:off x="3937690" y="352614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3937690" y="404636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Shape 472"/>
          <p:cNvSpPr/>
          <p:nvPr/>
        </p:nvSpPr>
        <p:spPr>
          <a:xfrm>
            <a:off x="3937690" y="200214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3937690" y="252236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Shape 474"/>
          <p:cNvSpPr txBox="1"/>
          <p:nvPr/>
        </p:nvSpPr>
        <p:spPr>
          <a:xfrm>
            <a:off x="3352325" y="31373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75" name="Shape 475"/>
          <p:cNvSpPr txBox="1"/>
          <p:nvPr/>
        </p:nvSpPr>
        <p:spPr>
          <a:xfrm>
            <a:off x="3352325" y="34115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76" name="Shape 476"/>
          <p:cNvSpPr txBox="1"/>
          <p:nvPr/>
        </p:nvSpPr>
        <p:spPr>
          <a:xfrm>
            <a:off x="3352325" y="3670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77" name="Shape 477"/>
          <p:cNvSpPr txBox="1"/>
          <p:nvPr/>
        </p:nvSpPr>
        <p:spPr>
          <a:xfrm>
            <a:off x="3352325" y="3931750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78" name="Shape 478"/>
          <p:cNvSpPr txBox="1"/>
          <p:nvPr/>
        </p:nvSpPr>
        <p:spPr>
          <a:xfrm>
            <a:off x="3352325" y="41632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79" name="Shape 479"/>
          <p:cNvSpPr txBox="1"/>
          <p:nvPr/>
        </p:nvSpPr>
        <p:spPr>
          <a:xfrm>
            <a:off x="3352325" y="16133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80" name="Shape 480"/>
          <p:cNvSpPr txBox="1"/>
          <p:nvPr/>
        </p:nvSpPr>
        <p:spPr>
          <a:xfrm>
            <a:off x="3352325" y="18875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66" name="Shape 466"/>
          <p:cNvSpPr txBox="1"/>
          <p:nvPr/>
        </p:nvSpPr>
        <p:spPr>
          <a:xfrm>
            <a:off x="3352325" y="2146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81" name="Shape 481"/>
          <p:cNvSpPr txBox="1"/>
          <p:nvPr/>
        </p:nvSpPr>
        <p:spPr>
          <a:xfrm>
            <a:off x="3352325" y="2407750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3352325" y="26392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4952525" y="2146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84" name="Shape 484"/>
          <p:cNvSpPr txBox="1"/>
          <p:nvPr/>
        </p:nvSpPr>
        <p:spPr>
          <a:xfrm>
            <a:off x="4952525" y="2527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58" name="Shape 458"/>
          <p:cNvSpPr txBox="1"/>
          <p:nvPr/>
        </p:nvSpPr>
        <p:spPr>
          <a:xfrm>
            <a:off x="4952525" y="2908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85" name="Shape 485"/>
          <p:cNvSpPr txBox="1"/>
          <p:nvPr/>
        </p:nvSpPr>
        <p:spPr>
          <a:xfrm>
            <a:off x="4952525" y="32660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86" name="Shape 486"/>
          <p:cNvSpPr txBox="1"/>
          <p:nvPr/>
        </p:nvSpPr>
        <p:spPr>
          <a:xfrm>
            <a:off x="4952525" y="36298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/>
        </p:nvSpPr>
        <p:spPr>
          <a:xfrm>
            <a:off x="3891761" y="3208139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Shape 492"/>
          <p:cNvSpPr/>
          <p:nvPr/>
        </p:nvSpPr>
        <p:spPr>
          <a:xfrm>
            <a:off x="4685816" y="2115358"/>
            <a:ext cx="244500" cy="19188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Shape 493"/>
          <p:cNvSpPr/>
          <p:nvPr/>
        </p:nvSpPr>
        <p:spPr>
          <a:xfrm>
            <a:off x="4735365" y="2250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Shape 494"/>
          <p:cNvSpPr/>
          <p:nvPr/>
        </p:nvSpPr>
        <p:spPr>
          <a:xfrm>
            <a:off x="4735365" y="302198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Shape 495"/>
          <p:cNvSpPr/>
          <p:nvPr/>
        </p:nvSpPr>
        <p:spPr>
          <a:xfrm>
            <a:off x="4735365" y="381515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3937690" y="3266030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Shape 497"/>
          <p:cNvSpPr/>
          <p:nvPr/>
        </p:nvSpPr>
        <p:spPr>
          <a:xfrm>
            <a:off x="3937690" y="3786252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Shape 498"/>
          <p:cNvSpPr/>
          <p:nvPr/>
        </p:nvSpPr>
        <p:spPr>
          <a:xfrm>
            <a:off x="3937690" y="4306474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9" name="Shape 499"/>
          <p:cNvCxnSpPr>
            <a:stCxn id="496" idx="6"/>
            <a:endCxn id="495" idx="2"/>
          </p:cNvCxnSpPr>
          <p:nvPr/>
        </p:nvCxnSpPr>
        <p:spPr>
          <a:xfrm>
            <a:off x="4083190" y="3338780"/>
            <a:ext cx="652200" cy="549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0" name="Shape 500"/>
          <p:cNvSpPr/>
          <p:nvPr/>
        </p:nvSpPr>
        <p:spPr>
          <a:xfrm>
            <a:off x="4735365" y="2631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Shape 501"/>
          <p:cNvSpPr/>
          <p:nvPr/>
        </p:nvSpPr>
        <p:spPr>
          <a:xfrm>
            <a:off x="4735365" y="302198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/>
        </p:nvSpPr>
        <p:spPr>
          <a:xfrm>
            <a:off x="3937690" y="1737491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/>
          <p:nvPr/>
        </p:nvSpPr>
        <p:spPr>
          <a:xfrm>
            <a:off x="3937690" y="225771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3937690" y="2777935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3891761" y="1679600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Shape 506"/>
          <p:cNvSpPr txBox="1"/>
          <p:nvPr/>
        </p:nvSpPr>
        <p:spPr>
          <a:xfrm>
            <a:off x="2574025" y="16796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07" name="Shape 507"/>
          <p:cNvCxnSpPr>
            <a:stCxn id="508" idx="3"/>
            <a:endCxn id="509" idx="2"/>
          </p:cNvCxnSpPr>
          <p:nvPr/>
        </p:nvCxnSpPr>
        <p:spPr>
          <a:xfrm flipH="1" rot="10800000">
            <a:off x="5563625" y="2134725"/>
            <a:ext cx="444300" cy="9111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Shape 510"/>
          <p:cNvCxnSpPr>
            <a:stCxn id="509" idx="2"/>
          </p:cNvCxnSpPr>
          <p:nvPr/>
        </p:nvCxnSpPr>
        <p:spPr>
          <a:xfrm rot="10800000">
            <a:off x="6007925" y="384075"/>
            <a:ext cx="0" cy="175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Shape 511"/>
          <p:cNvCxnSpPr/>
          <p:nvPr/>
        </p:nvCxnSpPr>
        <p:spPr>
          <a:xfrm rot="10800000">
            <a:off x="4949225" y="998825"/>
            <a:ext cx="1077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Shape 512"/>
          <p:cNvCxnSpPr>
            <a:endCxn id="513" idx="0"/>
          </p:cNvCxnSpPr>
          <p:nvPr/>
        </p:nvCxnSpPr>
        <p:spPr>
          <a:xfrm rot="10800000">
            <a:off x="3911525" y="998825"/>
            <a:ext cx="1310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14" name="Shape 514"/>
          <p:cNvCxnSpPr>
            <a:stCxn id="513" idx="2"/>
            <a:endCxn id="506" idx="0"/>
          </p:cNvCxnSpPr>
          <p:nvPr/>
        </p:nvCxnSpPr>
        <p:spPr>
          <a:xfrm flipH="1">
            <a:off x="3123725" y="998825"/>
            <a:ext cx="732600" cy="6807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15" name="Shape 515"/>
          <p:cNvCxnSpPr>
            <a:stCxn id="506" idx="2"/>
            <a:endCxn id="516" idx="1"/>
          </p:cNvCxnSpPr>
          <p:nvPr/>
        </p:nvCxnSpPr>
        <p:spPr>
          <a:xfrm flipH="1" rot="-5400000">
            <a:off x="2963425" y="1895000"/>
            <a:ext cx="549000" cy="2286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517" name="Shape 517"/>
          <p:cNvSpPr txBox="1"/>
          <p:nvPr/>
        </p:nvSpPr>
        <p:spPr>
          <a:xfrm>
            <a:off x="4930325" y="449225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3" name="Shape 513"/>
          <p:cNvSpPr txBox="1"/>
          <p:nvPr/>
        </p:nvSpPr>
        <p:spPr>
          <a:xfrm rot="5400000">
            <a:off x="3334325" y="97122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8" name="Shape 518"/>
          <p:cNvSpPr txBox="1"/>
          <p:nvPr/>
        </p:nvSpPr>
        <p:spPr>
          <a:xfrm>
            <a:off x="1494225" y="3526150"/>
            <a:ext cx="15441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9" name="Shape 509"/>
          <p:cNvSpPr txBox="1"/>
          <p:nvPr/>
        </p:nvSpPr>
        <p:spPr>
          <a:xfrm>
            <a:off x="5458325" y="20796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4735365" y="3393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Shape 520"/>
          <p:cNvSpPr/>
          <p:nvPr/>
        </p:nvSpPr>
        <p:spPr>
          <a:xfrm>
            <a:off x="3937690" y="352614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Shape 521"/>
          <p:cNvSpPr/>
          <p:nvPr/>
        </p:nvSpPr>
        <p:spPr>
          <a:xfrm>
            <a:off x="3937690" y="404636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Shape 522"/>
          <p:cNvSpPr/>
          <p:nvPr/>
        </p:nvSpPr>
        <p:spPr>
          <a:xfrm>
            <a:off x="3937690" y="200214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Shape 523"/>
          <p:cNvSpPr/>
          <p:nvPr/>
        </p:nvSpPr>
        <p:spPr>
          <a:xfrm>
            <a:off x="3937690" y="252236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Shape 524"/>
          <p:cNvSpPr txBox="1"/>
          <p:nvPr/>
        </p:nvSpPr>
        <p:spPr>
          <a:xfrm>
            <a:off x="3352325" y="31373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25" name="Shape 525"/>
          <p:cNvSpPr txBox="1"/>
          <p:nvPr/>
        </p:nvSpPr>
        <p:spPr>
          <a:xfrm>
            <a:off x="3352325" y="34115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26" name="Shape 526"/>
          <p:cNvSpPr txBox="1"/>
          <p:nvPr/>
        </p:nvSpPr>
        <p:spPr>
          <a:xfrm>
            <a:off x="3352325" y="3670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3352325" y="3931750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28" name="Shape 528"/>
          <p:cNvSpPr txBox="1"/>
          <p:nvPr/>
        </p:nvSpPr>
        <p:spPr>
          <a:xfrm>
            <a:off x="3352325" y="41632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29" name="Shape 529"/>
          <p:cNvSpPr txBox="1"/>
          <p:nvPr/>
        </p:nvSpPr>
        <p:spPr>
          <a:xfrm>
            <a:off x="3352325" y="16133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30" name="Shape 530"/>
          <p:cNvSpPr txBox="1"/>
          <p:nvPr/>
        </p:nvSpPr>
        <p:spPr>
          <a:xfrm>
            <a:off x="3352325" y="18875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16" name="Shape 516"/>
          <p:cNvSpPr txBox="1"/>
          <p:nvPr/>
        </p:nvSpPr>
        <p:spPr>
          <a:xfrm>
            <a:off x="3352325" y="2146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31" name="Shape 531"/>
          <p:cNvSpPr txBox="1"/>
          <p:nvPr/>
        </p:nvSpPr>
        <p:spPr>
          <a:xfrm>
            <a:off x="3352325" y="2407750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32" name="Shape 532"/>
          <p:cNvSpPr txBox="1"/>
          <p:nvPr/>
        </p:nvSpPr>
        <p:spPr>
          <a:xfrm>
            <a:off x="3352325" y="26392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33" name="Shape 533"/>
          <p:cNvSpPr txBox="1"/>
          <p:nvPr/>
        </p:nvSpPr>
        <p:spPr>
          <a:xfrm>
            <a:off x="4952525" y="2146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34" name="Shape 534"/>
          <p:cNvSpPr txBox="1"/>
          <p:nvPr/>
        </p:nvSpPr>
        <p:spPr>
          <a:xfrm>
            <a:off x="4952525" y="2527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08" name="Shape 508"/>
          <p:cNvSpPr txBox="1"/>
          <p:nvPr/>
        </p:nvSpPr>
        <p:spPr>
          <a:xfrm>
            <a:off x="4952525" y="2908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35" name="Shape 535"/>
          <p:cNvSpPr txBox="1"/>
          <p:nvPr/>
        </p:nvSpPr>
        <p:spPr>
          <a:xfrm>
            <a:off x="4952525" y="32660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36" name="Shape 536"/>
          <p:cNvSpPr txBox="1"/>
          <p:nvPr/>
        </p:nvSpPr>
        <p:spPr>
          <a:xfrm>
            <a:off x="4952525" y="37060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537" name="Shape 537"/>
          <p:cNvCxnSpPr>
            <a:stCxn id="496" idx="6"/>
            <a:endCxn id="519" idx="2"/>
          </p:cNvCxnSpPr>
          <p:nvPr/>
        </p:nvCxnSpPr>
        <p:spPr>
          <a:xfrm>
            <a:off x="4083190" y="3338780"/>
            <a:ext cx="652200" cy="127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8" name="Shape 538"/>
          <p:cNvCxnSpPr>
            <a:stCxn id="520" idx="6"/>
            <a:endCxn id="519" idx="2"/>
          </p:cNvCxnSpPr>
          <p:nvPr/>
        </p:nvCxnSpPr>
        <p:spPr>
          <a:xfrm flipH="1" rot="10800000">
            <a:off x="4083190" y="3466293"/>
            <a:ext cx="652200" cy="132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Shape 539"/>
          <p:cNvCxnSpPr>
            <a:stCxn id="497" idx="6"/>
            <a:endCxn id="519" idx="2"/>
          </p:cNvCxnSpPr>
          <p:nvPr/>
        </p:nvCxnSpPr>
        <p:spPr>
          <a:xfrm flipH="1" rot="10800000">
            <a:off x="4083190" y="3466302"/>
            <a:ext cx="652200" cy="392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Shape 540"/>
          <p:cNvCxnSpPr>
            <a:stCxn id="520" idx="6"/>
            <a:endCxn id="495" idx="2"/>
          </p:cNvCxnSpPr>
          <p:nvPr/>
        </p:nvCxnSpPr>
        <p:spPr>
          <a:xfrm>
            <a:off x="4083190" y="3598893"/>
            <a:ext cx="652200" cy="288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1" name="Shape 541"/>
          <p:cNvCxnSpPr>
            <a:stCxn id="497" idx="6"/>
            <a:endCxn id="495" idx="2"/>
          </p:cNvCxnSpPr>
          <p:nvPr/>
        </p:nvCxnSpPr>
        <p:spPr>
          <a:xfrm>
            <a:off x="4083190" y="3859002"/>
            <a:ext cx="652200" cy="28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/>
        </p:nvSpPr>
        <p:spPr>
          <a:xfrm>
            <a:off x="3891761" y="1679600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/>
          <p:nvPr/>
        </p:nvSpPr>
        <p:spPr>
          <a:xfrm>
            <a:off x="3891761" y="3208139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Shape 548"/>
          <p:cNvSpPr/>
          <p:nvPr/>
        </p:nvSpPr>
        <p:spPr>
          <a:xfrm>
            <a:off x="4685816" y="2115358"/>
            <a:ext cx="244500" cy="19188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Shape 549"/>
          <p:cNvSpPr/>
          <p:nvPr/>
        </p:nvSpPr>
        <p:spPr>
          <a:xfrm>
            <a:off x="4735365" y="2250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Shape 550"/>
          <p:cNvSpPr/>
          <p:nvPr/>
        </p:nvSpPr>
        <p:spPr>
          <a:xfrm>
            <a:off x="4735365" y="302198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Shape 551"/>
          <p:cNvSpPr/>
          <p:nvPr/>
        </p:nvSpPr>
        <p:spPr>
          <a:xfrm>
            <a:off x="4735365" y="381515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Shape 552"/>
          <p:cNvSpPr/>
          <p:nvPr/>
        </p:nvSpPr>
        <p:spPr>
          <a:xfrm>
            <a:off x="3937690" y="3266030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Shape 553"/>
          <p:cNvSpPr/>
          <p:nvPr/>
        </p:nvSpPr>
        <p:spPr>
          <a:xfrm>
            <a:off x="3937690" y="3786252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Shape 554"/>
          <p:cNvSpPr/>
          <p:nvPr/>
        </p:nvSpPr>
        <p:spPr>
          <a:xfrm>
            <a:off x="3937690" y="4306474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5" name="Shape 555"/>
          <p:cNvCxnSpPr>
            <a:stCxn id="556" idx="6"/>
            <a:endCxn id="551" idx="2"/>
          </p:cNvCxnSpPr>
          <p:nvPr/>
        </p:nvCxnSpPr>
        <p:spPr>
          <a:xfrm>
            <a:off x="4083190" y="1810241"/>
            <a:ext cx="652200" cy="2077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7" name="Shape 557"/>
          <p:cNvSpPr/>
          <p:nvPr/>
        </p:nvSpPr>
        <p:spPr>
          <a:xfrm>
            <a:off x="4735365" y="2631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Shape 558"/>
          <p:cNvSpPr/>
          <p:nvPr/>
        </p:nvSpPr>
        <p:spPr>
          <a:xfrm>
            <a:off x="4735365" y="302198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3937690" y="1737491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3937690" y="225771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Shape 560"/>
          <p:cNvSpPr/>
          <p:nvPr/>
        </p:nvSpPr>
        <p:spPr>
          <a:xfrm>
            <a:off x="3937690" y="2777935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Shape 561"/>
          <p:cNvSpPr txBox="1"/>
          <p:nvPr/>
        </p:nvSpPr>
        <p:spPr>
          <a:xfrm>
            <a:off x="2574025" y="16796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62" name="Shape 562"/>
          <p:cNvCxnSpPr>
            <a:stCxn id="563" idx="3"/>
            <a:endCxn id="564" idx="2"/>
          </p:cNvCxnSpPr>
          <p:nvPr/>
        </p:nvCxnSpPr>
        <p:spPr>
          <a:xfrm flipH="1" rot="10800000">
            <a:off x="5563625" y="2134725"/>
            <a:ext cx="444300" cy="9111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5" name="Shape 565"/>
          <p:cNvCxnSpPr>
            <a:stCxn id="564" idx="2"/>
          </p:cNvCxnSpPr>
          <p:nvPr/>
        </p:nvCxnSpPr>
        <p:spPr>
          <a:xfrm rot="10800000">
            <a:off x="6007925" y="384075"/>
            <a:ext cx="0" cy="175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6" name="Shape 566"/>
          <p:cNvCxnSpPr/>
          <p:nvPr/>
        </p:nvCxnSpPr>
        <p:spPr>
          <a:xfrm rot="10800000">
            <a:off x="4949225" y="998825"/>
            <a:ext cx="1077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7" name="Shape 567"/>
          <p:cNvCxnSpPr>
            <a:endCxn id="568" idx="0"/>
          </p:cNvCxnSpPr>
          <p:nvPr/>
        </p:nvCxnSpPr>
        <p:spPr>
          <a:xfrm rot="10800000">
            <a:off x="3911525" y="998825"/>
            <a:ext cx="1310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69" name="Shape 569"/>
          <p:cNvCxnSpPr>
            <a:stCxn id="568" idx="2"/>
            <a:endCxn id="561" idx="0"/>
          </p:cNvCxnSpPr>
          <p:nvPr/>
        </p:nvCxnSpPr>
        <p:spPr>
          <a:xfrm flipH="1">
            <a:off x="3123725" y="998825"/>
            <a:ext cx="732600" cy="6807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70" name="Shape 570"/>
          <p:cNvCxnSpPr>
            <a:stCxn id="561" idx="2"/>
            <a:endCxn id="571" idx="1"/>
          </p:cNvCxnSpPr>
          <p:nvPr/>
        </p:nvCxnSpPr>
        <p:spPr>
          <a:xfrm flipH="1" rot="-5400000">
            <a:off x="2963425" y="1895000"/>
            <a:ext cx="549000" cy="2286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572" name="Shape 572"/>
          <p:cNvSpPr txBox="1"/>
          <p:nvPr/>
        </p:nvSpPr>
        <p:spPr>
          <a:xfrm>
            <a:off x="4930325" y="449225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8" name="Shape 568"/>
          <p:cNvSpPr txBox="1"/>
          <p:nvPr/>
        </p:nvSpPr>
        <p:spPr>
          <a:xfrm rot="5400000">
            <a:off x="3334325" y="97122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3" name="Shape 573"/>
          <p:cNvSpPr txBox="1"/>
          <p:nvPr/>
        </p:nvSpPr>
        <p:spPr>
          <a:xfrm>
            <a:off x="1494225" y="3526150"/>
            <a:ext cx="15441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4" name="Shape 564"/>
          <p:cNvSpPr txBox="1"/>
          <p:nvPr/>
        </p:nvSpPr>
        <p:spPr>
          <a:xfrm>
            <a:off x="5458325" y="20796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4735365" y="3393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Shape 575"/>
          <p:cNvSpPr/>
          <p:nvPr/>
        </p:nvSpPr>
        <p:spPr>
          <a:xfrm>
            <a:off x="3937690" y="352614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Shape 576"/>
          <p:cNvSpPr/>
          <p:nvPr/>
        </p:nvSpPr>
        <p:spPr>
          <a:xfrm>
            <a:off x="3937690" y="404636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Shape 577"/>
          <p:cNvSpPr/>
          <p:nvPr/>
        </p:nvSpPr>
        <p:spPr>
          <a:xfrm>
            <a:off x="3937690" y="200214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3937690" y="252236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Shape 579"/>
          <p:cNvSpPr txBox="1"/>
          <p:nvPr/>
        </p:nvSpPr>
        <p:spPr>
          <a:xfrm>
            <a:off x="3352325" y="31373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80" name="Shape 580"/>
          <p:cNvSpPr txBox="1"/>
          <p:nvPr/>
        </p:nvSpPr>
        <p:spPr>
          <a:xfrm>
            <a:off x="3352325" y="34115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81" name="Shape 581"/>
          <p:cNvSpPr txBox="1"/>
          <p:nvPr/>
        </p:nvSpPr>
        <p:spPr>
          <a:xfrm>
            <a:off x="3352325" y="3670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3352325" y="3931750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3352325" y="41632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3352325" y="16133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85" name="Shape 585"/>
          <p:cNvSpPr txBox="1"/>
          <p:nvPr/>
        </p:nvSpPr>
        <p:spPr>
          <a:xfrm>
            <a:off x="3352325" y="18875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71" name="Shape 571"/>
          <p:cNvSpPr txBox="1"/>
          <p:nvPr/>
        </p:nvSpPr>
        <p:spPr>
          <a:xfrm>
            <a:off x="3352325" y="2146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3352325" y="2407750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87" name="Shape 587"/>
          <p:cNvSpPr txBox="1"/>
          <p:nvPr/>
        </p:nvSpPr>
        <p:spPr>
          <a:xfrm>
            <a:off x="3352325" y="26392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88" name="Shape 588"/>
          <p:cNvSpPr txBox="1"/>
          <p:nvPr/>
        </p:nvSpPr>
        <p:spPr>
          <a:xfrm>
            <a:off x="4952525" y="2146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952525" y="2527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63" name="Shape 563"/>
          <p:cNvSpPr txBox="1"/>
          <p:nvPr/>
        </p:nvSpPr>
        <p:spPr>
          <a:xfrm>
            <a:off x="4952525" y="2908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90" name="Shape 590"/>
          <p:cNvSpPr txBox="1"/>
          <p:nvPr/>
        </p:nvSpPr>
        <p:spPr>
          <a:xfrm>
            <a:off x="4952525" y="32660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91" name="Shape 591"/>
          <p:cNvSpPr txBox="1"/>
          <p:nvPr/>
        </p:nvSpPr>
        <p:spPr>
          <a:xfrm>
            <a:off x="4952525" y="37060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592" name="Shape 592"/>
          <p:cNvCxnSpPr>
            <a:stCxn id="556" idx="6"/>
            <a:endCxn id="574" idx="2"/>
          </p:cNvCxnSpPr>
          <p:nvPr/>
        </p:nvCxnSpPr>
        <p:spPr>
          <a:xfrm>
            <a:off x="4083190" y="1810241"/>
            <a:ext cx="652200" cy="1656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3" name="Shape 593"/>
          <p:cNvCxnSpPr>
            <a:stCxn id="577" idx="6"/>
            <a:endCxn id="574" idx="2"/>
          </p:cNvCxnSpPr>
          <p:nvPr/>
        </p:nvCxnSpPr>
        <p:spPr>
          <a:xfrm>
            <a:off x="4083190" y="2074893"/>
            <a:ext cx="652200" cy="1391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4" name="Shape 594"/>
          <p:cNvCxnSpPr>
            <a:stCxn id="559" idx="6"/>
            <a:endCxn id="574" idx="2"/>
          </p:cNvCxnSpPr>
          <p:nvPr/>
        </p:nvCxnSpPr>
        <p:spPr>
          <a:xfrm>
            <a:off x="4083190" y="2330463"/>
            <a:ext cx="652200" cy="1135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5" name="Shape 595"/>
          <p:cNvCxnSpPr>
            <a:stCxn id="577" idx="6"/>
            <a:endCxn id="551" idx="2"/>
          </p:cNvCxnSpPr>
          <p:nvPr/>
        </p:nvCxnSpPr>
        <p:spPr>
          <a:xfrm>
            <a:off x="4083190" y="2074893"/>
            <a:ext cx="652200" cy="1812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6" name="Shape 596"/>
          <p:cNvCxnSpPr>
            <a:stCxn id="559" idx="6"/>
            <a:endCxn id="551" idx="2"/>
          </p:cNvCxnSpPr>
          <p:nvPr/>
        </p:nvCxnSpPr>
        <p:spPr>
          <a:xfrm>
            <a:off x="4083190" y="2330463"/>
            <a:ext cx="652200" cy="1557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/>
          <p:nvPr/>
        </p:nvSpPr>
        <p:spPr>
          <a:xfrm>
            <a:off x="3891761" y="3208139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Shape 602"/>
          <p:cNvSpPr/>
          <p:nvPr/>
        </p:nvSpPr>
        <p:spPr>
          <a:xfrm>
            <a:off x="4685816" y="2115358"/>
            <a:ext cx="244500" cy="19188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Shape 603"/>
          <p:cNvSpPr/>
          <p:nvPr/>
        </p:nvSpPr>
        <p:spPr>
          <a:xfrm>
            <a:off x="4735365" y="2250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Shape 604"/>
          <p:cNvSpPr/>
          <p:nvPr/>
        </p:nvSpPr>
        <p:spPr>
          <a:xfrm>
            <a:off x="4735365" y="302198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Shape 605"/>
          <p:cNvSpPr/>
          <p:nvPr/>
        </p:nvSpPr>
        <p:spPr>
          <a:xfrm>
            <a:off x="4735365" y="381515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Shape 606"/>
          <p:cNvSpPr/>
          <p:nvPr/>
        </p:nvSpPr>
        <p:spPr>
          <a:xfrm>
            <a:off x="3937690" y="3266030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Shape 607"/>
          <p:cNvSpPr/>
          <p:nvPr/>
        </p:nvSpPr>
        <p:spPr>
          <a:xfrm>
            <a:off x="3937690" y="3786252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Shape 608"/>
          <p:cNvSpPr/>
          <p:nvPr/>
        </p:nvSpPr>
        <p:spPr>
          <a:xfrm>
            <a:off x="3937690" y="4306474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9" name="Shape 609"/>
          <p:cNvCxnSpPr>
            <a:stCxn id="608" idx="7"/>
            <a:endCxn id="603" idx="3"/>
          </p:cNvCxnSpPr>
          <p:nvPr/>
        </p:nvCxnSpPr>
        <p:spPr>
          <a:xfrm flipH="1" rot="10800000">
            <a:off x="4061882" y="2374482"/>
            <a:ext cx="694800" cy="1953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0" name="Shape 610"/>
          <p:cNvSpPr/>
          <p:nvPr/>
        </p:nvSpPr>
        <p:spPr>
          <a:xfrm>
            <a:off x="4735365" y="2631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Shape 611"/>
          <p:cNvSpPr/>
          <p:nvPr/>
        </p:nvSpPr>
        <p:spPr>
          <a:xfrm>
            <a:off x="4735365" y="302198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Shape 612"/>
          <p:cNvSpPr/>
          <p:nvPr/>
        </p:nvSpPr>
        <p:spPr>
          <a:xfrm>
            <a:off x="3937690" y="1737491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Shape 613"/>
          <p:cNvSpPr/>
          <p:nvPr/>
        </p:nvSpPr>
        <p:spPr>
          <a:xfrm>
            <a:off x="3937690" y="225771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Shape 614"/>
          <p:cNvSpPr/>
          <p:nvPr/>
        </p:nvSpPr>
        <p:spPr>
          <a:xfrm>
            <a:off x="3937690" y="2777935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Shape 615"/>
          <p:cNvSpPr/>
          <p:nvPr/>
        </p:nvSpPr>
        <p:spPr>
          <a:xfrm>
            <a:off x="3891761" y="1679600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Shape 616"/>
          <p:cNvSpPr txBox="1"/>
          <p:nvPr/>
        </p:nvSpPr>
        <p:spPr>
          <a:xfrm>
            <a:off x="2574025" y="16796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17" name="Shape 617"/>
          <p:cNvCxnSpPr>
            <a:stCxn id="618" idx="3"/>
            <a:endCxn id="619" idx="2"/>
          </p:cNvCxnSpPr>
          <p:nvPr/>
        </p:nvCxnSpPr>
        <p:spPr>
          <a:xfrm flipH="1" rot="10800000">
            <a:off x="5563625" y="2134725"/>
            <a:ext cx="444300" cy="9111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0" name="Shape 620"/>
          <p:cNvCxnSpPr>
            <a:stCxn id="619" idx="2"/>
          </p:cNvCxnSpPr>
          <p:nvPr/>
        </p:nvCxnSpPr>
        <p:spPr>
          <a:xfrm rot="10800000">
            <a:off x="6007925" y="384075"/>
            <a:ext cx="0" cy="175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4949225" y="998825"/>
            <a:ext cx="1077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2" name="Shape 622"/>
          <p:cNvCxnSpPr>
            <a:endCxn id="623" idx="0"/>
          </p:cNvCxnSpPr>
          <p:nvPr/>
        </p:nvCxnSpPr>
        <p:spPr>
          <a:xfrm rot="10800000">
            <a:off x="3911525" y="998825"/>
            <a:ext cx="1310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24" name="Shape 624"/>
          <p:cNvCxnSpPr>
            <a:stCxn id="623" idx="2"/>
            <a:endCxn id="616" idx="0"/>
          </p:cNvCxnSpPr>
          <p:nvPr/>
        </p:nvCxnSpPr>
        <p:spPr>
          <a:xfrm flipH="1">
            <a:off x="3123725" y="998825"/>
            <a:ext cx="732600" cy="6807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25" name="Shape 625"/>
          <p:cNvCxnSpPr>
            <a:stCxn id="616" idx="2"/>
            <a:endCxn id="626" idx="1"/>
          </p:cNvCxnSpPr>
          <p:nvPr/>
        </p:nvCxnSpPr>
        <p:spPr>
          <a:xfrm flipH="1" rot="-5400000">
            <a:off x="2963425" y="1895000"/>
            <a:ext cx="549000" cy="2286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27" name="Shape 627"/>
          <p:cNvSpPr txBox="1"/>
          <p:nvPr/>
        </p:nvSpPr>
        <p:spPr>
          <a:xfrm>
            <a:off x="4930325" y="449225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3" name="Shape 623"/>
          <p:cNvSpPr txBox="1"/>
          <p:nvPr/>
        </p:nvSpPr>
        <p:spPr>
          <a:xfrm rot="5400000">
            <a:off x="3334325" y="97122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8" name="Shape 628"/>
          <p:cNvSpPr txBox="1"/>
          <p:nvPr/>
        </p:nvSpPr>
        <p:spPr>
          <a:xfrm>
            <a:off x="1494225" y="3526150"/>
            <a:ext cx="15441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9" name="Shape 619"/>
          <p:cNvSpPr txBox="1"/>
          <p:nvPr/>
        </p:nvSpPr>
        <p:spPr>
          <a:xfrm>
            <a:off x="5458325" y="20796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4735365" y="3393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3937690" y="352614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Shape 631"/>
          <p:cNvSpPr/>
          <p:nvPr/>
        </p:nvSpPr>
        <p:spPr>
          <a:xfrm>
            <a:off x="3937690" y="404636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Shape 632"/>
          <p:cNvSpPr/>
          <p:nvPr/>
        </p:nvSpPr>
        <p:spPr>
          <a:xfrm>
            <a:off x="3937690" y="200214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Shape 633"/>
          <p:cNvSpPr/>
          <p:nvPr/>
        </p:nvSpPr>
        <p:spPr>
          <a:xfrm>
            <a:off x="3937690" y="252236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Shape 634"/>
          <p:cNvSpPr txBox="1"/>
          <p:nvPr/>
        </p:nvSpPr>
        <p:spPr>
          <a:xfrm>
            <a:off x="3352325" y="31373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3352325" y="34115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36" name="Shape 636"/>
          <p:cNvSpPr txBox="1"/>
          <p:nvPr/>
        </p:nvSpPr>
        <p:spPr>
          <a:xfrm>
            <a:off x="3352325" y="3670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37" name="Shape 637"/>
          <p:cNvSpPr txBox="1"/>
          <p:nvPr/>
        </p:nvSpPr>
        <p:spPr>
          <a:xfrm>
            <a:off x="3352325" y="3931750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38" name="Shape 638"/>
          <p:cNvSpPr txBox="1"/>
          <p:nvPr/>
        </p:nvSpPr>
        <p:spPr>
          <a:xfrm>
            <a:off x="3352325" y="41632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39" name="Shape 639"/>
          <p:cNvSpPr txBox="1"/>
          <p:nvPr/>
        </p:nvSpPr>
        <p:spPr>
          <a:xfrm>
            <a:off x="3352325" y="16133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40" name="Shape 640"/>
          <p:cNvSpPr txBox="1"/>
          <p:nvPr/>
        </p:nvSpPr>
        <p:spPr>
          <a:xfrm>
            <a:off x="3352325" y="18875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26" name="Shape 626"/>
          <p:cNvSpPr txBox="1"/>
          <p:nvPr/>
        </p:nvSpPr>
        <p:spPr>
          <a:xfrm>
            <a:off x="3352325" y="2146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41" name="Shape 641"/>
          <p:cNvSpPr txBox="1"/>
          <p:nvPr/>
        </p:nvSpPr>
        <p:spPr>
          <a:xfrm>
            <a:off x="3352325" y="2407750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42" name="Shape 642"/>
          <p:cNvSpPr txBox="1"/>
          <p:nvPr/>
        </p:nvSpPr>
        <p:spPr>
          <a:xfrm>
            <a:off x="3352325" y="26392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43" name="Shape 643"/>
          <p:cNvSpPr txBox="1"/>
          <p:nvPr/>
        </p:nvSpPr>
        <p:spPr>
          <a:xfrm>
            <a:off x="4952525" y="2146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44" name="Shape 644"/>
          <p:cNvSpPr txBox="1"/>
          <p:nvPr/>
        </p:nvSpPr>
        <p:spPr>
          <a:xfrm>
            <a:off x="4952525" y="2527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18" name="Shape 618"/>
          <p:cNvSpPr txBox="1"/>
          <p:nvPr/>
        </p:nvSpPr>
        <p:spPr>
          <a:xfrm>
            <a:off x="4952525" y="2908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45" name="Shape 645"/>
          <p:cNvSpPr txBox="1"/>
          <p:nvPr/>
        </p:nvSpPr>
        <p:spPr>
          <a:xfrm>
            <a:off x="4952525" y="32660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46" name="Shape 646"/>
          <p:cNvSpPr txBox="1"/>
          <p:nvPr/>
        </p:nvSpPr>
        <p:spPr>
          <a:xfrm>
            <a:off x="4952525" y="37060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647" name="Shape 647"/>
          <p:cNvCxnSpPr>
            <a:stCxn id="631" idx="7"/>
            <a:endCxn id="603" idx="3"/>
          </p:cNvCxnSpPr>
          <p:nvPr/>
        </p:nvCxnSpPr>
        <p:spPr>
          <a:xfrm flipH="1" rot="10800000">
            <a:off x="4061882" y="2374476"/>
            <a:ext cx="694800" cy="1693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8" name="Shape 648"/>
          <p:cNvCxnSpPr>
            <a:stCxn id="631" idx="7"/>
            <a:endCxn id="610" idx="3"/>
          </p:cNvCxnSpPr>
          <p:nvPr/>
        </p:nvCxnSpPr>
        <p:spPr>
          <a:xfrm flipH="1" rot="10800000">
            <a:off x="4061882" y="2755476"/>
            <a:ext cx="694800" cy="1312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9" name="Shape 649"/>
          <p:cNvCxnSpPr>
            <a:stCxn id="608" idx="7"/>
            <a:endCxn id="611" idx="3"/>
          </p:cNvCxnSpPr>
          <p:nvPr/>
        </p:nvCxnSpPr>
        <p:spPr>
          <a:xfrm flipH="1" rot="10800000">
            <a:off x="4061882" y="3146082"/>
            <a:ext cx="694800" cy="1181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0" name="Shape 650"/>
          <p:cNvCxnSpPr>
            <a:stCxn id="631" idx="7"/>
            <a:endCxn id="611" idx="3"/>
          </p:cNvCxnSpPr>
          <p:nvPr/>
        </p:nvCxnSpPr>
        <p:spPr>
          <a:xfrm flipH="1" rot="10800000">
            <a:off x="4061882" y="3146076"/>
            <a:ext cx="694800" cy="921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1" name="Shape 651"/>
          <p:cNvCxnSpPr>
            <a:stCxn id="608" idx="7"/>
            <a:endCxn id="610" idx="3"/>
          </p:cNvCxnSpPr>
          <p:nvPr/>
        </p:nvCxnSpPr>
        <p:spPr>
          <a:xfrm flipH="1" rot="10800000">
            <a:off x="4061882" y="2755482"/>
            <a:ext cx="694800" cy="1572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Shape 656"/>
          <p:cNvGrpSpPr/>
          <p:nvPr/>
        </p:nvGrpSpPr>
        <p:grpSpPr>
          <a:xfrm>
            <a:off x="3988875" y="2663125"/>
            <a:ext cx="533700" cy="501600"/>
            <a:chOff x="1931475" y="2358325"/>
            <a:chExt cx="533700" cy="501600"/>
          </a:xfrm>
        </p:grpSpPr>
        <p:sp>
          <p:nvSpPr>
            <p:cNvPr id="657" name="Shape 657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62" name="Shape 662"/>
            <p:cNvCxnSpPr>
              <a:stCxn id="657" idx="5"/>
              <a:endCxn id="660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Shape 663"/>
            <p:cNvCxnSpPr>
              <a:stCxn id="657" idx="5"/>
              <a:endCxn id="661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Shape 664"/>
            <p:cNvCxnSpPr>
              <a:stCxn id="659" idx="7"/>
              <a:endCxn id="661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Shape 665"/>
            <p:cNvCxnSpPr>
              <a:stCxn id="659" idx="7"/>
              <a:endCxn id="660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Shape 666"/>
            <p:cNvCxnSpPr>
              <a:stCxn id="658" idx="6"/>
              <a:endCxn id="660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Shape 667"/>
            <p:cNvCxnSpPr>
              <a:stCxn id="658" idx="6"/>
              <a:endCxn id="661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8" name="Shape 668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9" name="Shape 669"/>
          <p:cNvGrpSpPr/>
          <p:nvPr/>
        </p:nvGrpSpPr>
        <p:grpSpPr>
          <a:xfrm>
            <a:off x="4522575" y="2733775"/>
            <a:ext cx="360300" cy="360300"/>
            <a:chOff x="2614600" y="1204350"/>
            <a:chExt cx="360300" cy="360300"/>
          </a:xfrm>
        </p:grpSpPr>
        <p:sp>
          <p:nvSpPr>
            <p:cNvPr id="670" name="Shape 670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1" name="Shape 671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72" name="Shape 672"/>
          <p:cNvCxnSpPr>
            <a:stCxn id="673" idx="6"/>
            <a:endCxn id="668" idx="1"/>
          </p:cNvCxnSpPr>
          <p:nvPr/>
        </p:nvCxnSpPr>
        <p:spPr>
          <a:xfrm>
            <a:off x="3386275" y="2913425"/>
            <a:ext cx="602700" cy="6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4" name="Shape 674"/>
          <p:cNvSpPr txBox="1"/>
          <p:nvPr/>
        </p:nvSpPr>
        <p:spPr>
          <a:xfrm>
            <a:off x="2381775" y="22451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5" name="Shape 675"/>
          <p:cNvSpPr txBox="1"/>
          <p:nvPr/>
        </p:nvSpPr>
        <p:spPr>
          <a:xfrm>
            <a:off x="2381775" y="27732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76" name="Shape 676"/>
          <p:cNvCxnSpPr>
            <a:stCxn id="677" idx="3"/>
            <a:endCxn id="678" idx="4"/>
          </p:cNvCxnSpPr>
          <p:nvPr/>
        </p:nvCxnSpPr>
        <p:spPr>
          <a:xfrm flipH="1" rot="10800000">
            <a:off x="5236175" y="20316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9" name="Shape 679"/>
          <p:cNvCxnSpPr/>
          <p:nvPr/>
        </p:nvCxnSpPr>
        <p:spPr>
          <a:xfrm rot="10800000">
            <a:off x="6044275" y="1031850"/>
            <a:ext cx="0" cy="1003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0" name="Shape 680"/>
          <p:cNvCxnSpPr/>
          <p:nvPr/>
        </p:nvCxnSpPr>
        <p:spPr>
          <a:xfrm rot="10800000">
            <a:off x="4985575" y="1564400"/>
            <a:ext cx="1077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1" name="Shape 681"/>
          <p:cNvCxnSpPr>
            <a:endCxn id="682" idx="0"/>
          </p:cNvCxnSpPr>
          <p:nvPr/>
        </p:nvCxnSpPr>
        <p:spPr>
          <a:xfrm rot="10800000">
            <a:off x="3566875" y="1564400"/>
            <a:ext cx="1310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83" name="Shape 683"/>
          <p:cNvCxnSpPr>
            <a:stCxn id="682" idx="2"/>
            <a:endCxn id="674" idx="0"/>
          </p:cNvCxnSpPr>
          <p:nvPr/>
        </p:nvCxnSpPr>
        <p:spPr>
          <a:xfrm flipH="1">
            <a:off x="2931475" y="1564400"/>
            <a:ext cx="580200" cy="6807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73" name="Shape 673"/>
          <p:cNvSpPr/>
          <p:nvPr/>
        </p:nvSpPr>
        <p:spPr>
          <a:xfrm>
            <a:off x="3377275" y="27119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4" name="Shape 684"/>
          <p:cNvCxnSpPr>
            <a:stCxn id="674" idx="2"/>
            <a:endCxn id="673" idx="2"/>
          </p:cNvCxnSpPr>
          <p:nvPr/>
        </p:nvCxnSpPr>
        <p:spPr>
          <a:xfrm flipH="1" rot="-5400000">
            <a:off x="2847675" y="23840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85" name="Shape 685"/>
          <p:cNvCxnSpPr>
            <a:endCxn id="673" idx="2"/>
          </p:cNvCxnSpPr>
          <p:nvPr/>
        </p:nvCxnSpPr>
        <p:spPr>
          <a:xfrm rot="-5400000">
            <a:off x="2784775" y="3044825"/>
            <a:ext cx="723900" cy="4611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6" name="Shape 686"/>
          <p:cNvSpPr txBox="1"/>
          <p:nvPr/>
        </p:nvSpPr>
        <p:spPr>
          <a:xfrm>
            <a:off x="4966675" y="101480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2" name="Shape 682"/>
          <p:cNvSpPr txBox="1"/>
          <p:nvPr/>
        </p:nvSpPr>
        <p:spPr>
          <a:xfrm rot="5400000">
            <a:off x="2989675" y="15368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7" name="Shape 687"/>
          <p:cNvSpPr txBox="1"/>
          <p:nvPr/>
        </p:nvSpPr>
        <p:spPr>
          <a:xfrm>
            <a:off x="2989675" y="3400625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88" name="Shape 688"/>
          <p:cNvCxnSpPr/>
          <p:nvPr/>
        </p:nvCxnSpPr>
        <p:spPr>
          <a:xfrm>
            <a:off x="2915775" y="3626525"/>
            <a:ext cx="0" cy="265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7" name="Shape 677"/>
          <p:cNvSpPr txBox="1"/>
          <p:nvPr/>
        </p:nvSpPr>
        <p:spPr>
          <a:xfrm>
            <a:off x="4136975" y="27124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89" name="Shape 689"/>
          <p:cNvCxnSpPr>
            <a:stCxn id="677" idx="3"/>
          </p:cNvCxnSpPr>
          <p:nvPr/>
        </p:nvCxnSpPr>
        <p:spPr>
          <a:xfrm rot="10800000">
            <a:off x="4910375" y="2913925"/>
            <a:ext cx="325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0" name="Shape 690"/>
          <p:cNvSpPr txBox="1"/>
          <p:nvPr>
            <p:ph type="title"/>
          </p:nvPr>
        </p:nvSpPr>
        <p:spPr>
          <a:xfrm>
            <a:off x="433875" y="569725"/>
            <a:ext cx="1735500" cy="19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Hyperbolic tangent (tanh) squashing function</a:t>
            </a:r>
            <a:endParaRPr/>
          </a:p>
        </p:txBody>
      </p:sp>
      <p:cxnSp>
        <p:nvCxnSpPr>
          <p:cNvPr id="696" name="Shape 696"/>
          <p:cNvCxnSpPr/>
          <p:nvPr/>
        </p:nvCxnSpPr>
        <p:spPr>
          <a:xfrm>
            <a:off x="1988425" y="2639025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Shape 697"/>
          <p:cNvCxnSpPr/>
          <p:nvPr/>
        </p:nvCxnSpPr>
        <p:spPr>
          <a:xfrm>
            <a:off x="4242175" y="1406350"/>
            <a:ext cx="0" cy="234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Shape 698"/>
          <p:cNvCxnSpPr/>
          <p:nvPr/>
        </p:nvCxnSpPr>
        <p:spPr>
          <a:xfrm>
            <a:off x="4204825" y="1640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Shape 699"/>
          <p:cNvCxnSpPr/>
          <p:nvPr/>
        </p:nvCxnSpPr>
        <p:spPr>
          <a:xfrm>
            <a:off x="4204825" y="1793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" name="Shape 700"/>
          <p:cNvCxnSpPr/>
          <p:nvPr/>
        </p:nvCxnSpPr>
        <p:spPr>
          <a:xfrm>
            <a:off x="4204825" y="1945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Shape 701"/>
          <p:cNvCxnSpPr/>
          <p:nvPr/>
        </p:nvCxnSpPr>
        <p:spPr>
          <a:xfrm>
            <a:off x="4204825" y="2097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2" name="Shape 702"/>
          <p:cNvCxnSpPr/>
          <p:nvPr/>
        </p:nvCxnSpPr>
        <p:spPr>
          <a:xfrm>
            <a:off x="4204825" y="2250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" name="Shape 703"/>
          <p:cNvCxnSpPr/>
          <p:nvPr/>
        </p:nvCxnSpPr>
        <p:spPr>
          <a:xfrm>
            <a:off x="4204825" y="2402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" name="Shape 704"/>
          <p:cNvCxnSpPr/>
          <p:nvPr/>
        </p:nvCxnSpPr>
        <p:spPr>
          <a:xfrm>
            <a:off x="4204825" y="2859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" name="Shape 705"/>
          <p:cNvCxnSpPr/>
          <p:nvPr/>
        </p:nvCxnSpPr>
        <p:spPr>
          <a:xfrm>
            <a:off x="4204825" y="3012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Shape 706"/>
          <p:cNvCxnSpPr/>
          <p:nvPr/>
        </p:nvCxnSpPr>
        <p:spPr>
          <a:xfrm>
            <a:off x="4204825" y="3164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" name="Shape 707"/>
          <p:cNvCxnSpPr/>
          <p:nvPr/>
        </p:nvCxnSpPr>
        <p:spPr>
          <a:xfrm>
            <a:off x="4204825" y="3317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" name="Shape 708"/>
          <p:cNvCxnSpPr/>
          <p:nvPr/>
        </p:nvCxnSpPr>
        <p:spPr>
          <a:xfrm>
            <a:off x="4204825" y="3469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9" name="Shape 709"/>
          <p:cNvCxnSpPr/>
          <p:nvPr/>
        </p:nvCxnSpPr>
        <p:spPr>
          <a:xfrm>
            <a:off x="4204825" y="3621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0" name="Shape 710"/>
          <p:cNvCxnSpPr/>
          <p:nvPr/>
        </p:nvCxnSpPr>
        <p:spPr>
          <a:xfrm rot="5400000">
            <a:off x="5107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Shape 711"/>
          <p:cNvCxnSpPr/>
          <p:nvPr/>
        </p:nvCxnSpPr>
        <p:spPr>
          <a:xfrm rot="5400000">
            <a:off x="4954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" name="Shape 712"/>
          <p:cNvCxnSpPr/>
          <p:nvPr/>
        </p:nvCxnSpPr>
        <p:spPr>
          <a:xfrm rot="5400000">
            <a:off x="4802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Shape 713"/>
          <p:cNvCxnSpPr/>
          <p:nvPr/>
        </p:nvCxnSpPr>
        <p:spPr>
          <a:xfrm rot="5400000">
            <a:off x="4650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Shape 714"/>
          <p:cNvCxnSpPr/>
          <p:nvPr/>
        </p:nvCxnSpPr>
        <p:spPr>
          <a:xfrm rot="5400000">
            <a:off x="4497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Shape 715"/>
          <p:cNvCxnSpPr/>
          <p:nvPr/>
        </p:nvCxnSpPr>
        <p:spPr>
          <a:xfrm rot="5400000">
            <a:off x="4345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6" name="Shape 716"/>
          <p:cNvCxnSpPr/>
          <p:nvPr/>
        </p:nvCxnSpPr>
        <p:spPr>
          <a:xfrm rot="5400000">
            <a:off x="6021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7" name="Shape 717"/>
          <p:cNvCxnSpPr/>
          <p:nvPr/>
        </p:nvCxnSpPr>
        <p:spPr>
          <a:xfrm rot="5400000">
            <a:off x="5869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8" name="Shape 718"/>
          <p:cNvCxnSpPr/>
          <p:nvPr/>
        </p:nvCxnSpPr>
        <p:spPr>
          <a:xfrm rot="5400000">
            <a:off x="5716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9" name="Shape 719"/>
          <p:cNvCxnSpPr/>
          <p:nvPr/>
        </p:nvCxnSpPr>
        <p:spPr>
          <a:xfrm rot="5400000">
            <a:off x="5564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0" name="Shape 720"/>
          <p:cNvCxnSpPr/>
          <p:nvPr/>
        </p:nvCxnSpPr>
        <p:spPr>
          <a:xfrm rot="5400000">
            <a:off x="5412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Shape 721"/>
          <p:cNvCxnSpPr/>
          <p:nvPr/>
        </p:nvCxnSpPr>
        <p:spPr>
          <a:xfrm rot="5400000">
            <a:off x="5259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2" name="Shape 722"/>
          <p:cNvCxnSpPr/>
          <p:nvPr/>
        </p:nvCxnSpPr>
        <p:spPr>
          <a:xfrm rot="5400000">
            <a:off x="3126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" name="Shape 723"/>
          <p:cNvCxnSpPr/>
          <p:nvPr/>
        </p:nvCxnSpPr>
        <p:spPr>
          <a:xfrm rot="5400000">
            <a:off x="2973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4" name="Shape 724"/>
          <p:cNvCxnSpPr/>
          <p:nvPr/>
        </p:nvCxnSpPr>
        <p:spPr>
          <a:xfrm rot="5400000">
            <a:off x="2821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Shape 725"/>
          <p:cNvCxnSpPr/>
          <p:nvPr/>
        </p:nvCxnSpPr>
        <p:spPr>
          <a:xfrm rot="5400000">
            <a:off x="2668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Shape 726"/>
          <p:cNvCxnSpPr/>
          <p:nvPr/>
        </p:nvCxnSpPr>
        <p:spPr>
          <a:xfrm rot="5400000">
            <a:off x="2516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Shape 727"/>
          <p:cNvCxnSpPr/>
          <p:nvPr/>
        </p:nvCxnSpPr>
        <p:spPr>
          <a:xfrm rot="5400000">
            <a:off x="2364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Shape 728"/>
          <p:cNvCxnSpPr/>
          <p:nvPr/>
        </p:nvCxnSpPr>
        <p:spPr>
          <a:xfrm rot="5400000">
            <a:off x="4040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Shape 729"/>
          <p:cNvCxnSpPr/>
          <p:nvPr/>
        </p:nvCxnSpPr>
        <p:spPr>
          <a:xfrm rot="5400000">
            <a:off x="3888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Shape 730"/>
          <p:cNvCxnSpPr/>
          <p:nvPr/>
        </p:nvCxnSpPr>
        <p:spPr>
          <a:xfrm rot="5400000">
            <a:off x="3735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1" name="Shape 731"/>
          <p:cNvCxnSpPr/>
          <p:nvPr/>
        </p:nvCxnSpPr>
        <p:spPr>
          <a:xfrm rot="5400000">
            <a:off x="3583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2" name="Shape 732"/>
          <p:cNvCxnSpPr/>
          <p:nvPr/>
        </p:nvCxnSpPr>
        <p:spPr>
          <a:xfrm rot="5400000">
            <a:off x="3430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3" name="Shape 733"/>
          <p:cNvCxnSpPr/>
          <p:nvPr/>
        </p:nvCxnSpPr>
        <p:spPr>
          <a:xfrm rot="5400000">
            <a:off x="3278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4" name="Shape 734"/>
          <p:cNvSpPr txBox="1"/>
          <p:nvPr/>
        </p:nvSpPr>
        <p:spPr>
          <a:xfrm>
            <a:off x="3748675" y="14547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5" name="Shape 735"/>
          <p:cNvSpPr txBox="1"/>
          <p:nvPr/>
        </p:nvSpPr>
        <p:spPr>
          <a:xfrm>
            <a:off x="3748675" y="19119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6" name="Shape 736"/>
          <p:cNvSpPr txBox="1"/>
          <p:nvPr/>
        </p:nvSpPr>
        <p:spPr>
          <a:xfrm>
            <a:off x="4173275" y="34419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7" name="Shape 737"/>
          <p:cNvSpPr txBox="1"/>
          <p:nvPr/>
        </p:nvSpPr>
        <p:spPr>
          <a:xfrm>
            <a:off x="4173275" y="29847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8" name="Shape 738"/>
          <p:cNvSpPr txBox="1"/>
          <p:nvPr/>
        </p:nvSpPr>
        <p:spPr>
          <a:xfrm>
            <a:off x="48636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9" name="Shape 739"/>
          <p:cNvSpPr txBox="1"/>
          <p:nvPr/>
        </p:nvSpPr>
        <p:spPr>
          <a:xfrm>
            <a:off x="43541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0" name="Shape 740"/>
          <p:cNvSpPr txBox="1"/>
          <p:nvPr/>
        </p:nvSpPr>
        <p:spPr>
          <a:xfrm>
            <a:off x="53447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1" name="Shape 741"/>
          <p:cNvSpPr txBox="1"/>
          <p:nvPr/>
        </p:nvSpPr>
        <p:spPr>
          <a:xfrm>
            <a:off x="58019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2" name="Shape 742"/>
          <p:cNvSpPr txBox="1"/>
          <p:nvPr/>
        </p:nvSpPr>
        <p:spPr>
          <a:xfrm>
            <a:off x="3034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3" name="Shape 743"/>
          <p:cNvSpPr txBox="1"/>
          <p:nvPr/>
        </p:nvSpPr>
        <p:spPr>
          <a:xfrm>
            <a:off x="34397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4" name="Shape 744"/>
          <p:cNvSpPr txBox="1"/>
          <p:nvPr/>
        </p:nvSpPr>
        <p:spPr>
          <a:xfrm>
            <a:off x="2581275" y="2245275"/>
            <a:ext cx="50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5" name="Shape 745"/>
          <p:cNvSpPr txBox="1"/>
          <p:nvPr/>
        </p:nvSpPr>
        <p:spPr>
          <a:xfrm>
            <a:off x="2109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46" name="Shape 746"/>
          <p:cNvGrpSpPr/>
          <p:nvPr/>
        </p:nvGrpSpPr>
        <p:grpSpPr>
          <a:xfrm>
            <a:off x="1349490" y="1640675"/>
            <a:ext cx="5797852" cy="1996700"/>
            <a:chOff x="2561871" y="2071250"/>
            <a:chExt cx="3385607" cy="1996700"/>
          </a:xfrm>
        </p:grpSpPr>
        <p:sp>
          <p:nvSpPr>
            <p:cNvPr id="747" name="Shape 747"/>
            <p:cNvSpPr/>
            <p:nvPr/>
          </p:nvSpPr>
          <p:spPr>
            <a:xfrm>
              <a:off x="4254675" y="2071250"/>
              <a:ext cx="1692804" cy="998335"/>
            </a:xfrm>
            <a:custGeom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48" name="Shape 748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49" name="Shape 749"/>
          <p:cNvGrpSpPr/>
          <p:nvPr/>
        </p:nvGrpSpPr>
        <p:grpSpPr>
          <a:xfrm>
            <a:off x="8002875" y="617250"/>
            <a:ext cx="360300" cy="360300"/>
            <a:chOff x="2614600" y="1204350"/>
            <a:chExt cx="360300" cy="360300"/>
          </a:xfrm>
        </p:grpSpPr>
        <p:sp>
          <p:nvSpPr>
            <p:cNvPr id="750" name="Shape 750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51" name="Shape 751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for dinner?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256px-Supreme_pizza.pn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670" y="1412926"/>
            <a:ext cx="123205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shi-895174_640.jpg"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2238" y="2380925"/>
            <a:ext cx="1143475" cy="75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20px-Waffles_with_Strawberries.jpg"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2250" y="3558850"/>
            <a:ext cx="1143475" cy="85761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6037800" y="1397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</a:t>
            </a:r>
            <a:r>
              <a:rPr lang="en" sz="1800">
                <a:solidFill>
                  <a:srgbClr val="FFFFFF"/>
                </a:solidFill>
              </a:rPr>
              <a:t>izza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6037800" y="2540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sushi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6037800" y="3683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waffles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5702675" y="1518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5702675" y="2661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5702675" y="3804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2806625" y="1397950"/>
            <a:ext cx="131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day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of the week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2806625" y="2540950"/>
            <a:ext cx="9603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month of the year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2806625" y="3683950"/>
            <a:ext cx="131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late meeting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3950075" y="1518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3950075" y="2661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3950075" y="3804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Shape 121"/>
          <p:cNvCxnSpPr>
            <a:stCxn id="118" idx="6"/>
            <a:endCxn id="113" idx="2"/>
          </p:cNvCxnSpPr>
          <p:nvPr/>
        </p:nvCxnSpPr>
        <p:spPr>
          <a:xfrm>
            <a:off x="4269575" y="1678688"/>
            <a:ext cx="1433100" cy="114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Shape 122"/>
          <p:cNvCxnSpPr>
            <a:stCxn id="119" idx="6"/>
            <a:endCxn id="114" idx="2"/>
          </p:cNvCxnSpPr>
          <p:nvPr/>
        </p:nvCxnSpPr>
        <p:spPr>
          <a:xfrm>
            <a:off x="4269575" y="2821688"/>
            <a:ext cx="1433100" cy="114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Shape 123"/>
          <p:cNvCxnSpPr>
            <a:stCxn id="120" idx="6"/>
            <a:endCxn id="112" idx="2"/>
          </p:cNvCxnSpPr>
          <p:nvPr/>
        </p:nvCxnSpPr>
        <p:spPr>
          <a:xfrm flipH="1" rot="10800000">
            <a:off x="4269575" y="1678688"/>
            <a:ext cx="1433100" cy="2286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Shape 124"/>
          <p:cNvCxnSpPr>
            <a:stCxn id="118" idx="6"/>
            <a:endCxn id="112" idx="2"/>
          </p:cNvCxnSpPr>
          <p:nvPr/>
        </p:nvCxnSpPr>
        <p:spPr>
          <a:xfrm>
            <a:off x="4269575" y="1678688"/>
            <a:ext cx="14331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Shape 125"/>
          <p:cNvCxnSpPr>
            <a:stCxn id="119" idx="6"/>
            <a:endCxn id="113" idx="2"/>
          </p:cNvCxnSpPr>
          <p:nvPr/>
        </p:nvCxnSpPr>
        <p:spPr>
          <a:xfrm>
            <a:off x="4269575" y="2821688"/>
            <a:ext cx="14331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Shape 126"/>
          <p:cNvCxnSpPr>
            <a:stCxn id="120" idx="6"/>
            <a:endCxn id="114" idx="2"/>
          </p:cNvCxnSpPr>
          <p:nvPr/>
        </p:nvCxnSpPr>
        <p:spPr>
          <a:xfrm>
            <a:off x="4269575" y="3964688"/>
            <a:ext cx="14331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Shape 127"/>
          <p:cNvCxnSpPr>
            <a:stCxn id="120" idx="6"/>
            <a:endCxn id="113" idx="2"/>
          </p:cNvCxnSpPr>
          <p:nvPr/>
        </p:nvCxnSpPr>
        <p:spPr>
          <a:xfrm flipH="1" rot="10800000">
            <a:off x="4269575" y="2821688"/>
            <a:ext cx="1433100" cy="114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Shape 128"/>
          <p:cNvCxnSpPr>
            <a:stCxn id="119" idx="6"/>
            <a:endCxn id="112" idx="2"/>
          </p:cNvCxnSpPr>
          <p:nvPr/>
        </p:nvCxnSpPr>
        <p:spPr>
          <a:xfrm flipH="1" rot="10800000">
            <a:off x="4269575" y="1678688"/>
            <a:ext cx="1433100" cy="114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Shape 129"/>
          <p:cNvCxnSpPr>
            <a:stCxn id="118" idx="6"/>
            <a:endCxn id="114" idx="2"/>
          </p:cNvCxnSpPr>
          <p:nvPr/>
        </p:nvCxnSpPr>
        <p:spPr>
          <a:xfrm>
            <a:off x="4269575" y="1678688"/>
            <a:ext cx="1433100" cy="2286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6" name="Shape 756"/>
          <p:cNvCxnSpPr/>
          <p:nvPr/>
        </p:nvCxnSpPr>
        <p:spPr>
          <a:xfrm>
            <a:off x="1988425" y="2639025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Shape 757"/>
          <p:cNvCxnSpPr/>
          <p:nvPr/>
        </p:nvCxnSpPr>
        <p:spPr>
          <a:xfrm>
            <a:off x="4242175" y="1406350"/>
            <a:ext cx="0" cy="234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Shape 758"/>
          <p:cNvCxnSpPr/>
          <p:nvPr/>
        </p:nvCxnSpPr>
        <p:spPr>
          <a:xfrm>
            <a:off x="4204825" y="1640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Shape 759"/>
          <p:cNvCxnSpPr/>
          <p:nvPr/>
        </p:nvCxnSpPr>
        <p:spPr>
          <a:xfrm>
            <a:off x="4204825" y="1793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Shape 760"/>
          <p:cNvCxnSpPr/>
          <p:nvPr/>
        </p:nvCxnSpPr>
        <p:spPr>
          <a:xfrm>
            <a:off x="4204825" y="1945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" name="Shape 761"/>
          <p:cNvCxnSpPr/>
          <p:nvPr/>
        </p:nvCxnSpPr>
        <p:spPr>
          <a:xfrm>
            <a:off x="4204825" y="2097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" name="Shape 762"/>
          <p:cNvCxnSpPr/>
          <p:nvPr/>
        </p:nvCxnSpPr>
        <p:spPr>
          <a:xfrm>
            <a:off x="4204825" y="2250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" name="Shape 763"/>
          <p:cNvCxnSpPr/>
          <p:nvPr/>
        </p:nvCxnSpPr>
        <p:spPr>
          <a:xfrm>
            <a:off x="4204825" y="2402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" name="Shape 764"/>
          <p:cNvCxnSpPr/>
          <p:nvPr/>
        </p:nvCxnSpPr>
        <p:spPr>
          <a:xfrm>
            <a:off x="4204825" y="2859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" name="Shape 765"/>
          <p:cNvCxnSpPr/>
          <p:nvPr/>
        </p:nvCxnSpPr>
        <p:spPr>
          <a:xfrm>
            <a:off x="4204825" y="3012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" name="Shape 766"/>
          <p:cNvCxnSpPr/>
          <p:nvPr/>
        </p:nvCxnSpPr>
        <p:spPr>
          <a:xfrm>
            <a:off x="4204825" y="3164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" name="Shape 767"/>
          <p:cNvCxnSpPr/>
          <p:nvPr/>
        </p:nvCxnSpPr>
        <p:spPr>
          <a:xfrm>
            <a:off x="4204825" y="3317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" name="Shape 768"/>
          <p:cNvCxnSpPr/>
          <p:nvPr/>
        </p:nvCxnSpPr>
        <p:spPr>
          <a:xfrm>
            <a:off x="4204825" y="3469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9" name="Shape 769"/>
          <p:cNvCxnSpPr/>
          <p:nvPr/>
        </p:nvCxnSpPr>
        <p:spPr>
          <a:xfrm>
            <a:off x="4204825" y="3621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0" name="Shape 770"/>
          <p:cNvCxnSpPr/>
          <p:nvPr/>
        </p:nvCxnSpPr>
        <p:spPr>
          <a:xfrm rot="5400000">
            <a:off x="5107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1" name="Shape 771"/>
          <p:cNvCxnSpPr/>
          <p:nvPr/>
        </p:nvCxnSpPr>
        <p:spPr>
          <a:xfrm rot="5400000">
            <a:off x="4954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2" name="Shape 772"/>
          <p:cNvCxnSpPr/>
          <p:nvPr/>
        </p:nvCxnSpPr>
        <p:spPr>
          <a:xfrm rot="5400000">
            <a:off x="4802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3" name="Shape 773"/>
          <p:cNvCxnSpPr/>
          <p:nvPr/>
        </p:nvCxnSpPr>
        <p:spPr>
          <a:xfrm rot="5400000">
            <a:off x="4650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4" name="Shape 774"/>
          <p:cNvCxnSpPr/>
          <p:nvPr/>
        </p:nvCxnSpPr>
        <p:spPr>
          <a:xfrm rot="5400000">
            <a:off x="4497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Shape 775"/>
          <p:cNvCxnSpPr/>
          <p:nvPr/>
        </p:nvCxnSpPr>
        <p:spPr>
          <a:xfrm rot="5400000">
            <a:off x="4345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Shape 776"/>
          <p:cNvCxnSpPr/>
          <p:nvPr/>
        </p:nvCxnSpPr>
        <p:spPr>
          <a:xfrm rot="5400000">
            <a:off x="6021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Shape 777"/>
          <p:cNvCxnSpPr/>
          <p:nvPr/>
        </p:nvCxnSpPr>
        <p:spPr>
          <a:xfrm rot="5400000">
            <a:off x="5869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8" name="Shape 778"/>
          <p:cNvCxnSpPr/>
          <p:nvPr/>
        </p:nvCxnSpPr>
        <p:spPr>
          <a:xfrm rot="5400000">
            <a:off x="5716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9" name="Shape 779"/>
          <p:cNvCxnSpPr/>
          <p:nvPr/>
        </p:nvCxnSpPr>
        <p:spPr>
          <a:xfrm rot="5400000">
            <a:off x="5564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0" name="Shape 780"/>
          <p:cNvCxnSpPr/>
          <p:nvPr/>
        </p:nvCxnSpPr>
        <p:spPr>
          <a:xfrm rot="5400000">
            <a:off x="5412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1" name="Shape 781"/>
          <p:cNvCxnSpPr/>
          <p:nvPr/>
        </p:nvCxnSpPr>
        <p:spPr>
          <a:xfrm rot="5400000">
            <a:off x="5259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2" name="Shape 782"/>
          <p:cNvCxnSpPr/>
          <p:nvPr/>
        </p:nvCxnSpPr>
        <p:spPr>
          <a:xfrm rot="5400000">
            <a:off x="3126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3" name="Shape 783"/>
          <p:cNvCxnSpPr/>
          <p:nvPr/>
        </p:nvCxnSpPr>
        <p:spPr>
          <a:xfrm rot="5400000">
            <a:off x="2973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" name="Shape 784"/>
          <p:cNvCxnSpPr/>
          <p:nvPr/>
        </p:nvCxnSpPr>
        <p:spPr>
          <a:xfrm rot="5400000">
            <a:off x="2821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5" name="Shape 785"/>
          <p:cNvCxnSpPr/>
          <p:nvPr/>
        </p:nvCxnSpPr>
        <p:spPr>
          <a:xfrm rot="5400000">
            <a:off x="2668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6" name="Shape 786"/>
          <p:cNvCxnSpPr/>
          <p:nvPr/>
        </p:nvCxnSpPr>
        <p:spPr>
          <a:xfrm rot="5400000">
            <a:off x="2516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7" name="Shape 787"/>
          <p:cNvCxnSpPr/>
          <p:nvPr/>
        </p:nvCxnSpPr>
        <p:spPr>
          <a:xfrm rot="5400000">
            <a:off x="2364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8" name="Shape 788"/>
          <p:cNvCxnSpPr/>
          <p:nvPr/>
        </p:nvCxnSpPr>
        <p:spPr>
          <a:xfrm rot="5400000">
            <a:off x="4040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9" name="Shape 789"/>
          <p:cNvCxnSpPr/>
          <p:nvPr/>
        </p:nvCxnSpPr>
        <p:spPr>
          <a:xfrm rot="5400000">
            <a:off x="3888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Shape 790"/>
          <p:cNvCxnSpPr/>
          <p:nvPr/>
        </p:nvCxnSpPr>
        <p:spPr>
          <a:xfrm rot="5400000">
            <a:off x="3735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1" name="Shape 791"/>
          <p:cNvCxnSpPr/>
          <p:nvPr/>
        </p:nvCxnSpPr>
        <p:spPr>
          <a:xfrm rot="5400000">
            <a:off x="3583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Shape 792"/>
          <p:cNvCxnSpPr/>
          <p:nvPr/>
        </p:nvCxnSpPr>
        <p:spPr>
          <a:xfrm rot="5400000">
            <a:off x="3430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" name="Shape 793"/>
          <p:cNvCxnSpPr/>
          <p:nvPr/>
        </p:nvCxnSpPr>
        <p:spPr>
          <a:xfrm rot="5400000">
            <a:off x="3278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4" name="Shape 794"/>
          <p:cNvSpPr txBox="1"/>
          <p:nvPr/>
        </p:nvSpPr>
        <p:spPr>
          <a:xfrm>
            <a:off x="3748675" y="14547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5" name="Shape 795"/>
          <p:cNvSpPr txBox="1"/>
          <p:nvPr/>
        </p:nvSpPr>
        <p:spPr>
          <a:xfrm>
            <a:off x="3748675" y="19119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6" name="Shape 796"/>
          <p:cNvSpPr txBox="1"/>
          <p:nvPr/>
        </p:nvSpPr>
        <p:spPr>
          <a:xfrm>
            <a:off x="4173275" y="34419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7" name="Shape 797"/>
          <p:cNvSpPr txBox="1"/>
          <p:nvPr/>
        </p:nvSpPr>
        <p:spPr>
          <a:xfrm>
            <a:off x="4173275" y="29847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8" name="Shape 798"/>
          <p:cNvSpPr txBox="1"/>
          <p:nvPr/>
        </p:nvSpPr>
        <p:spPr>
          <a:xfrm>
            <a:off x="48636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9" name="Shape 799"/>
          <p:cNvSpPr txBox="1"/>
          <p:nvPr/>
        </p:nvSpPr>
        <p:spPr>
          <a:xfrm>
            <a:off x="43541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0" name="Shape 800"/>
          <p:cNvSpPr txBox="1"/>
          <p:nvPr/>
        </p:nvSpPr>
        <p:spPr>
          <a:xfrm>
            <a:off x="53447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1" name="Shape 801"/>
          <p:cNvSpPr txBox="1"/>
          <p:nvPr/>
        </p:nvSpPr>
        <p:spPr>
          <a:xfrm>
            <a:off x="58019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2" name="Shape 802"/>
          <p:cNvSpPr txBox="1"/>
          <p:nvPr/>
        </p:nvSpPr>
        <p:spPr>
          <a:xfrm>
            <a:off x="3034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3" name="Shape 803"/>
          <p:cNvSpPr txBox="1"/>
          <p:nvPr/>
        </p:nvSpPr>
        <p:spPr>
          <a:xfrm>
            <a:off x="34397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4" name="Shape 804"/>
          <p:cNvSpPr txBox="1"/>
          <p:nvPr/>
        </p:nvSpPr>
        <p:spPr>
          <a:xfrm>
            <a:off x="2581275" y="2245275"/>
            <a:ext cx="50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5" name="Shape 805"/>
          <p:cNvSpPr txBox="1"/>
          <p:nvPr/>
        </p:nvSpPr>
        <p:spPr>
          <a:xfrm>
            <a:off x="2109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6" name="Shape 806"/>
          <p:cNvSpPr/>
          <p:nvPr/>
        </p:nvSpPr>
        <p:spPr>
          <a:xfrm>
            <a:off x="4650125" y="2601675"/>
            <a:ext cx="74700" cy="74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Shape 807"/>
          <p:cNvSpPr txBox="1"/>
          <p:nvPr/>
        </p:nvSpPr>
        <p:spPr>
          <a:xfrm>
            <a:off x="5738825" y="3843350"/>
            <a:ext cx="23091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Your number goes in here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08" name="Shape 808"/>
          <p:cNvCxnSpPr>
            <a:stCxn id="807" idx="1"/>
          </p:cNvCxnSpPr>
          <p:nvPr/>
        </p:nvCxnSpPr>
        <p:spPr>
          <a:xfrm rot="10800000">
            <a:off x="4805225" y="2719250"/>
            <a:ext cx="933600" cy="1258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09" name="Shape 809"/>
          <p:cNvGrpSpPr/>
          <p:nvPr/>
        </p:nvGrpSpPr>
        <p:grpSpPr>
          <a:xfrm>
            <a:off x="1349490" y="1640675"/>
            <a:ext cx="5797852" cy="1996700"/>
            <a:chOff x="2561871" y="2071250"/>
            <a:chExt cx="3385607" cy="1996700"/>
          </a:xfrm>
        </p:grpSpPr>
        <p:sp>
          <p:nvSpPr>
            <p:cNvPr id="810" name="Shape 810"/>
            <p:cNvSpPr/>
            <p:nvPr/>
          </p:nvSpPr>
          <p:spPr>
            <a:xfrm>
              <a:off x="4254675" y="2071250"/>
              <a:ext cx="1692804" cy="998335"/>
            </a:xfrm>
            <a:custGeom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11" name="Shape 811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812" name="Shape 8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 squashing function</a:t>
            </a:r>
            <a:endParaRPr/>
          </a:p>
        </p:txBody>
      </p:sp>
      <p:grpSp>
        <p:nvGrpSpPr>
          <p:cNvPr id="813" name="Shape 813"/>
          <p:cNvGrpSpPr/>
          <p:nvPr/>
        </p:nvGrpSpPr>
        <p:grpSpPr>
          <a:xfrm>
            <a:off x="8002875" y="617250"/>
            <a:ext cx="360300" cy="360300"/>
            <a:chOff x="2614600" y="1204350"/>
            <a:chExt cx="360300" cy="360300"/>
          </a:xfrm>
        </p:grpSpPr>
        <p:sp>
          <p:nvSpPr>
            <p:cNvPr id="814" name="Shape 814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15" name="Shape 815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0" name="Shape 820"/>
          <p:cNvCxnSpPr/>
          <p:nvPr/>
        </p:nvCxnSpPr>
        <p:spPr>
          <a:xfrm>
            <a:off x="1988425" y="2639025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1" name="Shape 821"/>
          <p:cNvCxnSpPr/>
          <p:nvPr/>
        </p:nvCxnSpPr>
        <p:spPr>
          <a:xfrm>
            <a:off x="4242175" y="1406350"/>
            <a:ext cx="0" cy="234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2" name="Shape 822"/>
          <p:cNvCxnSpPr/>
          <p:nvPr/>
        </p:nvCxnSpPr>
        <p:spPr>
          <a:xfrm>
            <a:off x="4204825" y="1640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" name="Shape 823"/>
          <p:cNvCxnSpPr/>
          <p:nvPr/>
        </p:nvCxnSpPr>
        <p:spPr>
          <a:xfrm>
            <a:off x="4204825" y="1793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" name="Shape 824"/>
          <p:cNvCxnSpPr/>
          <p:nvPr/>
        </p:nvCxnSpPr>
        <p:spPr>
          <a:xfrm>
            <a:off x="4204825" y="1945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5" name="Shape 825"/>
          <p:cNvCxnSpPr/>
          <p:nvPr/>
        </p:nvCxnSpPr>
        <p:spPr>
          <a:xfrm>
            <a:off x="4204825" y="2097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6" name="Shape 826"/>
          <p:cNvCxnSpPr/>
          <p:nvPr/>
        </p:nvCxnSpPr>
        <p:spPr>
          <a:xfrm>
            <a:off x="4204825" y="2250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" name="Shape 827"/>
          <p:cNvCxnSpPr/>
          <p:nvPr/>
        </p:nvCxnSpPr>
        <p:spPr>
          <a:xfrm>
            <a:off x="4204825" y="2402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8" name="Shape 828"/>
          <p:cNvCxnSpPr/>
          <p:nvPr/>
        </p:nvCxnSpPr>
        <p:spPr>
          <a:xfrm>
            <a:off x="4204825" y="2859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9" name="Shape 829"/>
          <p:cNvCxnSpPr/>
          <p:nvPr/>
        </p:nvCxnSpPr>
        <p:spPr>
          <a:xfrm>
            <a:off x="4204825" y="3012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0" name="Shape 830"/>
          <p:cNvCxnSpPr/>
          <p:nvPr/>
        </p:nvCxnSpPr>
        <p:spPr>
          <a:xfrm>
            <a:off x="4204825" y="3164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1" name="Shape 831"/>
          <p:cNvCxnSpPr/>
          <p:nvPr/>
        </p:nvCxnSpPr>
        <p:spPr>
          <a:xfrm>
            <a:off x="4204825" y="3317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2" name="Shape 832"/>
          <p:cNvCxnSpPr/>
          <p:nvPr/>
        </p:nvCxnSpPr>
        <p:spPr>
          <a:xfrm>
            <a:off x="4204825" y="3469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3" name="Shape 833"/>
          <p:cNvCxnSpPr/>
          <p:nvPr/>
        </p:nvCxnSpPr>
        <p:spPr>
          <a:xfrm>
            <a:off x="4204825" y="3621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4" name="Shape 834"/>
          <p:cNvCxnSpPr/>
          <p:nvPr/>
        </p:nvCxnSpPr>
        <p:spPr>
          <a:xfrm rot="5400000">
            <a:off x="5107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5" name="Shape 835"/>
          <p:cNvCxnSpPr/>
          <p:nvPr/>
        </p:nvCxnSpPr>
        <p:spPr>
          <a:xfrm rot="5400000">
            <a:off x="4954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6" name="Shape 836"/>
          <p:cNvCxnSpPr/>
          <p:nvPr/>
        </p:nvCxnSpPr>
        <p:spPr>
          <a:xfrm rot="5400000">
            <a:off x="4802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7" name="Shape 837"/>
          <p:cNvCxnSpPr/>
          <p:nvPr/>
        </p:nvCxnSpPr>
        <p:spPr>
          <a:xfrm rot="5400000">
            <a:off x="4650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8" name="Shape 838"/>
          <p:cNvCxnSpPr/>
          <p:nvPr/>
        </p:nvCxnSpPr>
        <p:spPr>
          <a:xfrm rot="5400000">
            <a:off x="4497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9" name="Shape 839"/>
          <p:cNvCxnSpPr/>
          <p:nvPr/>
        </p:nvCxnSpPr>
        <p:spPr>
          <a:xfrm rot="5400000">
            <a:off x="4345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0" name="Shape 840"/>
          <p:cNvCxnSpPr/>
          <p:nvPr/>
        </p:nvCxnSpPr>
        <p:spPr>
          <a:xfrm rot="5400000">
            <a:off x="6021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1" name="Shape 841"/>
          <p:cNvCxnSpPr/>
          <p:nvPr/>
        </p:nvCxnSpPr>
        <p:spPr>
          <a:xfrm rot="5400000">
            <a:off x="5869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2" name="Shape 842"/>
          <p:cNvCxnSpPr/>
          <p:nvPr/>
        </p:nvCxnSpPr>
        <p:spPr>
          <a:xfrm rot="5400000">
            <a:off x="5716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Shape 843"/>
          <p:cNvCxnSpPr/>
          <p:nvPr/>
        </p:nvCxnSpPr>
        <p:spPr>
          <a:xfrm rot="5400000">
            <a:off x="5564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Shape 844"/>
          <p:cNvCxnSpPr/>
          <p:nvPr/>
        </p:nvCxnSpPr>
        <p:spPr>
          <a:xfrm rot="5400000">
            <a:off x="5412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Shape 845"/>
          <p:cNvCxnSpPr/>
          <p:nvPr/>
        </p:nvCxnSpPr>
        <p:spPr>
          <a:xfrm rot="5400000">
            <a:off x="5259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Shape 846"/>
          <p:cNvCxnSpPr/>
          <p:nvPr/>
        </p:nvCxnSpPr>
        <p:spPr>
          <a:xfrm rot="5400000">
            <a:off x="3126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" name="Shape 847"/>
          <p:cNvCxnSpPr/>
          <p:nvPr/>
        </p:nvCxnSpPr>
        <p:spPr>
          <a:xfrm rot="5400000">
            <a:off x="2973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Shape 848"/>
          <p:cNvCxnSpPr/>
          <p:nvPr/>
        </p:nvCxnSpPr>
        <p:spPr>
          <a:xfrm rot="5400000">
            <a:off x="2821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Shape 849"/>
          <p:cNvCxnSpPr/>
          <p:nvPr/>
        </p:nvCxnSpPr>
        <p:spPr>
          <a:xfrm rot="5400000">
            <a:off x="2668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0" name="Shape 850"/>
          <p:cNvCxnSpPr/>
          <p:nvPr/>
        </p:nvCxnSpPr>
        <p:spPr>
          <a:xfrm rot="5400000">
            <a:off x="2516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1" name="Shape 851"/>
          <p:cNvCxnSpPr/>
          <p:nvPr/>
        </p:nvCxnSpPr>
        <p:spPr>
          <a:xfrm rot="5400000">
            <a:off x="2364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2" name="Shape 852"/>
          <p:cNvCxnSpPr/>
          <p:nvPr/>
        </p:nvCxnSpPr>
        <p:spPr>
          <a:xfrm rot="5400000">
            <a:off x="4040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3" name="Shape 853"/>
          <p:cNvCxnSpPr/>
          <p:nvPr/>
        </p:nvCxnSpPr>
        <p:spPr>
          <a:xfrm rot="5400000">
            <a:off x="3888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4" name="Shape 854"/>
          <p:cNvCxnSpPr/>
          <p:nvPr/>
        </p:nvCxnSpPr>
        <p:spPr>
          <a:xfrm rot="5400000">
            <a:off x="3735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5" name="Shape 855"/>
          <p:cNvCxnSpPr/>
          <p:nvPr/>
        </p:nvCxnSpPr>
        <p:spPr>
          <a:xfrm rot="5400000">
            <a:off x="3583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6" name="Shape 856"/>
          <p:cNvCxnSpPr/>
          <p:nvPr/>
        </p:nvCxnSpPr>
        <p:spPr>
          <a:xfrm rot="5400000">
            <a:off x="3430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7" name="Shape 857"/>
          <p:cNvCxnSpPr/>
          <p:nvPr/>
        </p:nvCxnSpPr>
        <p:spPr>
          <a:xfrm rot="5400000">
            <a:off x="3278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8" name="Shape 858"/>
          <p:cNvSpPr txBox="1"/>
          <p:nvPr/>
        </p:nvSpPr>
        <p:spPr>
          <a:xfrm>
            <a:off x="3748675" y="14547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59" name="Shape 859"/>
          <p:cNvSpPr txBox="1"/>
          <p:nvPr/>
        </p:nvSpPr>
        <p:spPr>
          <a:xfrm>
            <a:off x="3748675" y="19119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0" name="Shape 860"/>
          <p:cNvSpPr txBox="1"/>
          <p:nvPr/>
        </p:nvSpPr>
        <p:spPr>
          <a:xfrm>
            <a:off x="4173275" y="34419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1" name="Shape 861"/>
          <p:cNvSpPr txBox="1"/>
          <p:nvPr/>
        </p:nvSpPr>
        <p:spPr>
          <a:xfrm>
            <a:off x="4173275" y="29847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2" name="Shape 862"/>
          <p:cNvSpPr txBox="1"/>
          <p:nvPr/>
        </p:nvSpPr>
        <p:spPr>
          <a:xfrm>
            <a:off x="48636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3" name="Shape 863"/>
          <p:cNvSpPr txBox="1"/>
          <p:nvPr/>
        </p:nvSpPr>
        <p:spPr>
          <a:xfrm>
            <a:off x="43541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4" name="Shape 864"/>
          <p:cNvSpPr txBox="1"/>
          <p:nvPr/>
        </p:nvSpPr>
        <p:spPr>
          <a:xfrm>
            <a:off x="53447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5" name="Shape 865"/>
          <p:cNvSpPr txBox="1"/>
          <p:nvPr/>
        </p:nvSpPr>
        <p:spPr>
          <a:xfrm>
            <a:off x="58019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6" name="Shape 866"/>
          <p:cNvSpPr txBox="1"/>
          <p:nvPr/>
        </p:nvSpPr>
        <p:spPr>
          <a:xfrm>
            <a:off x="3034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7" name="Shape 867"/>
          <p:cNvSpPr txBox="1"/>
          <p:nvPr/>
        </p:nvSpPr>
        <p:spPr>
          <a:xfrm>
            <a:off x="34397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8" name="Shape 868"/>
          <p:cNvSpPr txBox="1"/>
          <p:nvPr/>
        </p:nvSpPr>
        <p:spPr>
          <a:xfrm>
            <a:off x="2581275" y="2245275"/>
            <a:ext cx="50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9" name="Shape 869"/>
          <p:cNvSpPr txBox="1"/>
          <p:nvPr/>
        </p:nvSpPr>
        <p:spPr>
          <a:xfrm>
            <a:off x="2109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0" name="Shape 870"/>
          <p:cNvSpPr/>
          <p:nvPr/>
        </p:nvSpPr>
        <p:spPr>
          <a:xfrm>
            <a:off x="4650125" y="2601675"/>
            <a:ext cx="74700" cy="74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1" name="Shape 871"/>
          <p:cNvCxnSpPr>
            <a:stCxn id="870" idx="0"/>
          </p:cNvCxnSpPr>
          <p:nvPr/>
        </p:nvCxnSpPr>
        <p:spPr>
          <a:xfrm rot="10800000">
            <a:off x="4687475" y="1838175"/>
            <a:ext cx="0" cy="7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72" name="Shape 872"/>
          <p:cNvGrpSpPr/>
          <p:nvPr/>
        </p:nvGrpSpPr>
        <p:grpSpPr>
          <a:xfrm>
            <a:off x="1349490" y="1640675"/>
            <a:ext cx="5797852" cy="1996700"/>
            <a:chOff x="2561871" y="2071250"/>
            <a:chExt cx="3385607" cy="1996700"/>
          </a:xfrm>
        </p:grpSpPr>
        <p:sp>
          <p:nvSpPr>
            <p:cNvPr id="873" name="Shape 873"/>
            <p:cNvSpPr/>
            <p:nvPr/>
          </p:nvSpPr>
          <p:spPr>
            <a:xfrm>
              <a:off x="4254675" y="2071250"/>
              <a:ext cx="1692804" cy="998335"/>
            </a:xfrm>
            <a:custGeom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74" name="Shape 874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875" name="Shape 8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 squashing function</a:t>
            </a:r>
            <a:endParaRPr/>
          </a:p>
        </p:txBody>
      </p:sp>
      <p:grpSp>
        <p:nvGrpSpPr>
          <p:cNvPr id="876" name="Shape 876"/>
          <p:cNvGrpSpPr/>
          <p:nvPr/>
        </p:nvGrpSpPr>
        <p:grpSpPr>
          <a:xfrm>
            <a:off x="8002875" y="617250"/>
            <a:ext cx="360300" cy="360300"/>
            <a:chOff x="2614600" y="1204350"/>
            <a:chExt cx="360300" cy="360300"/>
          </a:xfrm>
        </p:grpSpPr>
        <p:sp>
          <p:nvSpPr>
            <p:cNvPr id="877" name="Shape 877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78" name="Shape 878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3" name="Shape 883"/>
          <p:cNvCxnSpPr/>
          <p:nvPr/>
        </p:nvCxnSpPr>
        <p:spPr>
          <a:xfrm>
            <a:off x="1988425" y="2639025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4" name="Shape 884"/>
          <p:cNvCxnSpPr/>
          <p:nvPr/>
        </p:nvCxnSpPr>
        <p:spPr>
          <a:xfrm>
            <a:off x="4242175" y="1406350"/>
            <a:ext cx="0" cy="234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5" name="Shape 885"/>
          <p:cNvGrpSpPr/>
          <p:nvPr/>
        </p:nvGrpSpPr>
        <p:grpSpPr>
          <a:xfrm>
            <a:off x="1349490" y="1640675"/>
            <a:ext cx="5797852" cy="1996700"/>
            <a:chOff x="2561871" y="2071250"/>
            <a:chExt cx="3385607" cy="1996700"/>
          </a:xfrm>
        </p:grpSpPr>
        <p:sp>
          <p:nvSpPr>
            <p:cNvPr id="886" name="Shape 886"/>
            <p:cNvSpPr/>
            <p:nvPr/>
          </p:nvSpPr>
          <p:spPr>
            <a:xfrm>
              <a:off x="4254675" y="2071250"/>
              <a:ext cx="1692804" cy="998335"/>
            </a:xfrm>
            <a:custGeom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87" name="Shape 887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888" name="Shape 888"/>
          <p:cNvCxnSpPr/>
          <p:nvPr/>
        </p:nvCxnSpPr>
        <p:spPr>
          <a:xfrm>
            <a:off x="4204825" y="1640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9" name="Shape 889"/>
          <p:cNvCxnSpPr/>
          <p:nvPr/>
        </p:nvCxnSpPr>
        <p:spPr>
          <a:xfrm>
            <a:off x="4204825" y="1793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0" name="Shape 890"/>
          <p:cNvCxnSpPr/>
          <p:nvPr/>
        </p:nvCxnSpPr>
        <p:spPr>
          <a:xfrm>
            <a:off x="4204825" y="1945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1" name="Shape 891"/>
          <p:cNvCxnSpPr/>
          <p:nvPr/>
        </p:nvCxnSpPr>
        <p:spPr>
          <a:xfrm>
            <a:off x="4204825" y="2097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2" name="Shape 892"/>
          <p:cNvCxnSpPr/>
          <p:nvPr/>
        </p:nvCxnSpPr>
        <p:spPr>
          <a:xfrm>
            <a:off x="4204825" y="2250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3" name="Shape 893"/>
          <p:cNvCxnSpPr/>
          <p:nvPr/>
        </p:nvCxnSpPr>
        <p:spPr>
          <a:xfrm>
            <a:off x="4204825" y="2402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4" name="Shape 894"/>
          <p:cNvCxnSpPr/>
          <p:nvPr/>
        </p:nvCxnSpPr>
        <p:spPr>
          <a:xfrm>
            <a:off x="4204825" y="2859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5" name="Shape 895"/>
          <p:cNvCxnSpPr/>
          <p:nvPr/>
        </p:nvCxnSpPr>
        <p:spPr>
          <a:xfrm>
            <a:off x="4204825" y="3012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6" name="Shape 896"/>
          <p:cNvCxnSpPr/>
          <p:nvPr/>
        </p:nvCxnSpPr>
        <p:spPr>
          <a:xfrm>
            <a:off x="4204825" y="3164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7" name="Shape 897"/>
          <p:cNvCxnSpPr/>
          <p:nvPr/>
        </p:nvCxnSpPr>
        <p:spPr>
          <a:xfrm>
            <a:off x="4204825" y="3317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8" name="Shape 898"/>
          <p:cNvCxnSpPr/>
          <p:nvPr/>
        </p:nvCxnSpPr>
        <p:spPr>
          <a:xfrm>
            <a:off x="4204825" y="3469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9" name="Shape 899"/>
          <p:cNvCxnSpPr/>
          <p:nvPr/>
        </p:nvCxnSpPr>
        <p:spPr>
          <a:xfrm>
            <a:off x="4204825" y="3621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" name="Shape 900"/>
          <p:cNvCxnSpPr/>
          <p:nvPr/>
        </p:nvCxnSpPr>
        <p:spPr>
          <a:xfrm rot="5400000">
            <a:off x="5107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Shape 901"/>
          <p:cNvCxnSpPr/>
          <p:nvPr/>
        </p:nvCxnSpPr>
        <p:spPr>
          <a:xfrm rot="5400000">
            <a:off x="4954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Shape 902"/>
          <p:cNvCxnSpPr/>
          <p:nvPr/>
        </p:nvCxnSpPr>
        <p:spPr>
          <a:xfrm rot="5400000">
            <a:off x="4802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" name="Shape 903"/>
          <p:cNvCxnSpPr/>
          <p:nvPr/>
        </p:nvCxnSpPr>
        <p:spPr>
          <a:xfrm rot="5400000">
            <a:off x="4650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4" name="Shape 904"/>
          <p:cNvCxnSpPr/>
          <p:nvPr/>
        </p:nvCxnSpPr>
        <p:spPr>
          <a:xfrm rot="5400000">
            <a:off x="4497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5" name="Shape 905"/>
          <p:cNvCxnSpPr/>
          <p:nvPr/>
        </p:nvCxnSpPr>
        <p:spPr>
          <a:xfrm rot="5400000">
            <a:off x="4345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6" name="Shape 906"/>
          <p:cNvCxnSpPr/>
          <p:nvPr/>
        </p:nvCxnSpPr>
        <p:spPr>
          <a:xfrm rot="5400000">
            <a:off x="6021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7" name="Shape 907"/>
          <p:cNvCxnSpPr/>
          <p:nvPr/>
        </p:nvCxnSpPr>
        <p:spPr>
          <a:xfrm rot="5400000">
            <a:off x="5869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8" name="Shape 908"/>
          <p:cNvCxnSpPr/>
          <p:nvPr/>
        </p:nvCxnSpPr>
        <p:spPr>
          <a:xfrm rot="5400000">
            <a:off x="5716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9" name="Shape 909"/>
          <p:cNvCxnSpPr/>
          <p:nvPr/>
        </p:nvCxnSpPr>
        <p:spPr>
          <a:xfrm rot="5400000">
            <a:off x="5564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Shape 910"/>
          <p:cNvCxnSpPr/>
          <p:nvPr/>
        </p:nvCxnSpPr>
        <p:spPr>
          <a:xfrm rot="5400000">
            <a:off x="5412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1" name="Shape 911"/>
          <p:cNvCxnSpPr/>
          <p:nvPr/>
        </p:nvCxnSpPr>
        <p:spPr>
          <a:xfrm rot="5400000">
            <a:off x="5259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2" name="Shape 912"/>
          <p:cNvCxnSpPr/>
          <p:nvPr/>
        </p:nvCxnSpPr>
        <p:spPr>
          <a:xfrm rot="5400000">
            <a:off x="3126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3" name="Shape 913"/>
          <p:cNvCxnSpPr/>
          <p:nvPr/>
        </p:nvCxnSpPr>
        <p:spPr>
          <a:xfrm rot="5400000">
            <a:off x="2973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4" name="Shape 914"/>
          <p:cNvCxnSpPr/>
          <p:nvPr/>
        </p:nvCxnSpPr>
        <p:spPr>
          <a:xfrm rot="5400000">
            <a:off x="2821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5" name="Shape 915"/>
          <p:cNvCxnSpPr/>
          <p:nvPr/>
        </p:nvCxnSpPr>
        <p:spPr>
          <a:xfrm rot="5400000">
            <a:off x="2668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Shape 916"/>
          <p:cNvCxnSpPr/>
          <p:nvPr/>
        </p:nvCxnSpPr>
        <p:spPr>
          <a:xfrm rot="5400000">
            <a:off x="2516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Shape 917"/>
          <p:cNvCxnSpPr/>
          <p:nvPr/>
        </p:nvCxnSpPr>
        <p:spPr>
          <a:xfrm rot="5400000">
            <a:off x="2364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Shape 918"/>
          <p:cNvCxnSpPr/>
          <p:nvPr/>
        </p:nvCxnSpPr>
        <p:spPr>
          <a:xfrm rot="5400000">
            <a:off x="4040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9" name="Shape 919"/>
          <p:cNvCxnSpPr/>
          <p:nvPr/>
        </p:nvCxnSpPr>
        <p:spPr>
          <a:xfrm rot="5400000">
            <a:off x="3888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0" name="Shape 920"/>
          <p:cNvCxnSpPr/>
          <p:nvPr/>
        </p:nvCxnSpPr>
        <p:spPr>
          <a:xfrm rot="5400000">
            <a:off x="3735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1" name="Shape 921"/>
          <p:cNvCxnSpPr/>
          <p:nvPr/>
        </p:nvCxnSpPr>
        <p:spPr>
          <a:xfrm rot="5400000">
            <a:off x="3583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2" name="Shape 922"/>
          <p:cNvCxnSpPr/>
          <p:nvPr/>
        </p:nvCxnSpPr>
        <p:spPr>
          <a:xfrm rot="5400000">
            <a:off x="3430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3" name="Shape 923"/>
          <p:cNvCxnSpPr/>
          <p:nvPr/>
        </p:nvCxnSpPr>
        <p:spPr>
          <a:xfrm rot="5400000">
            <a:off x="3278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4" name="Shape 924"/>
          <p:cNvSpPr txBox="1"/>
          <p:nvPr/>
        </p:nvSpPr>
        <p:spPr>
          <a:xfrm>
            <a:off x="3748675" y="14547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5" name="Shape 925"/>
          <p:cNvSpPr txBox="1"/>
          <p:nvPr/>
        </p:nvSpPr>
        <p:spPr>
          <a:xfrm>
            <a:off x="3748675" y="19119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6" name="Shape 926"/>
          <p:cNvSpPr txBox="1"/>
          <p:nvPr/>
        </p:nvSpPr>
        <p:spPr>
          <a:xfrm>
            <a:off x="4173275" y="34419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7" name="Shape 927"/>
          <p:cNvSpPr txBox="1"/>
          <p:nvPr/>
        </p:nvSpPr>
        <p:spPr>
          <a:xfrm>
            <a:off x="4173275" y="29847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8" name="Shape 928"/>
          <p:cNvSpPr txBox="1"/>
          <p:nvPr/>
        </p:nvSpPr>
        <p:spPr>
          <a:xfrm>
            <a:off x="48636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9" name="Shape 929"/>
          <p:cNvSpPr txBox="1"/>
          <p:nvPr/>
        </p:nvSpPr>
        <p:spPr>
          <a:xfrm>
            <a:off x="43541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0" name="Shape 930"/>
          <p:cNvSpPr txBox="1"/>
          <p:nvPr/>
        </p:nvSpPr>
        <p:spPr>
          <a:xfrm>
            <a:off x="53447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1" name="Shape 931"/>
          <p:cNvSpPr txBox="1"/>
          <p:nvPr/>
        </p:nvSpPr>
        <p:spPr>
          <a:xfrm>
            <a:off x="58019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2" name="Shape 932"/>
          <p:cNvSpPr txBox="1"/>
          <p:nvPr/>
        </p:nvSpPr>
        <p:spPr>
          <a:xfrm>
            <a:off x="3034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3" name="Shape 933"/>
          <p:cNvSpPr txBox="1"/>
          <p:nvPr/>
        </p:nvSpPr>
        <p:spPr>
          <a:xfrm>
            <a:off x="34397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4" name="Shape 934"/>
          <p:cNvSpPr txBox="1"/>
          <p:nvPr/>
        </p:nvSpPr>
        <p:spPr>
          <a:xfrm>
            <a:off x="2581275" y="2245275"/>
            <a:ext cx="50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5" name="Shape 935"/>
          <p:cNvSpPr txBox="1"/>
          <p:nvPr/>
        </p:nvSpPr>
        <p:spPr>
          <a:xfrm>
            <a:off x="2109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6" name="Shape 936"/>
          <p:cNvSpPr/>
          <p:nvPr/>
        </p:nvSpPr>
        <p:spPr>
          <a:xfrm>
            <a:off x="4650125" y="2601675"/>
            <a:ext cx="74700" cy="74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7" name="Shape 937"/>
          <p:cNvCxnSpPr>
            <a:stCxn id="936" idx="0"/>
          </p:cNvCxnSpPr>
          <p:nvPr/>
        </p:nvCxnSpPr>
        <p:spPr>
          <a:xfrm rot="10800000">
            <a:off x="4687475" y="1838175"/>
            <a:ext cx="0" cy="7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8" name="Shape 938"/>
          <p:cNvCxnSpPr/>
          <p:nvPr/>
        </p:nvCxnSpPr>
        <p:spPr>
          <a:xfrm rot="10800000">
            <a:off x="4610875" y="1737650"/>
            <a:ext cx="0" cy="7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9" name="Shape 939"/>
          <p:cNvSpPr/>
          <p:nvPr/>
        </p:nvSpPr>
        <p:spPr>
          <a:xfrm>
            <a:off x="4204813" y="2083825"/>
            <a:ext cx="74700" cy="74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Shape 940"/>
          <p:cNvSpPr txBox="1"/>
          <p:nvPr/>
        </p:nvSpPr>
        <p:spPr>
          <a:xfrm>
            <a:off x="1511675" y="1211050"/>
            <a:ext cx="23091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squashed version comes out here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41" name="Shape 941"/>
          <p:cNvCxnSpPr/>
          <p:nvPr/>
        </p:nvCxnSpPr>
        <p:spPr>
          <a:xfrm>
            <a:off x="3252800" y="1628775"/>
            <a:ext cx="847800" cy="361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2" name="Shape 9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 squashing function</a:t>
            </a:r>
            <a:endParaRPr/>
          </a:p>
        </p:txBody>
      </p:sp>
      <p:grpSp>
        <p:nvGrpSpPr>
          <p:cNvPr id="943" name="Shape 943"/>
          <p:cNvGrpSpPr/>
          <p:nvPr/>
        </p:nvGrpSpPr>
        <p:grpSpPr>
          <a:xfrm>
            <a:off x="8002875" y="617250"/>
            <a:ext cx="360300" cy="360300"/>
            <a:chOff x="2614600" y="1204350"/>
            <a:chExt cx="360300" cy="360300"/>
          </a:xfrm>
        </p:grpSpPr>
        <p:sp>
          <p:nvSpPr>
            <p:cNvPr id="944" name="Shape 944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45" name="Shape 945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0" name="Shape 950"/>
          <p:cNvCxnSpPr/>
          <p:nvPr/>
        </p:nvCxnSpPr>
        <p:spPr>
          <a:xfrm>
            <a:off x="1988425" y="2639025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1" name="Shape 951"/>
          <p:cNvCxnSpPr/>
          <p:nvPr/>
        </p:nvCxnSpPr>
        <p:spPr>
          <a:xfrm>
            <a:off x="4242175" y="1406350"/>
            <a:ext cx="0" cy="234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2" name="Shape 952"/>
          <p:cNvGrpSpPr/>
          <p:nvPr/>
        </p:nvGrpSpPr>
        <p:grpSpPr>
          <a:xfrm>
            <a:off x="1349490" y="1640675"/>
            <a:ext cx="5797852" cy="1996700"/>
            <a:chOff x="2561871" y="2071250"/>
            <a:chExt cx="3385607" cy="1996700"/>
          </a:xfrm>
        </p:grpSpPr>
        <p:sp>
          <p:nvSpPr>
            <p:cNvPr id="953" name="Shape 953"/>
            <p:cNvSpPr/>
            <p:nvPr/>
          </p:nvSpPr>
          <p:spPr>
            <a:xfrm>
              <a:off x="4254675" y="2071250"/>
              <a:ext cx="1692804" cy="998335"/>
            </a:xfrm>
            <a:custGeom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54" name="Shape 954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955" name="Shape 955"/>
          <p:cNvCxnSpPr/>
          <p:nvPr/>
        </p:nvCxnSpPr>
        <p:spPr>
          <a:xfrm>
            <a:off x="4204825" y="1640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6" name="Shape 956"/>
          <p:cNvCxnSpPr/>
          <p:nvPr/>
        </p:nvCxnSpPr>
        <p:spPr>
          <a:xfrm>
            <a:off x="4204825" y="1793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7" name="Shape 957"/>
          <p:cNvCxnSpPr/>
          <p:nvPr/>
        </p:nvCxnSpPr>
        <p:spPr>
          <a:xfrm>
            <a:off x="4204825" y="1945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8" name="Shape 958"/>
          <p:cNvCxnSpPr/>
          <p:nvPr/>
        </p:nvCxnSpPr>
        <p:spPr>
          <a:xfrm>
            <a:off x="4204825" y="2097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9" name="Shape 959"/>
          <p:cNvCxnSpPr/>
          <p:nvPr/>
        </p:nvCxnSpPr>
        <p:spPr>
          <a:xfrm>
            <a:off x="4204825" y="2250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0" name="Shape 960"/>
          <p:cNvCxnSpPr/>
          <p:nvPr/>
        </p:nvCxnSpPr>
        <p:spPr>
          <a:xfrm>
            <a:off x="4204825" y="2402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1" name="Shape 961"/>
          <p:cNvCxnSpPr/>
          <p:nvPr/>
        </p:nvCxnSpPr>
        <p:spPr>
          <a:xfrm>
            <a:off x="4204825" y="2859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2" name="Shape 962"/>
          <p:cNvCxnSpPr/>
          <p:nvPr/>
        </p:nvCxnSpPr>
        <p:spPr>
          <a:xfrm>
            <a:off x="4204825" y="3012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3" name="Shape 963"/>
          <p:cNvCxnSpPr/>
          <p:nvPr/>
        </p:nvCxnSpPr>
        <p:spPr>
          <a:xfrm>
            <a:off x="4204825" y="3164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4" name="Shape 964"/>
          <p:cNvCxnSpPr/>
          <p:nvPr/>
        </p:nvCxnSpPr>
        <p:spPr>
          <a:xfrm>
            <a:off x="4204825" y="3317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5" name="Shape 965"/>
          <p:cNvCxnSpPr/>
          <p:nvPr/>
        </p:nvCxnSpPr>
        <p:spPr>
          <a:xfrm>
            <a:off x="4204825" y="3469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6" name="Shape 966"/>
          <p:cNvCxnSpPr/>
          <p:nvPr/>
        </p:nvCxnSpPr>
        <p:spPr>
          <a:xfrm>
            <a:off x="4204825" y="3621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" name="Shape 967"/>
          <p:cNvCxnSpPr/>
          <p:nvPr/>
        </p:nvCxnSpPr>
        <p:spPr>
          <a:xfrm rot="5400000">
            <a:off x="5107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" name="Shape 968"/>
          <p:cNvCxnSpPr/>
          <p:nvPr/>
        </p:nvCxnSpPr>
        <p:spPr>
          <a:xfrm rot="5400000">
            <a:off x="4954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9" name="Shape 969"/>
          <p:cNvCxnSpPr/>
          <p:nvPr/>
        </p:nvCxnSpPr>
        <p:spPr>
          <a:xfrm rot="5400000">
            <a:off x="4802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0" name="Shape 970"/>
          <p:cNvCxnSpPr/>
          <p:nvPr/>
        </p:nvCxnSpPr>
        <p:spPr>
          <a:xfrm rot="5400000">
            <a:off x="4650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1" name="Shape 971"/>
          <p:cNvCxnSpPr/>
          <p:nvPr/>
        </p:nvCxnSpPr>
        <p:spPr>
          <a:xfrm rot="5400000">
            <a:off x="4497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2" name="Shape 972"/>
          <p:cNvCxnSpPr/>
          <p:nvPr/>
        </p:nvCxnSpPr>
        <p:spPr>
          <a:xfrm rot="5400000">
            <a:off x="4345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3" name="Shape 973"/>
          <p:cNvCxnSpPr/>
          <p:nvPr/>
        </p:nvCxnSpPr>
        <p:spPr>
          <a:xfrm rot="5400000">
            <a:off x="6021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4" name="Shape 974"/>
          <p:cNvCxnSpPr/>
          <p:nvPr/>
        </p:nvCxnSpPr>
        <p:spPr>
          <a:xfrm rot="5400000">
            <a:off x="5869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5" name="Shape 975"/>
          <p:cNvCxnSpPr/>
          <p:nvPr/>
        </p:nvCxnSpPr>
        <p:spPr>
          <a:xfrm rot="5400000">
            <a:off x="5716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6" name="Shape 976"/>
          <p:cNvCxnSpPr/>
          <p:nvPr/>
        </p:nvCxnSpPr>
        <p:spPr>
          <a:xfrm rot="5400000">
            <a:off x="5564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7" name="Shape 977"/>
          <p:cNvCxnSpPr/>
          <p:nvPr/>
        </p:nvCxnSpPr>
        <p:spPr>
          <a:xfrm rot="5400000">
            <a:off x="5412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8" name="Shape 978"/>
          <p:cNvCxnSpPr/>
          <p:nvPr/>
        </p:nvCxnSpPr>
        <p:spPr>
          <a:xfrm rot="5400000">
            <a:off x="5259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9" name="Shape 979"/>
          <p:cNvCxnSpPr/>
          <p:nvPr/>
        </p:nvCxnSpPr>
        <p:spPr>
          <a:xfrm rot="5400000">
            <a:off x="3126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0" name="Shape 980"/>
          <p:cNvCxnSpPr/>
          <p:nvPr/>
        </p:nvCxnSpPr>
        <p:spPr>
          <a:xfrm rot="5400000">
            <a:off x="2973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1" name="Shape 981"/>
          <p:cNvCxnSpPr/>
          <p:nvPr/>
        </p:nvCxnSpPr>
        <p:spPr>
          <a:xfrm rot="5400000">
            <a:off x="2821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2" name="Shape 982"/>
          <p:cNvCxnSpPr/>
          <p:nvPr/>
        </p:nvCxnSpPr>
        <p:spPr>
          <a:xfrm rot="5400000">
            <a:off x="2668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3" name="Shape 983"/>
          <p:cNvCxnSpPr/>
          <p:nvPr/>
        </p:nvCxnSpPr>
        <p:spPr>
          <a:xfrm rot="5400000">
            <a:off x="2516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4" name="Shape 984"/>
          <p:cNvCxnSpPr/>
          <p:nvPr/>
        </p:nvCxnSpPr>
        <p:spPr>
          <a:xfrm rot="5400000">
            <a:off x="2364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5" name="Shape 985"/>
          <p:cNvCxnSpPr/>
          <p:nvPr/>
        </p:nvCxnSpPr>
        <p:spPr>
          <a:xfrm rot="5400000">
            <a:off x="4040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6" name="Shape 986"/>
          <p:cNvCxnSpPr/>
          <p:nvPr/>
        </p:nvCxnSpPr>
        <p:spPr>
          <a:xfrm rot="5400000">
            <a:off x="3888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7" name="Shape 987"/>
          <p:cNvCxnSpPr/>
          <p:nvPr/>
        </p:nvCxnSpPr>
        <p:spPr>
          <a:xfrm rot="5400000">
            <a:off x="3735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8" name="Shape 988"/>
          <p:cNvCxnSpPr/>
          <p:nvPr/>
        </p:nvCxnSpPr>
        <p:spPr>
          <a:xfrm rot="5400000">
            <a:off x="3583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9" name="Shape 989"/>
          <p:cNvCxnSpPr/>
          <p:nvPr/>
        </p:nvCxnSpPr>
        <p:spPr>
          <a:xfrm rot="5400000">
            <a:off x="3430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0" name="Shape 990"/>
          <p:cNvCxnSpPr/>
          <p:nvPr/>
        </p:nvCxnSpPr>
        <p:spPr>
          <a:xfrm rot="5400000">
            <a:off x="3278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1" name="Shape 991"/>
          <p:cNvSpPr txBox="1"/>
          <p:nvPr/>
        </p:nvSpPr>
        <p:spPr>
          <a:xfrm>
            <a:off x="3748675" y="14547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2" name="Shape 992"/>
          <p:cNvSpPr txBox="1"/>
          <p:nvPr/>
        </p:nvSpPr>
        <p:spPr>
          <a:xfrm>
            <a:off x="3748675" y="19119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3" name="Shape 993"/>
          <p:cNvSpPr txBox="1"/>
          <p:nvPr/>
        </p:nvSpPr>
        <p:spPr>
          <a:xfrm>
            <a:off x="4173275" y="34419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4" name="Shape 994"/>
          <p:cNvSpPr txBox="1"/>
          <p:nvPr/>
        </p:nvSpPr>
        <p:spPr>
          <a:xfrm>
            <a:off x="4173275" y="29847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5" name="Shape 995"/>
          <p:cNvSpPr txBox="1"/>
          <p:nvPr/>
        </p:nvSpPr>
        <p:spPr>
          <a:xfrm>
            <a:off x="48636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6" name="Shape 996"/>
          <p:cNvSpPr txBox="1"/>
          <p:nvPr/>
        </p:nvSpPr>
        <p:spPr>
          <a:xfrm>
            <a:off x="43541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7" name="Shape 997"/>
          <p:cNvSpPr txBox="1"/>
          <p:nvPr/>
        </p:nvSpPr>
        <p:spPr>
          <a:xfrm>
            <a:off x="53447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8" name="Shape 998"/>
          <p:cNvSpPr txBox="1"/>
          <p:nvPr/>
        </p:nvSpPr>
        <p:spPr>
          <a:xfrm>
            <a:off x="58019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9" name="Shape 999"/>
          <p:cNvSpPr txBox="1"/>
          <p:nvPr/>
        </p:nvSpPr>
        <p:spPr>
          <a:xfrm>
            <a:off x="3034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0" name="Shape 1000"/>
          <p:cNvSpPr txBox="1"/>
          <p:nvPr/>
        </p:nvSpPr>
        <p:spPr>
          <a:xfrm>
            <a:off x="34397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1" name="Shape 1001"/>
          <p:cNvSpPr txBox="1"/>
          <p:nvPr/>
        </p:nvSpPr>
        <p:spPr>
          <a:xfrm>
            <a:off x="2581275" y="2245275"/>
            <a:ext cx="50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2" name="Shape 1002"/>
          <p:cNvSpPr txBox="1"/>
          <p:nvPr/>
        </p:nvSpPr>
        <p:spPr>
          <a:xfrm>
            <a:off x="2109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003" name="Shape 1003"/>
          <p:cNvGrpSpPr/>
          <p:nvPr/>
        </p:nvGrpSpPr>
        <p:grpSpPr>
          <a:xfrm>
            <a:off x="4878725" y="1838175"/>
            <a:ext cx="74700" cy="838200"/>
            <a:chOff x="4650125" y="1838175"/>
            <a:chExt cx="74700" cy="838200"/>
          </a:xfrm>
        </p:grpSpPr>
        <p:sp>
          <p:nvSpPr>
            <p:cNvPr id="1004" name="Shape 1004"/>
            <p:cNvSpPr/>
            <p:nvPr/>
          </p:nvSpPr>
          <p:spPr>
            <a:xfrm>
              <a:off x="4650125" y="2601675"/>
              <a:ext cx="74700" cy="74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05" name="Shape 1005"/>
            <p:cNvCxnSpPr>
              <a:stCxn id="1004" idx="0"/>
            </p:cNvCxnSpPr>
            <p:nvPr/>
          </p:nvCxnSpPr>
          <p:spPr>
            <a:xfrm rot="10800000">
              <a:off x="4687475" y="1838175"/>
              <a:ext cx="0" cy="76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006" name="Shape 1006"/>
          <p:cNvCxnSpPr/>
          <p:nvPr/>
        </p:nvCxnSpPr>
        <p:spPr>
          <a:xfrm rot="10800000">
            <a:off x="4610875" y="1572038"/>
            <a:ext cx="0" cy="7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7" name="Shape 1007"/>
          <p:cNvSpPr/>
          <p:nvPr/>
        </p:nvSpPr>
        <p:spPr>
          <a:xfrm>
            <a:off x="4204813" y="1918213"/>
            <a:ext cx="74700" cy="74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Shape 10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 squashing function</a:t>
            </a:r>
            <a:endParaRPr/>
          </a:p>
        </p:txBody>
      </p:sp>
      <p:grpSp>
        <p:nvGrpSpPr>
          <p:cNvPr id="1009" name="Shape 1009"/>
          <p:cNvGrpSpPr/>
          <p:nvPr/>
        </p:nvGrpSpPr>
        <p:grpSpPr>
          <a:xfrm>
            <a:off x="8002875" y="617250"/>
            <a:ext cx="360300" cy="360300"/>
            <a:chOff x="2614600" y="1204350"/>
            <a:chExt cx="360300" cy="360300"/>
          </a:xfrm>
        </p:grpSpPr>
        <p:sp>
          <p:nvSpPr>
            <p:cNvPr id="1010" name="Shape 1010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11" name="Shape 1011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6" name="Shape 1016"/>
          <p:cNvCxnSpPr/>
          <p:nvPr/>
        </p:nvCxnSpPr>
        <p:spPr>
          <a:xfrm>
            <a:off x="1988425" y="2639025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7" name="Shape 1017"/>
          <p:cNvCxnSpPr/>
          <p:nvPr/>
        </p:nvCxnSpPr>
        <p:spPr>
          <a:xfrm>
            <a:off x="4242175" y="1406350"/>
            <a:ext cx="0" cy="234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18" name="Shape 1018"/>
          <p:cNvGrpSpPr/>
          <p:nvPr/>
        </p:nvGrpSpPr>
        <p:grpSpPr>
          <a:xfrm>
            <a:off x="1349490" y="1640675"/>
            <a:ext cx="5797852" cy="1996700"/>
            <a:chOff x="2561871" y="2071250"/>
            <a:chExt cx="3385607" cy="1996700"/>
          </a:xfrm>
        </p:grpSpPr>
        <p:sp>
          <p:nvSpPr>
            <p:cNvPr id="1019" name="Shape 1019"/>
            <p:cNvSpPr/>
            <p:nvPr/>
          </p:nvSpPr>
          <p:spPr>
            <a:xfrm>
              <a:off x="4254675" y="2071250"/>
              <a:ext cx="1692804" cy="998335"/>
            </a:xfrm>
            <a:custGeom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20" name="Shape 1020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1021" name="Shape 1021"/>
          <p:cNvCxnSpPr/>
          <p:nvPr/>
        </p:nvCxnSpPr>
        <p:spPr>
          <a:xfrm>
            <a:off x="4204825" y="1640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2" name="Shape 1022"/>
          <p:cNvCxnSpPr/>
          <p:nvPr/>
        </p:nvCxnSpPr>
        <p:spPr>
          <a:xfrm>
            <a:off x="4204825" y="1793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3" name="Shape 1023"/>
          <p:cNvCxnSpPr/>
          <p:nvPr/>
        </p:nvCxnSpPr>
        <p:spPr>
          <a:xfrm>
            <a:off x="4204825" y="1945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4" name="Shape 1024"/>
          <p:cNvCxnSpPr/>
          <p:nvPr/>
        </p:nvCxnSpPr>
        <p:spPr>
          <a:xfrm>
            <a:off x="4204825" y="2097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Shape 1025"/>
          <p:cNvCxnSpPr/>
          <p:nvPr/>
        </p:nvCxnSpPr>
        <p:spPr>
          <a:xfrm>
            <a:off x="4204825" y="2250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Shape 1026"/>
          <p:cNvCxnSpPr/>
          <p:nvPr/>
        </p:nvCxnSpPr>
        <p:spPr>
          <a:xfrm>
            <a:off x="4204825" y="2402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7" name="Shape 1027"/>
          <p:cNvCxnSpPr/>
          <p:nvPr/>
        </p:nvCxnSpPr>
        <p:spPr>
          <a:xfrm>
            <a:off x="4204825" y="2859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8" name="Shape 1028"/>
          <p:cNvCxnSpPr/>
          <p:nvPr/>
        </p:nvCxnSpPr>
        <p:spPr>
          <a:xfrm>
            <a:off x="4204825" y="3012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9" name="Shape 1029"/>
          <p:cNvCxnSpPr/>
          <p:nvPr/>
        </p:nvCxnSpPr>
        <p:spPr>
          <a:xfrm>
            <a:off x="4204825" y="3164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0" name="Shape 1030"/>
          <p:cNvCxnSpPr/>
          <p:nvPr/>
        </p:nvCxnSpPr>
        <p:spPr>
          <a:xfrm>
            <a:off x="4204825" y="3317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1" name="Shape 1031"/>
          <p:cNvCxnSpPr/>
          <p:nvPr/>
        </p:nvCxnSpPr>
        <p:spPr>
          <a:xfrm>
            <a:off x="4204825" y="3469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2" name="Shape 1032"/>
          <p:cNvCxnSpPr/>
          <p:nvPr/>
        </p:nvCxnSpPr>
        <p:spPr>
          <a:xfrm>
            <a:off x="4204825" y="3621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3" name="Shape 1033"/>
          <p:cNvCxnSpPr/>
          <p:nvPr/>
        </p:nvCxnSpPr>
        <p:spPr>
          <a:xfrm rot="5400000">
            <a:off x="5107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4" name="Shape 1034"/>
          <p:cNvCxnSpPr/>
          <p:nvPr/>
        </p:nvCxnSpPr>
        <p:spPr>
          <a:xfrm rot="5400000">
            <a:off x="4954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5" name="Shape 1035"/>
          <p:cNvCxnSpPr/>
          <p:nvPr/>
        </p:nvCxnSpPr>
        <p:spPr>
          <a:xfrm rot="5400000">
            <a:off x="4802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6" name="Shape 1036"/>
          <p:cNvCxnSpPr/>
          <p:nvPr/>
        </p:nvCxnSpPr>
        <p:spPr>
          <a:xfrm rot="5400000">
            <a:off x="4650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7" name="Shape 1037"/>
          <p:cNvCxnSpPr/>
          <p:nvPr/>
        </p:nvCxnSpPr>
        <p:spPr>
          <a:xfrm rot="5400000">
            <a:off x="4497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8" name="Shape 1038"/>
          <p:cNvCxnSpPr/>
          <p:nvPr/>
        </p:nvCxnSpPr>
        <p:spPr>
          <a:xfrm rot="5400000">
            <a:off x="4345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9" name="Shape 1039"/>
          <p:cNvCxnSpPr/>
          <p:nvPr/>
        </p:nvCxnSpPr>
        <p:spPr>
          <a:xfrm rot="5400000">
            <a:off x="6021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0" name="Shape 1040"/>
          <p:cNvCxnSpPr/>
          <p:nvPr/>
        </p:nvCxnSpPr>
        <p:spPr>
          <a:xfrm rot="5400000">
            <a:off x="5869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1" name="Shape 1041"/>
          <p:cNvCxnSpPr/>
          <p:nvPr/>
        </p:nvCxnSpPr>
        <p:spPr>
          <a:xfrm rot="5400000">
            <a:off x="5716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2" name="Shape 1042"/>
          <p:cNvCxnSpPr/>
          <p:nvPr/>
        </p:nvCxnSpPr>
        <p:spPr>
          <a:xfrm rot="5400000">
            <a:off x="5564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3" name="Shape 1043"/>
          <p:cNvCxnSpPr/>
          <p:nvPr/>
        </p:nvCxnSpPr>
        <p:spPr>
          <a:xfrm rot="5400000">
            <a:off x="5412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4" name="Shape 1044"/>
          <p:cNvCxnSpPr/>
          <p:nvPr/>
        </p:nvCxnSpPr>
        <p:spPr>
          <a:xfrm rot="5400000">
            <a:off x="5259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5" name="Shape 1045"/>
          <p:cNvCxnSpPr/>
          <p:nvPr/>
        </p:nvCxnSpPr>
        <p:spPr>
          <a:xfrm rot="5400000">
            <a:off x="3126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6" name="Shape 1046"/>
          <p:cNvCxnSpPr/>
          <p:nvPr/>
        </p:nvCxnSpPr>
        <p:spPr>
          <a:xfrm rot="5400000">
            <a:off x="2973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7" name="Shape 1047"/>
          <p:cNvCxnSpPr/>
          <p:nvPr/>
        </p:nvCxnSpPr>
        <p:spPr>
          <a:xfrm rot="5400000">
            <a:off x="2821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8" name="Shape 1048"/>
          <p:cNvCxnSpPr/>
          <p:nvPr/>
        </p:nvCxnSpPr>
        <p:spPr>
          <a:xfrm rot="5400000">
            <a:off x="2668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9" name="Shape 1049"/>
          <p:cNvCxnSpPr/>
          <p:nvPr/>
        </p:nvCxnSpPr>
        <p:spPr>
          <a:xfrm rot="5400000">
            <a:off x="2516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0" name="Shape 1050"/>
          <p:cNvCxnSpPr/>
          <p:nvPr/>
        </p:nvCxnSpPr>
        <p:spPr>
          <a:xfrm rot="5400000">
            <a:off x="2364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1" name="Shape 1051"/>
          <p:cNvCxnSpPr/>
          <p:nvPr/>
        </p:nvCxnSpPr>
        <p:spPr>
          <a:xfrm rot="5400000">
            <a:off x="4040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2" name="Shape 1052"/>
          <p:cNvCxnSpPr/>
          <p:nvPr/>
        </p:nvCxnSpPr>
        <p:spPr>
          <a:xfrm rot="5400000">
            <a:off x="3888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3" name="Shape 1053"/>
          <p:cNvCxnSpPr/>
          <p:nvPr/>
        </p:nvCxnSpPr>
        <p:spPr>
          <a:xfrm rot="5400000">
            <a:off x="3735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4" name="Shape 1054"/>
          <p:cNvCxnSpPr/>
          <p:nvPr/>
        </p:nvCxnSpPr>
        <p:spPr>
          <a:xfrm rot="5400000">
            <a:off x="3583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5" name="Shape 1055"/>
          <p:cNvCxnSpPr/>
          <p:nvPr/>
        </p:nvCxnSpPr>
        <p:spPr>
          <a:xfrm rot="5400000">
            <a:off x="3430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6" name="Shape 1056"/>
          <p:cNvCxnSpPr/>
          <p:nvPr/>
        </p:nvCxnSpPr>
        <p:spPr>
          <a:xfrm rot="5400000">
            <a:off x="3278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7" name="Shape 1057"/>
          <p:cNvSpPr txBox="1"/>
          <p:nvPr/>
        </p:nvSpPr>
        <p:spPr>
          <a:xfrm>
            <a:off x="3748675" y="14547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8" name="Shape 1058"/>
          <p:cNvSpPr txBox="1"/>
          <p:nvPr/>
        </p:nvSpPr>
        <p:spPr>
          <a:xfrm>
            <a:off x="3748675" y="19119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9" name="Shape 1059"/>
          <p:cNvSpPr txBox="1"/>
          <p:nvPr/>
        </p:nvSpPr>
        <p:spPr>
          <a:xfrm>
            <a:off x="4173275" y="34419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0" name="Shape 1060"/>
          <p:cNvSpPr txBox="1"/>
          <p:nvPr/>
        </p:nvSpPr>
        <p:spPr>
          <a:xfrm>
            <a:off x="4173275" y="29847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1" name="Shape 1061"/>
          <p:cNvSpPr txBox="1"/>
          <p:nvPr/>
        </p:nvSpPr>
        <p:spPr>
          <a:xfrm>
            <a:off x="48636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2" name="Shape 1062"/>
          <p:cNvSpPr txBox="1"/>
          <p:nvPr/>
        </p:nvSpPr>
        <p:spPr>
          <a:xfrm>
            <a:off x="43541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3" name="Shape 1063"/>
          <p:cNvSpPr txBox="1"/>
          <p:nvPr/>
        </p:nvSpPr>
        <p:spPr>
          <a:xfrm>
            <a:off x="53447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4" name="Shape 1064"/>
          <p:cNvSpPr txBox="1"/>
          <p:nvPr/>
        </p:nvSpPr>
        <p:spPr>
          <a:xfrm>
            <a:off x="58019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5" name="Shape 1065"/>
          <p:cNvSpPr txBox="1"/>
          <p:nvPr/>
        </p:nvSpPr>
        <p:spPr>
          <a:xfrm>
            <a:off x="3034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6" name="Shape 1066"/>
          <p:cNvSpPr txBox="1"/>
          <p:nvPr/>
        </p:nvSpPr>
        <p:spPr>
          <a:xfrm>
            <a:off x="34397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7" name="Shape 1067"/>
          <p:cNvSpPr txBox="1"/>
          <p:nvPr/>
        </p:nvSpPr>
        <p:spPr>
          <a:xfrm>
            <a:off x="2581275" y="2245275"/>
            <a:ext cx="50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8" name="Shape 1068"/>
          <p:cNvSpPr txBox="1"/>
          <p:nvPr/>
        </p:nvSpPr>
        <p:spPr>
          <a:xfrm>
            <a:off x="2109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069" name="Shape 1069"/>
          <p:cNvGrpSpPr/>
          <p:nvPr/>
        </p:nvGrpSpPr>
        <p:grpSpPr>
          <a:xfrm>
            <a:off x="5107325" y="1633575"/>
            <a:ext cx="74700" cy="1042800"/>
            <a:chOff x="4650125" y="1633575"/>
            <a:chExt cx="74700" cy="1042800"/>
          </a:xfrm>
        </p:grpSpPr>
        <p:sp>
          <p:nvSpPr>
            <p:cNvPr id="1070" name="Shape 1070"/>
            <p:cNvSpPr/>
            <p:nvPr/>
          </p:nvSpPr>
          <p:spPr>
            <a:xfrm>
              <a:off x="4650125" y="2601675"/>
              <a:ext cx="74700" cy="74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71" name="Shape 1071"/>
            <p:cNvCxnSpPr>
              <a:stCxn id="1070" idx="0"/>
            </p:cNvCxnSpPr>
            <p:nvPr/>
          </p:nvCxnSpPr>
          <p:spPr>
            <a:xfrm rot="10800000">
              <a:off x="4687475" y="1633575"/>
              <a:ext cx="0" cy="96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072" name="Shape 1072"/>
          <p:cNvCxnSpPr/>
          <p:nvPr/>
        </p:nvCxnSpPr>
        <p:spPr>
          <a:xfrm>
            <a:off x="4229125" y="1820213"/>
            <a:ext cx="115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3" name="Shape 1073"/>
          <p:cNvSpPr/>
          <p:nvPr/>
        </p:nvSpPr>
        <p:spPr>
          <a:xfrm>
            <a:off x="4204813" y="1784638"/>
            <a:ext cx="74700" cy="74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Shape 10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 squashing function</a:t>
            </a:r>
            <a:endParaRPr/>
          </a:p>
        </p:txBody>
      </p:sp>
      <p:grpSp>
        <p:nvGrpSpPr>
          <p:cNvPr id="1075" name="Shape 1075"/>
          <p:cNvGrpSpPr/>
          <p:nvPr/>
        </p:nvGrpSpPr>
        <p:grpSpPr>
          <a:xfrm>
            <a:off x="8002875" y="617250"/>
            <a:ext cx="360300" cy="360300"/>
            <a:chOff x="2614600" y="1204350"/>
            <a:chExt cx="360300" cy="360300"/>
          </a:xfrm>
        </p:grpSpPr>
        <p:sp>
          <p:nvSpPr>
            <p:cNvPr id="1076" name="Shape 1076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77" name="Shape 1077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Shape 1082"/>
          <p:cNvSpPr txBox="1"/>
          <p:nvPr>
            <p:ph type="title"/>
          </p:nvPr>
        </p:nvSpPr>
        <p:spPr>
          <a:xfrm>
            <a:off x="1036775" y="384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 matter what you start with, the answer stays between -1 and 1.</a:t>
            </a:r>
            <a:endParaRPr sz="1800"/>
          </a:p>
        </p:txBody>
      </p:sp>
      <p:cxnSp>
        <p:nvCxnSpPr>
          <p:cNvPr id="1083" name="Shape 1083"/>
          <p:cNvCxnSpPr/>
          <p:nvPr/>
        </p:nvCxnSpPr>
        <p:spPr>
          <a:xfrm>
            <a:off x="1988425" y="2639025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4" name="Shape 1084"/>
          <p:cNvCxnSpPr/>
          <p:nvPr/>
        </p:nvCxnSpPr>
        <p:spPr>
          <a:xfrm>
            <a:off x="4242175" y="1406350"/>
            <a:ext cx="0" cy="234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85" name="Shape 1085"/>
          <p:cNvGrpSpPr/>
          <p:nvPr/>
        </p:nvGrpSpPr>
        <p:grpSpPr>
          <a:xfrm>
            <a:off x="1349490" y="1640675"/>
            <a:ext cx="5797852" cy="1996700"/>
            <a:chOff x="2561871" y="2071250"/>
            <a:chExt cx="3385607" cy="1996700"/>
          </a:xfrm>
        </p:grpSpPr>
        <p:sp>
          <p:nvSpPr>
            <p:cNvPr id="1086" name="Shape 1086"/>
            <p:cNvSpPr/>
            <p:nvPr/>
          </p:nvSpPr>
          <p:spPr>
            <a:xfrm>
              <a:off x="4254675" y="2071250"/>
              <a:ext cx="1692804" cy="998335"/>
            </a:xfrm>
            <a:custGeom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87" name="Shape 1087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1088" name="Shape 1088"/>
          <p:cNvCxnSpPr/>
          <p:nvPr/>
        </p:nvCxnSpPr>
        <p:spPr>
          <a:xfrm>
            <a:off x="4204825" y="1640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9" name="Shape 1089"/>
          <p:cNvCxnSpPr/>
          <p:nvPr/>
        </p:nvCxnSpPr>
        <p:spPr>
          <a:xfrm>
            <a:off x="4204825" y="1793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0" name="Shape 1090"/>
          <p:cNvCxnSpPr/>
          <p:nvPr/>
        </p:nvCxnSpPr>
        <p:spPr>
          <a:xfrm>
            <a:off x="4204825" y="1945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1" name="Shape 1091"/>
          <p:cNvCxnSpPr/>
          <p:nvPr/>
        </p:nvCxnSpPr>
        <p:spPr>
          <a:xfrm>
            <a:off x="4204825" y="2097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2" name="Shape 1092"/>
          <p:cNvCxnSpPr/>
          <p:nvPr/>
        </p:nvCxnSpPr>
        <p:spPr>
          <a:xfrm>
            <a:off x="4204825" y="2250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3" name="Shape 1093"/>
          <p:cNvCxnSpPr/>
          <p:nvPr/>
        </p:nvCxnSpPr>
        <p:spPr>
          <a:xfrm>
            <a:off x="4204825" y="2402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4" name="Shape 1094"/>
          <p:cNvCxnSpPr/>
          <p:nvPr/>
        </p:nvCxnSpPr>
        <p:spPr>
          <a:xfrm>
            <a:off x="4204825" y="2859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5" name="Shape 1095"/>
          <p:cNvCxnSpPr/>
          <p:nvPr/>
        </p:nvCxnSpPr>
        <p:spPr>
          <a:xfrm>
            <a:off x="4204825" y="3012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6" name="Shape 1096"/>
          <p:cNvCxnSpPr/>
          <p:nvPr/>
        </p:nvCxnSpPr>
        <p:spPr>
          <a:xfrm>
            <a:off x="4204825" y="3164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7" name="Shape 1097"/>
          <p:cNvCxnSpPr/>
          <p:nvPr/>
        </p:nvCxnSpPr>
        <p:spPr>
          <a:xfrm>
            <a:off x="4204825" y="3317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8" name="Shape 1098"/>
          <p:cNvCxnSpPr/>
          <p:nvPr/>
        </p:nvCxnSpPr>
        <p:spPr>
          <a:xfrm>
            <a:off x="4204825" y="3469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9" name="Shape 1099"/>
          <p:cNvCxnSpPr/>
          <p:nvPr/>
        </p:nvCxnSpPr>
        <p:spPr>
          <a:xfrm>
            <a:off x="4204825" y="3621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0" name="Shape 1100"/>
          <p:cNvCxnSpPr/>
          <p:nvPr/>
        </p:nvCxnSpPr>
        <p:spPr>
          <a:xfrm rot="5400000">
            <a:off x="5107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1" name="Shape 1101"/>
          <p:cNvCxnSpPr/>
          <p:nvPr/>
        </p:nvCxnSpPr>
        <p:spPr>
          <a:xfrm rot="5400000">
            <a:off x="4954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2" name="Shape 1102"/>
          <p:cNvCxnSpPr/>
          <p:nvPr/>
        </p:nvCxnSpPr>
        <p:spPr>
          <a:xfrm rot="5400000">
            <a:off x="4802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3" name="Shape 1103"/>
          <p:cNvCxnSpPr/>
          <p:nvPr/>
        </p:nvCxnSpPr>
        <p:spPr>
          <a:xfrm rot="5400000">
            <a:off x="4650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4" name="Shape 1104"/>
          <p:cNvCxnSpPr/>
          <p:nvPr/>
        </p:nvCxnSpPr>
        <p:spPr>
          <a:xfrm rot="5400000">
            <a:off x="4497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5" name="Shape 1105"/>
          <p:cNvCxnSpPr/>
          <p:nvPr/>
        </p:nvCxnSpPr>
        <p:spPr>
          <a:xfrm rot="5400000">
            <a:off x="4345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6" name="Shape 1106"/>
          <p:cNvCxnSpPr/>
          <p:nvPr/>
        </p:nvCxnSpPr>
        <p:spPr>
          <a:xfrm rot="5400000">
            <a:off x="6021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Shape 1107"/>
          <p:cNvCxnSpPr/>
          <p:nvPr/>
        </p:nvCxnSpPr>
        <p:spPr>
          <a:xfrm rot="5400000">
            <a:off x="5869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8" name="Shape 1108"/>
          <p:cNvCxnSpPr/>
          <p:nvPr/>
        </p:nvCxnSpPr>
        <p:spPr>
          <a:xfrm rot="5400000">
            <a:off x="5716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9" name="Shape 1109"/>
          <p:cNvCxnSpPr/>
          <p:nvPr/>
        </p:nvCxnSpPr>
        <p:spPr>
          <a:xfrm rot="5400000">
            <a:off x="5564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0" name="Shape 1110"/>
          <p:cNvCxnSpPr/>
          <p:nvPr/>
        </p:nvCxnSpPr>
        <p:spPr>
          <a:xfrm rot="5400000">
            <a:off x="5412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1" name="Shape 1111"/>
          <p:cNvCxnSpPr/>
          <p:nvPr/>
        </p:nvCxnSpPr>
        <p:spPr>
          <a:xfrm rot="5400000">
            <a:off x="5259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2" name="Shape 1112"/>
          <p:cNvCxnSpPr/>
          <p:nvPr/>
        </p:nvCxnSpPr>
        <p:spPr>
          <a:xfrm rot="5400000">
            <a:off x="3126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3" name="Shape 1113"/>
          <p:cNvCxnSpPr/>
          <p:nvPr/>
        </p:nvCxnSpPr>
        <p:spPr>
          <a:xfrm rot="5400000">
            <a:off x="2973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4" name="Shape 1114"/>
          <p:cNvCxnSpPr/>
          <p:nvPr/>
        </p:nvCxnSpPr>
        <p:spPr>
          <a:xfrm rot="5400000">
            <a:off x="2821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5" name="Shape 1115"/>
          <p:cNvCxnSpPr/>
          <p:nvPr/>
        </p:nvCxnSpPr>
        <p:spPr>
          <a:xfrm rot="5400000">
            <a:off x="2668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6" name="Shape 1116"/>
          <p:cNvCxnSpPr/>
          <p:nvPr/>
        </p:nvCxnSpPr>
        <p:spPr>
          <a:xfrm rot="5400000">
            <a:off x="2516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7" name="Shape 1117"/>
          <p:cNvCxnSpPr/>
          <p:nvPr/>
        </p:nvCxnSpPr>
        <p:spPr>
          <a:xfrm rot="5400000">
            <a:off x="2364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8" name="Shape 1118"/>
          <p:cNvCxnSpPr/>
          <p:nvPr/>
        </p:nvCxnSpPr>
        <p:spPr>
          <a:xfrm rot="5400000">
            <a:off x="4040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9" name="Shape 1119"/>
          <p:cNvCxnSpPr/>
          <p:nvPr/>
        </p:nvCxnSpPr>
        <p:spPr>
          <a:xfrm rot="5400000">
            <a:off x="3888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0" name="Shape 1120"/>
          <p:cNvCxnSpPr/>
          <p:nvPr/>
        </p:nvCxnSpPr>
        <p:spPr>
          <a:xfrm rot="5400000">
            <a:off x="3735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1" name="Shape 1121"/>
          <p:cNvCxnSpPr/>
          <p:nvPr/>
        </p:nvCxnSpPr>
        <p:spPr>
          <a:xfrm rot="5400000">
            <a:off x="3583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2" name="Shape 1122"/>
          <p:cNvCxnSpPr/>
          <p:nvPr/>
        </p:nvCxnSpPr>
        <p:spPr>
          <a:xfrm rot="5400000">
            <a:off x="3430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3" name="Shape 1123"/>
          <p:cNvCxnSpPr/>
          <p:nvPr/>
        </p:nvCxnSpPr>
        <p:spPr>
          <a:xfrm rot="5400000">
            <a:off x="3278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4" name="Shape 1124"/>
          <p:cNvSpPr txBox="1"/>
          <p:nvPr/>
        </p:nvSpPr>
        <p:spPr>
          <a:xfrm>
            <a:off x="3748675" y="14547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5" name="Shape 1125"/>
          <p:cNvSpPr txBox="1"/>
          <p:nvPr/>
        </p:nvSpPr>
        <p:spPr>
          <a:xfrm>
            <a:off x="3748675" y="19119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6" name="Shape 1126"/>
          <p:cNvSpPr txBox="1"/>
          <p:nvPr/>
        </p:nvSpPr>
        <p:spPr>
          <a:xfrm>
            <a:off x="4173275" y="34419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7" name="Shape 1127"/>
          <p:cNvSpPr txBox="1"/>
          <p:nvPr/>
        </p:nvSpPr>
        <p:spPr>
          <a:xfrm>
            <a:off x="4173275" y="29847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8" name="Shape 1128"/>
          <p:cNvSpPr txBox="1"/>
          <p:nvPr/>
        </p:nvSpPr>
        <p:spPr>
          <a:xfrm>
            <a:off x="48636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9" name="Shape 1129"/>
          <p:cNvSpPr txBox="1"/>
          <p:nvPr/>
        </p:nvSpPr>
        <p:spPr>
          <a:xfrm>
            <a:off x="43541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0" name="Shape 1130"/>
          <p:cNvSpPr txBox="1"/>
          <p:nvPr/>
        </p:nvSpPr>
        <p:spPr>
          <a:xfrm>
            <a:off x="53447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1" name="Shape 1131"/>
          <p:cNvSpPr txBox="1"/>
          <p:nvPr/>
        </p:nvSpPr>
        <p:spPr>
          <a:xfrm>
            <a:off x="58019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2" name="Shape 1132"/>
          <p:cNvSpPr txBox="1"/>
          <p:nvPr/>
        </p:nvSpPr>
        <p:spPr>
          <a:xfrm>
            <a:off x="3034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3" name="Shape 1133"/>
          <p:cNvSpPr txBox="1"/>
          <p:nvPr/>
        </p:nvSpPr>
        <p:spPr>
          <a:xfrm>
            <a:off x="34397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4" name="Shape 1134"/>
          <p:cNvSpPr txBox="1"/>
          <p:nvPr/>
        </p:nvSpPr>
        <p:spPr>
          <a:xfrm>
            <a:off x="2581275" y="2245275"/>
            <a:ext cx="50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5" name="Shape 1135"/>
          <p:cNvSpPr txBox="1"/>
          <p:nvPr/>
        </p:nvSpPr>
        <p:spPr>
          <a:xfrm>
            <a:off x="2109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136" name="Shape 1136"/>
          <p:cNvGrpSpPr/>
          <p:nvPr/>
        </p:nvGrpSpPr>
        <p:grpSpPr>
          <a:xfrm>
            <a:off x="6021725" y="1633575"/>
            <a:ext cx="74700" cy="1042800"/>
            <a:chOff x="4650125" y="1633575"/>
            <a:chExt cx="74700" cy="1042800"/>
          </a:xfrm>
        </p:grpSpPr>
        <p:sp>
          <p:nvSpPr>
            <p:cNvPr id="1137" name="Shape 1137"/>
            <p:cNvSpPr/>
            <p:nvPr/>
          </p:nvSpPr>
          <p:spPr>
            <a:xfrm>
              <a:off x="4650125" y="2601675"/>
              <a:ext cx="74700" cy="74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38" name="Shape 1138"/>
            <p:cNvCxnSpPr>
              <a:stCxn id="1137" idx="0"/>
            </p:cNvCxnSpPr>
            <p:nvPr/>
          </p:nvCxnSpPr>
          <p:spPr>
            <a:xfrm rot="10800000">
              <a:off x="4687475" y="1633575"/>
              <a:ext cx="0" cy="96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39" name="Shape 1139"/>
          <p:cNvGrpSpPr/>
          <p:nvPr/>
        </p:nvGrpSpPr>
        <p:grpSpPr>
          <a:xfrm>
            <a:off x="4204813" y="1632238"/>
            <a:ext cx="2005513" cy="74700"/>
            <a:chOff x="4204813" y="1784638"/>
            <a:chExt cx="2005513" cy="74700"/>
          </a:xfrm>
        </p:grpSpPr>
        <p:cxnSp>
          <p:nvCxnSpPr>
            <p:cNvPr id="1140" name="Shape 1140"/>
            <p:cNvCxnSpPr/>
            <p:nvPr/>
          </p:nvCxnSpPr>
          <p:spPr>
            <a:xfrm>
              <a:off x="4229125" y="1820213"/>
              <a:ext cx="1981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41" name="Shape 1141"/>
            <p:cNvSpPr/>
            <p:nvPr/>
          </p:nvSpPr>
          <p:spPr>
            <a:xfrm>
              <a:off x="4204813" y="1784638"/>
              <a:ext cx="74700" cy="74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2" name="Shape 1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 squashing function</a:t>
            </a:r>
            <a:endParaRPr/>
          </a:p>
        </p:txBody>
      </p:sp>
      <p:grpSp>
        <p:nvGrpSpPr>
          <p:cNvPr id="1143" name="Shape 1143"/>
          <p:cNvGrpSpPr/>
          <p:nvPr/>
        </p:nvGrpSpPr>
        <p:grpSpPr>
          <a:xfrm>
            <a:off x="8002875" y="617250"/>
            <a:ext cx="360300" cy="360300"/>
            <a:chOff x="2614600" y="1204350"/>
            <a:chExt cx="360300" cy="360300"/>
          </a:xfrm>
        </p:grpSpPr>
        <p:sp>
          <p:nvSpPr>
            <p:cNvPr id="1144" name="Shape 1144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45" name="Shape 1145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0" name="Shape 1150"/>
          <p:cNvGrpSpPr/>
          <p:nvPr/>
        </p:nvGrpSpPr>
        <p:grpSpPr>
          <a:xfrm>
            <a:off x="3988875" y="2663125"/>
            <a:ext cx="533700" cy="501600"/>
            <a:chOff x="1931475" y="2358325"/>
            <a:chExt cx="533700" cy="501600"/>
          </a:xfrm>
        </p:grpSpPr>
        <p:sp>
          <p:nvSpPr>
            <p:cNvPr id="1151" name="Shape 1151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56" name="Shape 1156"/>
            <p:cNvCxnSpPr>
              <a:stCxn id="1151" idx="5"/>
              <a:endCxn id="1154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7" name="Shape 1157"/>
            <p:cNvCxnSpPr>
              <a:stCxn id="1151" idx="5"/>
              <a:endCxn id="1155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8" name="Shape 1158"/>
            <p:cNvCxnSpPr>
              <a:stCxn id="1153" idx="7"/>
              <a:endCxn id="1155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9" name="Shape 1159"/>
            <p:cNvCxnSpPr>
              <a:stCxn id="1153" idx="7"/>
              <a:endCxn id="1154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0" name="Shape 1160"/>
            <p:cNvCxnSpPr>
              <a:stCxn id="1152" idx="6"/>
              <a:endCxn id="1154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1" name="Shape 1161"/>
            <p:cNvCxnSpPr>
              <a:stCxn id="1152" idx="6"/>
              <a:endCxn id="1155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2" name="Shape 116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3" name="Shape 1163"/>
          <p:cNvGrpSpPr/>
          <p:nvPr/>
        </p:nvGrpSpPr>
        <p:grpSpPr>
          <a:xfrm>
            <a:off x="4522575" y="2733775"/>
            <a:ext cx="360300" cy="360300"/>
            <a:chOff x="2614600" y="1204350"/>
            <a:chExt cx="360300" cy="360300"/>
          </a:xfrm>
        </p:grpSpPr>
        <p:sp>
          <p:nvSpPr>
            <p:cNvPr id="1164" name="Shape 1164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65" name="Shape 1165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166" name="Shape 1166"/>
          <p:cNvCxnSpPr>
            <a:stCxn id="1167" idx="6"/>
            <a:endCxn id="1162" idx="1"/>
          </p:cNvCxnSpPr>
          <p:nvPr/>
        </p:nvCxnSpPr>
        <p:spPr>
          <a:xfrm>
            <a:off x="3386275" y="2913425"/>
            <a:ext cx="602700" cy="6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8" name="Shape 1168"/>
          <p:cNvSpPr txBox="1"/>
          <p:nvPr/>
        </p:nvSpPr>
        <p:spPr>
          <a:xfrm>
            <a:off x="2381775" y="22451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9" name="Shape 1169"/>
          <p:cNvSpPr txBox="1"/>
          <p:nvPr/>
        </p:nvSpPr>
        <p:spPr>
          <a:xfrm>
            <a:off x="2381775" y="27732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70" name="Shape 1170"/>
          <p:cNvCxnSpPr>
            <a:stCxn id="1171" idx="3"/>
            <a:endCxn id="1172" idx="4"/>
          </p:cNvCxnSpPr>
          <p:nvPr/>
        </p:nvCxnSpPr>
        <p:spPr>
          <a:xfrm flipH="1" rot="10800000">
            <a:off x="5236175" y="20316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3" name="Shape 1173"/>
          <p:cNvCxnSpPr/>
          <p:nvPr/>
        </p:nvCxnSpPr>
        <p:spPr>
          <a:xfrm rot="10800000">
            <a:off x="6044275" y="1031850"/>
            <a:ext cx="0" cy="1003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4" name="Shape 1174"/>
          <p:cNvCxnSpPr/>
          <p:nvPr/>
        </p:nvCxnSpPr>
        <p:spPr>
          <a:xfrm rot="10800000">
            <a:off x="4985575" y="1564400"/>
            <a:ext cx="1077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5" name="Shape 1175"/>
          <p:cNvCxnSpPr>
            <a:endCxn id="1176" idx="0"/>
          </p:cNvCxnSpPr>
          <p:nvPr/>
        </p:nvCxnSpPr>
        <p:spPr>
          <a:xfrm rot="10800000">
            <a:off x="3566875" y="1564400"/>
            <a:ext cx="1310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77" name="Shape 1177"/>
          <p:cNvCxnSpPr>
            <a:stCxn id="1176" idx="2"/>
            <a:endCxn id="1168" idx="0"/>
          </p:cNvCxnSpPr>
          <p:nvPr/>
        </p:nvCxnSpPr>
        <p:spPr>
          <a:xfrm flipH="1">
            <a:off x="2931475" y="1564400"/>
            <a:ext cx="580200" cy="6807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67" name="Shape 1167"/>
          <p:cNvSpPr/>
          <p:nvPr/>
        </p:nvSpPr>
        <p:spPr>
          <a:xfrm>
            <a:off x="3377275" y="27119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8" name="Shape 1178"/>
          <p:cNvCxnSpPr>
            <a:stCxn id="1168" idx="2"/>
            <a:endCxn id="1167" idx="2"/>
          </p:cNvCxnSpPr>
          <p:nvPr/>
        </p:nvCxnSpPr>
        <p:spPr>
          <a:xfrm flipH="1" rot="-5400000">
            <a:off x="2847675" y="23840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79" name="Shape 1179"/>
          <p:cNvCxnSpPr>
            <a:endCxn id="1167" idx="2"/>
          </p:cNvCxnSpPr>
          <p:nvPr/>
        </p:nvCxnSpPr>
        <p:spPr>
          <a:xfrm rot="-5400000">
            <a:off x="2784775" y="3044825"/>
            <a:ext cx="723900" cy="4611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0" name="Shape 1180"/>
          <p:cNvSpPr txBox="1"/>
          <p:nvPr/>
        </p:nvSpPr>
        <p:spPr>
          <a:xfrm>
            <a:off x="4966675" y="101480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6" name="Shape 1176"/>
          <p:cNvSpPr txBox="1"/>
          <p:nvPr/>
        </p:nvSpPr>
        <p:spPr>
          <a:xfrm rot="5400000">
            <a:off x="2989675" y="15368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1" name="Shape 1181"/>
          <p:cNvSpPr txBox="1"/>
          <p:nvPr/>
        </p:nvSpPr>
        <p:spPr>
          <a:xfrm>
            <a:off x="2989675" y="3400625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82" name="Shape 1182"/>
          <p:cNvCxnSpPr/>
          <p:nvPr/>
        </p:nvCxnSpPr>
        <p:spPr>
          <a:xfrm>
            <a:off x="2915775" y="3626525"/>
            <a:ext cx="0" cy="265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1" name="Shape 1171"/>
          <p:cNvSpPr txBox="1"/>
          <p:nvPr/>
        </p:nvSpPr>
        <p:spPr>
          <a:xfrm>
            <a:off x="4136975" y="27124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83" name="Shape 1183"/>
          <p:cNvCxnSpPr>
            <a:stCxn id="1171" idx="3"/>
          </p:cNvCxnSpPr>
          <p:nvPr/>
        </p:nvCxnSpPr>
        <p:spPr>
          <a:xfrm rot="10800000">
            <a:off x="4910375" y="2913925"/>
            <a:ext cx="325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4" name="Shape 1184"/>
          <p:cNvSpPr txBox="1"/>
          <p:nvPr>
            <p:ph type="title"/>
          </p:nvPr>
        </p:nvSpPr>
        <p:spPr>
          <a:xfrm>
            <a:off x="433875" y="569725"/>
            <a:ext cx="1735500" cy="19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Shape 11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Mistakes an RNN can make</a:t>
            </a:r>
            <a:endParaRPr/>
          </a:p>
        </p:txBody>
      </p:sp>
      <p:sp>
        <p:nvSpPr>
          <p:cNvPr id="1190" name="Shape 11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Doug saw Doug.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Jane saw Spot saw Doug saw …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Spot. Doug. Jane.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5" name="Shape 1195"/>
          <p:cNvGrpSpPr/>
          <p:nvPr/>
        </p:nvGrpSpPr>
        <p:grpSpPr>
          <a:xfrm>
            <a:off x="3988875" y="2663125"/>
            <a:ext cx="533700" cy="501600"/>
            <a:chOff x="1931475" y="2358325"/>
            <a:chExt cx="533700" cy="501600"/>
          </a:xfrm>
        </p:grpSpPr>
        <p:sp>
          <p:nvSpPr>
            <p:cNvPr id="1196" name="Shape 1196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01" name="Shape 1201"/>
            <p:cNvCxnSpPr>
              <a:stCxn id="1196" idx="5"/>
              <a:endCxn id="1199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2" name="Shape 1202"/>
            <p:cNvCxnSpPr>
              <a:stCxn id="1196" idx="5"/>
              <a:endCxn id="1200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3" name="Shape 1203"/>
            <p:cNvCxnSpPr>
              <a:stCxn id="1198" idx="7"/>
              <a:endCxn id="1200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4" name="Shape 1204"/>
            <p:cNvCxnSpPr>
              <a:stCxn id="1198" idx="7"/>
              <a:endCxn id="1199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5" name="Shape 1205"/>
            <p:cNvCxnSpPr>
              <a:stCxn id="1197" idx="6"/>
              <a:endCxn id="1199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6" name="Shape 1206"/>
            <p:cNvCxnSpPr>
              <a:stCxn id="1197" idx="6"/>
              <a:endCxn id="1200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07" name="Shape 1207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Shape 1208"/>
          <p:cNvGrpSpPr/>
          <p:nvPr/>
        </p:nvGrpSpPr>
        <p:grpSpPr>
          <a:xfrm>
            <a:off x="4522575" y="2733775"/>
            <a:ext cx="360300" cy="360300"/>
            <a:chOff x="2614600" y="1204350"/>
            <a:chExt cx="360300" cy="360300"/>
          </a:xfrm>
        </p:grpSpPr>
        <p:sp>
          <p:nvSpPr>
            <p:cNvPr id="1209" name="Shape 1209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10" name="Shape 1210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211" name="Shape 1211"/>
          <p:cNvCxnSpPr>
            <a:stCxn id="1212" idx="6"/>
            <a:endCxn id="1207" idx="1"/>
          </p:cNvCxnSpPr>
          <p:nvPr/>
        </p:nvCxnSpPr>
        <p:spPr>
          <a:xfrm>
            <a:off x="3386275" y="2913425"/>
            <a:ext cx="602700" cy="6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3" name="Shape 1213"/>
          <p:cNvSpPr txBox="1"/>
          <p:nvPr/>
        </p:nvSpPr>
        <p:spPr>
          <a:xfrm>
            <a:off x="2381775" y="22451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4" name="Shape 1214"/>
          <p:cNvSpPr txBox="1"/>
          <p:nvPr/>
        </p:nvSpPr>
        <p:spPr>
          <a:xfrm>
            <a:off x="2381775" y="27732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15" name="Shape 1215"/>
          <p:cNvCxnSpPr>
            <a:stCxn id="1216" idx="3"/>
            <a:endCxn id="1217" idx="4"/>
          </p:cNvCxnSpPr>
          <p:nvPr/>
        </p:nvCxnSpPr>
        <p:spPr>
          <a:xfrm flipH="1" rot="10800000">
            <a:off x="5236175" y="20316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8" name="Shape 1218"/>
          <p:cNvCxnSpPr/>
          <p:nvPr/>
        </p:nvCxnSpPr>
        <p:spPr>
          <a:xfrm rot="10800000">
            <a:off x="6044275" y="1031850"/>
            <a:ext cx="0" cy="1003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9" name="Shape 1219"/>
          <p:cNvCxnSpPr/>
          <p:nvPr/>
        </p:nvCxnSpPr>
        <p:spPr>
          <a:xfrm rot="10800000">
            <a:off x="4985575" y="1564400"/>
            <a:ext cx="1077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0" name="Shape 1220"/>
          <p:cNvCxnSpPr>
            <a:endCxn id="1221" idx="0"/>
          </p:cNvCxnSpPr>
          <p:nvPr/>
        </p:nvCxnSpPr>
        <p:spPr>
          <a:xfrm rot="10800000">
            <a:off x="3566875" y="1564400"/>
            <a:ext cx="1310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22" name="Shape 1222"/>
          <p:cNvCxnSpPr>
            <a:stCxn id="1221" idx="2"/>
            <a:endCxn id="1213" idx="0"/>
          </p:cNvCxnSpPr>
          <p:nvPr/>
        </p:nvCxnSpPr>
        <p:spPr>
          <a:xfrm flipH="1">
            <a:off x="2931475" y="1564400"/>
            <a:ext cx="580200" cy="6807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212" name="Shape 1212"/>
          <p:cNvSpPr/>
          <p:nvPr/>
        </p:nvSpPr>
        <p:spPr>
          <a:xfrm>
            <a:off x="3377275" y="27119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3" name="Shape 1223"/>
          <p:cNvCxnSpPr>
            <a:stCxn id="1213" idx="2"/>
            <a:endCxn id="1212" idx="2"/>
          </p:cNvCxnSpPr>
          <p:nvPr/>
        </p:nvCxnSpPr>
        <p:spPr>
          <a:xfrm flipH="1" rot="-5400000">
            <a:off x="2847675" y="23840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24" name="Shape 1224"/>
          <p:cNvCxnSpPr>
            <a:endCxn id="1212" idx="2"/>
          </p:cNvCxnSpPr>
          <p:nvPr/>
        </p:nvCxnSpPr>
        <p:spPr>
          <a:xfrm rot="-5400000">
            <a:off x="2784775" y="3044825"/>
            <a:ext cx="723900" cy="4611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5" name="Shape 1225"/>
          <p:cNvSpPr txBox="1"/>
          <p:nvPr/>
        </p:nvSpPr>
        <p:spPr>
          <a:xfrm>
            <a:off x="4966675" y="101480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1" name="Shape 1221"/>
          <p:cNvSpPr txBox="1"/>
          <p:nvPr/>
        </p:nvSpPr>
        <p:spPr>
          <a:xfrm rot="5400000">
            <a:off x="2989675" y="15368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6" name="Shape 1226"/>
          <p:cNvSpPr txBox="1"/>
          <p:nvPr/>
        </p:nvSpPr>
        <p:spPr>
          <a:xfrm>
            <a:off x="2989675" y="3400625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27" name="Shape 1227"/>
          <p:cNvCxnSpPr/>
          <p:nvPr/>
        </p:nvCxnSpPr>
        <p:spPr>
          <a:xfrm>
            <a:off x="2915775" y="3626525"/>
            <a:ext cx="0" cy="265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6" name="Shape 1216"/>
          <p:cNvSpPr txBox="1"/>
          <p:nvPr/>
        </p:nvSpPr>
        <p:spPr>
          <a:xfrm>
            <a:off x="4136975" y="27124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28" name="Shape 1228"/>
          <p:cNvCxnSpPr>
            <a:stCxn id="1216" idx="3"/>
          </p:cNvCxnSpPr>
          <p:nvPr/>
        </p:nvCxnSpPr>
        <p:spPr>
          <a:xfrm rot="10800000">
            <a:off x="4910375" y="2913925"/>
            <a:ext cx="325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9" name="Shape 1229"/>
          <p:cNvSpPr txBox="1"/>
          <p:nvPr>
            <p:ph type="title"/>
          </p:nvPr>
        </p:nvSpPr>
        <p:spPr>
          <a:xfrm>
            <a:off x="433875" y="569725"/>
            <a:ext cx="1735500" cy="19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4" name="Shape 1234"/>
          <p:cNvGrpSpPr/>
          <p:nvPr/>
        </p:nvGrpSpPr>
        <p:grpSpPr>
          <a:xfrm>
            <a:off x="3988875" y="4415725"/>
            <a:ext cx="533700" cy="501600"/>
            <a:chOff x="1931475" y="2358325"/>
            <a:chExt cx="533700" cy="501600"/>
          </a:xfrm>
        </p:grpSpPr>
        <p:sp>
          <p:nvSpPr>
            <p:cNvPr id="1235" name="Shape 1235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40" name="Shape 1240"/>
            <p:cNvCxnSpPr>
              <a:stCxn id="1235" idx="5"/>
              <a:endCxn id="1238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1" name="Shape 1241"/>
            <p:cNvCxnSpPr>
              <a:stCxn id="1235" idx="5"/>
              <a:endCxn id="1239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2" name="Shape 1242"/>
            <p:cNvCxnSpPr>
              <a:stCxn id="1237" idx="7"/>
              <a:endCxn id="1239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3" name="Shape 1243"/>
            <p:cNvCxnSpPr>
              <a:stCxn id="1237" idx="7"/>
              <a:endCxn id="1238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4" name="Shape 1244"/>
            <p:cNvCxnSpPr>
              <a:stCxn id="1236" idx="6"/>
              <a:endCxn id="1238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5" name="Shape 1245"/>
            <p:cNvCxnSpPr>
              <a:stCxn id="1236" idx="6"/>
              <a:endCxn id="1239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46" name="Shape 1246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7" name="Shape 1247"/>
          <p:cNvGrpSpPr/>
          <p:nvPr/>
        </p:nvGrpSpPr>
        <p:grpSpPr>
          <a:xfrm>
            <a:off x="4522575" y="4486375"/>
            <a:ext cx="360300" cy="360300"/>
            <a:chOff x="2614600" y="1204350"/>
            <a:chExt cx="360300" cy="360300"/>
          </a:xfrm>
        </p:grpSpPr>
        <p:sp>
          <p:nvSpPr>
            <p:cNvPr id="1248" name="Shape 1248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49" name="Shape 1249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250" name="Shape 1250"/>
          <p:cNvCxnSpPr>
            <a:stCxn id="1251" idx="6"/>
            <a:endCxn id="1246" idx="1"/>
          </p:cNvCxnSpPr>
          <p:nvPr/>
        </p:nvCxnSpPr>
        <p:spPr>
          <a:xfrm>
            <a:off x="29290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2" name="Shape 1252"/>
          <p:cNvSpPr txBox="1"/>
          <p:nvPr/>
        </p:nvSpPr>
        <p:spPr>
          <a:xfrm>
            <a:off x="19245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3" name="Shape 1253"/>
          <p:cNvSpPr txBox="1"/>
          <p:nvPr/>
        </p:nvSpPr>
        <p:spPr>
          <a:xfrm>
            <a:off x="19245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54" name="Shape 1254"/>
          <p:cNvCxnSpPr>
            <a:stCxn id="1255" idx="3"/>
            <a:endCxn id="1256" idx="4"/>
          </p:cNvCxnSpPr>
          <p:nvPr/>
        </p:nvCxnSpPr>
        <p:spPr>
          <a:xfrm flipH="1" rot="10800000">
            <a:off x="62267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7" name="Shape 1257"/>
          <p:cNvCxnSpPr/>
          <p:nvPr/>
        </p:nvCxnSpPr>
        <p:spPr>
          <a:xfrm rot="10800000">
            <a:off x="7034875" y="131250"/>
            <a:ext cx="0" cy="365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8" name="Shape 1258"/>
          <p:cNvCxnSpPr/>
          <p:nvPr/>
        </p:nvCxnSpPr>
        <p:spPr>
          <a:xfrm rot="10800000">
            <a:off x="65095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9" name="Shape 1259"/>
          <p:cNvCxnSpPr>
            <a:stCxn id="1260" idx="1"/>
            <a:endCxn id="1261" idx="2"/>
          </p:cNvCxnSpPr>
          <p:nvPr/>
        </p:nvCxnSpPr>
        <p:spPr>
          <a:xfrm rot="10800000">
            <a:off x="35878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62" name="Shape 1262"/>
          <p:cNvCxnSpPr>
            <a:stCxn id="1261" idx="2"/>
            <a:endCxn id="1252" idx="0"/>
          </p:cNvCxnSpPr>
          <p:nvPr/>
        </p:nvCxnSpPr>
        <p:spPr>
          <a:xfrm flipH="1">
            <a:off x="24742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251" name="Shape 1251"/>
          <p:cNvSpPr/>
          <p:nvPr/>
        </p:nvSpPr>
        <p:spPr>
          <a:xfrm>
            <a:off x="29200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3" name="Shape 1263"/>
          <p:cNvCxnSpPr>
            <a:stCxn id="1252" idx="2"/>
            <a:endCxn id="1251" idx="2"/>
          </p:cNvCxnSpPr>
          <p:nvPr/>
        </p:nvCxnSpPr>
        <p:spPr>
          <a:xfrm flipH="1" rot="-5400000">
            <a:off x="23904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64" name="Shape 1264"/>
          <p:cNvCxnSpPr>
            <a:stCxn id="1253" idx="0"/>
            <a:endCxn id="1251" idx="2"/>
          </p:cNvCxnSpPr>
          <p:nvPr/>
        </p:nvCxnSpPr>
        <p:spPr>
          <a:xfrm rot="-5400000">
            <a:off x="24242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5" name="Shape 1265"/>
          <p:cNvSpPr txBox="1"/>
          <p:nvPr/>
        </p:nvSpPr>
        <p:spPr>
          <a:xfrm>
            <a:off x="70745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61" name="Shape 1261"/>
          <p:cNvSpPr txBox="1"/>
          <p:nvPr/>
        </p:nvSpPr>
        <p:spPr>
          <a:xfrm rot="5400000">
            <a:off x="30658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66" name="Shape 1266"/>
          <p:cNvSpPr txBox="1"/>
          <p:nvPr/>
        </p:nvSpPr>
        <p:spPr>
          <a:xfrm>
            <a:off x="1391175" y="38400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67" name="Shape 1267"/>
          <p:cNvCxnSpPr>
            <a:stCxn id="1253" idx="0"/>
          </p:cNvCxnSpPr>
          <p:nvPr/>
        </p:nvCxnSpPr>
        <p:spPr>
          <a:xfrm flipH="1">
            <a:off x="24585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5" name="Shape 1255"/>
          <p:cNvSpPr txBox="1"/>
          <p:nvPr/>
        </p:nvSpPr>
        <p:spPr>
          <a:xfrm>
            <a:off x="51275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68" name="Shape 1268"/>
          <p:cNvCxnSpPr>
            <a:stCxn id="1255" idx="3"/>
            <a:endCxn id="1248" idx="6"/>
          </p:cNvCxnSpPr>
          <p:nvPr/>
        </p:nvCxnSpPr>
        <p:spPr>
          <a:xfrm rot="10800000">
            <a:off x="48827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9" name="Shape 126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56px-Supreme_pizza.png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670" y="1412926"/>
            <a:ext cx="123205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shi-895174_640.jpg"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2238" y="2380925"/>
            <a:ext cx="1143475" cy="75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20px-Waffles_with_Strawberries.jpg" id="136" name="Shape 1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2250" y="3558850"/>
            <a:ext cx="1143475" cy="85761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6037800" y="1397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pizza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6037800" y="2540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sushi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6037800" y="3683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waffles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5702675" y="1518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5702675" y="2661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5702675" y="3804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2806625" y="1397950"/>
            <a:ext cx="131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pizza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2806625" y="2540950"/>
            <a:ext cx="131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sushi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2806625" y="3683950"/>
            <a:ext cx="131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waffles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3950075" y="1518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3950075" y="2661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3950075" y="3804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" name="Shape 149"/>
          <p:cNvCxnSpPr>
            <a:stCxn id="146" idx="6"/>
            <a:endCxn id="141" idx="2"/>
          </p:cNvCxnSpPr>
          <p:nvPr/>
        </p:nvCxnSpPr>
        <p:spPr>
          <a:xfrm>
            <a:off x="4269575" y="1678688"/>
            <a:ext cx="1433100" cy="1143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Shape 150"/>
          <p:cNvCxnSpPr>
            <a:stCxn id="147" idx="6"/>
            <a:endCxn id="142" idx="2"/>
          </p:cNvCxnSpPr>
          <p:nvPr/>
        </p:nvCxnSpPr>
        <p:spPr>
          <a:xfrm>
            <a:off x="4269575" y="2821688"/>
            <a:ext cx="1433100" cy="1143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Shape 151"/>
          <p:cNvCxnSpPr>
            <a:stCxn id="148" idx="6"/>
            <a:endCxn id="140" idx="2"/>
          </p:cNvCxnSpPr>
          <p:nvPr/>
        </p:nvCxnSpPr>
        <p:spPr>
          <a:xfrm flipH="1" rot="10800000">
            <a:off x="4269575" y="1678688"/>
            <a:ext cx="1433100" cy="2286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for dinner?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4" name="Shape 1274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1275" name="Shape 1275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80" name="Shape 1280"/>
            <p:cNvCxnSpPr>
              <a:stCxn id="1275" idx="5"/>
              <a:endCxn id="1278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1" name="Shape 1281"/>
            <p:cNvCxnSpPr>
              <a:stCxn id="1275" idx="5"/>
              <a:endCxn id="1279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2" name="Shape 1282"/>
            <p:cNvCxnSpPr>
              <a:stCxn id="1277" idx="7"/>
              <a:endCxn id="1279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3" name="Shape 1283"/>
            <p:cNvCxnSpPr>
              <a:stCxn id="1277" idx="7"/>
              <a:endCxn id="1278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4" name="Shape 1284"/>
            <p:cNvCxnSpPr>
              <a:stCxn id="1276" idx="6"/>
              <a:endCxn id="1278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5" name="Shape 1285"/>
            <p:cNvCxnSpPr>
              <a:stCxn id="1276" idx="6"/>
              <a:endCxn id="1279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86" name="Shape 1286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7" name="Shape 1287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1288" name="Shape 1288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93" name="Shape 1293"/>
            <p:cNvCxnSpPr>
              <a:stCxn id="1288" idx="5"/>
              <a:endCxn id="1291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4" name="Shape 1294"/>
            <p:cNvCxnSpPr>
              <a:stCxn id="1288" idx="5"/>
              <a:endCxn id="1292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5" name="Shape 1295"/>
            <p:cNvCxnSpPr>
              <a:stCxn id="1290" idx="7"/>
              <a:endCxn id="1292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6" name="Shape 1296"/>
            <p:cNvCxnSpPr>
              <a:stCxn id="1290" idx="7"/>
              <a:endCxn id="1291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7" name="Shape 1297"/>
            <p:cNvCxnSpPr>
              <a:stCxn id="1289" idx="6"/>
              <a:endCxn id="1291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8" name="Shape 1298"/>
            <p:cNvCxnSpPr>
              <a:stCxn id="1289" idx="6"/>
              <a:endCxn id="1292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99" name="Shape 1299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0" name="Shape 1300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1301" name="Shape 1301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02" name="Shape 1302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03" name="Shape 1303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1304" name="Shape 1304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05" name="Shape 1305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06" name="Shape 1306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1307" name="Shape 1307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08" name="Shape 1308"/>
            <p:cNvCxnSpPr>
              <a:stCxn id="1307" idx="0"/>
              <a:endCxn id="1307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9" name="Shape 1309"/>
            <p:cNvCxnSpPr>
              <a:stCxn id="1307" idx="2"/>
              <a:endCxn id="1307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10" name="Shape 1310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1311" name="Shape 1311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12" name="Shape 1312"/>
            <p:cNvCxnSpPr>
              <a:stCxn id="1311" idx="7"/>
              <a:endCxn id="1311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3" name="Shape 1313"/>
            <p:cNvCxnSpPr>
              <a:stCxn id="1311" idx="1"/>
              <a:endCxn id="1311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314" name="Shape 1314"/>
          <p:cNvCxnSpPr>
            <a:stCxn id="1315" idx="6"/>
            <a:endCxn id="1286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6" name="Shape 1316"/>
          <p:cNvCxnSpPr>
            <a:stCxn id="1315" idx="6"/>
            <a:endCxn id="1299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7" name="Shape 1317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8" name="Shape 1318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19" name="Shape 1319"/>
          <p:cNvCxnSpPr>
            <a:endCxn id="1311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0" name="Shape 1320"/>
          <p:cNvCxnSpPr>
            <a:stCxn id="1311" idx="6"/>
            <a:endCxn id="1307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1" name="Shape 1321"/>
          <p:cNvCxnSpPr/>
          <p:nvPr/>
        </p:nvCxnSpPr>
        <p:spPr>
          <a:xfrm rot="10800000">
            <a:off x="6882475" y="2816525"/>
            <a:ext cx="0" cy="102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2" name="Shape 1322"/>
          <p:cNvCxnSpPr>
            <a:stCxn id="1323" idx="3"/>
            <a:endCxn id="1324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5" name="Shape 1325"/>
          <p:cNvCxnSpPr>
            <a:stCxn id="1326" idx="1"/>
            <a:endCxn id="1311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27" name="Shape 1327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8" name="Shape 1328"/>
          <p:cNvCxnSpPr>
            <a:stCxn id="1307" idx="0"/>
          </p:cNvCxnSpPr>
          <p:nvPr/>
        </p:nvCxnSpPr>
        <p:spPr>
          <a:xfrm rot="10800000">
            <a:off x="6882475" y="131275"/>
            <a:ext cx="0" cy="2445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9" name="Shape 1329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0" name="Shape 1330"/>
          <p:cNvCxnSpPr>
            <a:stCxn id="1331" idx="1"/>
            <a:endCxn id="1332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33" name="Shape 1333"/>
          <p:cNvCxnSpPr>
            <a:stCxn id="1332" idx="2"/>
            <a:endCxn id="1317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315" name="Shape 1315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4" name="Shape 1334"/>
          <p:cNvCxnSpPr>
            <a:stCxn id="1317" idx="2"/>
            <a:endCxn id="1315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35" name="Shape 1335"/>
          <p:cNvCxnSpPr>
            <a:stCxn id="1318" idx="0"/>
            <a:endCxn id="1315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6" name="Shape 1336"/>
          <p:cNvSpPr txBox="1"/>
          <p:nvPr/>
        </p:nvSpPr>
        <p:spPr>
          <a:xfrm>
            <a:off x="6922175" y="264250"/>
            <a:ext cx="1198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</a:t>
            </a:r>
            <a:r>
              <a:rPr lang="en">
                <a:solidFill>
                  <a:srgbClr val="FFFFFF"/>
                </a:solidFill>
              </a:rPr>
              <a:t>rediction + memories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7" name="Shape 1337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8" name="Shape 1338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2" name="Shape 1332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9" name="Shape 1339"/>
          <p:cNvSpPr txBox="1"/>
          <p:nvPr/>
        </p:nvSpPr>
        <p:spPr>
          <a:xfrm>
            <a:off x="1238775" y="38400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40" name="Shape 1340"/>
          <p:cNvCxnSpPr>
            <a:stCxn id="1318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3" name="Shape 1323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41" name="Shape 1341"/>
          <p:cNvCxnSpPr>
            <a:stCxn id="1323" idx="3"/>
            <a:endCxn id="1301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2" name="Shape 1342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1343" name="Shape 1343"/>
          <p:cNvSpPr txBox="1"/>
          <p:nvPr/>
        </p:nvSpPr>
        <p:spPr>
          <a:xfrm>
            <a:off x="6922175" y="33884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Shape 13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Plus junction: element-by-element addition</a:t>
            </a:r>
            <a:endParaRPr/>
          </a:p>
        </p:txBody>
      </p:sp>
      <p:sp>
        <p:nvSpPr>
          <p:cNvPr id="1349" name="Shape 1349"/>
          <p:cNvSpPr/>
          <p:nvPr/>
        </p:nvSpPr>
        <p:spPr>
          <a:xfrm>
            <a:off x="877716" y="318937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350" name="Shape 1350"/>
          <p:cNvSpPr/>
          <p:nvPr/>
        </p:nvSpPr>
        <p:spPr>
          <a:xfrm>
            <a:off x="877716" y="3769935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351" name="Shape 1351"/>
          <p:cNvSpPr/>
          <p:nvPr/>
        </p:nvSpPr>
        <p:spPr>
          <a:xfrm>
            <a:off x="877716" y="4350490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352" name="Shape 1352"/>
          <p:cNvSpPr/>
          <p:nvPr/>
        </p:nvSpPr>
        <p:spPr>
          <a:xfrm>
            <a:off x="877716" y="114352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53" name="Shape 1353"/>
          <p:cNvSpPr/>
          <p:nvPr/>
        </p:nvSpPr>
        <p:spPr>
          <a:xfrm>
            <a:off x="877716" y="1724085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354" name="Shape 1354"/>
          <p:cNvSpPr/>
          <p:nvPr/>
        </p:nvSpPr>
        <p:spPr>
          <a:xfrm>
            <a:off x="877716" y="2304640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grpSp>
        <p:nvGrpSpPr>
          <p:cNvPr id="1355" name="Shape 1355"/>
          <p:cNvGrpSpPr/>
          <p:nvPr/>
        </p:nvGrpSpPr>
        <p:grpSpPr>
          <a:xfrm>
            <a:off x="2144325" y="2890225"/>
            <a:ext cx="216900" cy="216900"/>
            <a:chOff x="3770050" y="3263650"/>
            <a:chExt cx="216900" cy="216900"/>
          </a:xfrm>
        </p:grpSpPr>
        <p:sp>
          <p:nvSpPr>
            <p:cNvPr id="1356" name="Shape 1356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57" name="Shape 1357"/>
            <p:cNvCxnSpPr>
              <a:stCxn id="1356" idx="0"/>
              <a:endCxn id="1356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8" name="Shape 1358"/>
            <p:cNvCxnSpPr>
              <a:stCxn id="1356" idx="2"/>
              <a:endCxn id="1356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359" name="Shape 1359"/>
          <p:cNvCxnSpPr>
            <a:stCxn id="1353" idx="3"/>
            <a:endCxn id="1356" idx="1"/>
          </p:cNvCxnSpPr>
          <p:nvPr/>
        </p:nvCxnSpPr>
        <p:spPr>
          <a:xfrm>
            <a:off x="1455516" y="2012985"/>
            <a:ext cx="720600" cy="909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0" name="Shape 1360"/>
          <p:cNvCxnSpPr>
            <a:stCxn id="1350" idx="3"/>
            <a:endCxn id="1356" idx="3"/>
          </p:cNvCxnSpPr>
          <p:nvPr/>
        </p:nvCxnSpPr>
        <p:spPr>
          <a:xfrm flipH="1" rot="10800000">
            <a:off x="1455516" y="3075435"/>
            <a:ext cx="720600" cy="983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1" name="Shape 1361"/>
          <p:cNvSpPr txBox="1"/>
          <p:nvPr/>
        </p:nvSpPr>
        <p:spPr>
          <a:xfrm>
            <a:off x="2712325" y="236112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362" name="Shape 1362"/>
          <p:cNvSpPr/>
          <p:nvPr/>
        </p:nvSpPr>
        <p:spPr>
          <a:xfrm>
            <a:off x="4152436" y="2129225"/>
            <a:ext cx="12684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+ 6</a:t>
            </a:r>
            <a:endParaRPr/>
          </a:p>
        </p:txBody>
      </p:sp>
      <p:sp>
        <p:nvSpPr>
          <p:cNvPr id="1363" name="Shape 1363"/>
          <p:cNvSpPr/>
          <p:nvPr/>
        </p:nvSpPr>
        <p:spPr>
          <a:xfrm>
            <a:off x="4152436" y="2709777"/>
            <a:ext cx="12684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+ 7</a:t>
            </a:r>
            <a:endParaRPr/>
          </a:p>
        </p:txBody>
      </p:sp>
      <p:sp>
        <p:nvSpPr>
          <p:cNvPr id="1364" name="Shape 1364"/>
          <p:cNvSpPr/>
          <p:nvPr/>
        </p:nvSpPr>
        <p:spPr>
          <a:xfrm>
            <a:off x="4152436" y="3290329"/>
            <a:ext cx="12684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+ 8</a:t>
            </a:r>
            <a:endParaRPr/>
          </a:p>
        </p:txBody>
      </p:sp>
      <p:sp>
        <p:nvSpPr>
          <p:cNvPr id="1365" name="Shape 1365"/>
          <p:cNvSpPr/>
          <p:nvPr/>
        </p:nvSpPr>
        <p:spPr>
          <a:xfrm>
            <a:off x="7278516" y="213412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366" name="Shape 1366"/>
          <p:cNvSpPr/>
          <p:nvPr/>
        </p:nvSpPr>
        <p:spPr>
          <a:xfrm>
            <a:off x="7278516" y="2714685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367" name="Shape 1367"/>
          <p:cNvSpPr/>
          <p:nvPr/>
        </p:nvSpPr>
        <p:spPr>
          <a:xfrm>
            <a:off x="7278516" y="3295240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368" name="Shape 1368"/>
          <p:cNvSpPr txBox="1"/>
          <p:nvPr/>
        </p:nvSpPr>
        <p:spPr>
          <a:xfrm>
            <a:off x="5988925" y="236112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  <a:endParaRPr sz="7200">
              <a:solidFill>
                <a:srgbClr val="FFFFFF"/>
              </a:solidFill>
            </a:endParaRPr>
          </a:p>
        </p:txBody>
      </p:sp>
      <p:grpSp>
        <p:nvGrpSpPr>
          <p:cNvPr id="1369" name="Shape 1369"/>
          <p:cNvGrpSpPr/>
          <p:nvPr/>
        </p:nvGrpSpPr>
        <p:grpSpPr>
          <a:xfrm>
            <a:off x="7634200" y="432711"/>
            <a:ext cx="577800" cy="577800"/>
            <a:chOff x="3770050" y="3263650"/>
            <a:chExt cx="216900" cy="216900"/>
          </a:xfrm>
        </p:grpSpPr>
        <p:sp>
          <p:nvSpPr>
            <p:cNvPr id="1370" name="Shape 1370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71" name="Shape 1371"/>
            <p:cNvCxnSpPr>
              <a:stCxn id="1370" idx="0"/>
              <a:endCxn id="1370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2" name="Shape 1372"/>
            <p:cNvCxnSpPr>
              <a:stCxn id="1370" idx="2"/>
              <a:endCxn id="1370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Shape 13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Times</a:t>
            </a:r>
            <a:r>
              <a:rPr lang="en"/>
              <a:t> junction: element-by-element multiplication</a:t>
            </a:r>
            <a:endParaRPr/>
          </a:p>
        </p:txBody>
      </p:sp>
      <p:sp>
        <p:nvSpPr>
          <p:cNvPr id="1378" name="Shape 1378"/>
          <p:cNvSpPr/>
          <p:nvPr/>
        </p:nvSpPr>
        <p:spPr>
          <a:xfrm>
            <a:off x="877716" y="318937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379" name="Shape 1379"/>
          <p:cNvSpPr/>
          <p:nvPr/>
        </p:nvSpPr>
        <p:spPr>
          <a:xfrm>
            <a:off x="877716" y="3769935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380" name="Shape 1380"/>
          <p:cNvSpPr/>
          <p:nvPr/>
        </p:nvSpPr>
        <p:spPr>
          <a:xfrm>
            <a:off x="877716" y="4350490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381" name="Shape 1381"/>
          <p:cNvSpPr/>
          <p:nvPr/>
        </p:nvSpPr>
        <p:spPr>
          <a:xfrm>
            <a:off x="877716" y="114352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82" name="Shape 1382"/>
          <p:cNvSpPr/>
          <p:nvPr/>
        </p:nvSpPr>
        <p:spPr>
          <a:xfrm>
            <a:off x="877716" y="1724085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383" name="Shape 1383"/>
          <p:cNvSpPr/>
          <p:nvPr/>
        </p:nvSpPr>
        <p:spPr>
          <a:xfrm>
            <a:off x="877716" y="2304640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384" name="Shape 1384"/>
          <p:cNvCxnSpPr>
            <a:stCxn id="1382" idx="3"/>
            <a:endCxn id="1385" idx="1"/>
          </p:cNvCxnSpPr>
          <p:nvPr/>
        </p:nvCxnSpPr>
        <p:spPr>
          <a:xfrm>
            <a:off x="1455516" y="2012985"/>
            <a:ext cx="720600" cy="909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6" name="Shape 1386"/>
          <p:cNvCxnSpPr>
            <a:stCxn id="1379" idx="3"/>
            <a:endCxn id="1385" idx="3"/>
          </p:cNvCxnSpPr>
          <p:nvPr/>
        </p:nvCxnSpPr>
        <p:spPr>
          <a:xfrm flipH="1" rot="10800000">
            <a:off x="1455516" y="3075435"/>
            <a:ext cx="720600" cy="983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7" name="Shape 1387"/>
          <p:cNvSpPr txBox="1"/>
          <p:nvPr/>
        </p:nvSpPr>
        <p:spPr>
          <a:xfrm>
            <a:off x="2712325" y="236112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388" name="Shape 1388"/>
          <p:cNvSpPr/>
          <p:nvPr/>
        </p:nvSpPr>
        <p:spPr>
          <a:xfrm>
            <a:off x="4152436" y="2129225"/>
            <a:ext cx="12684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x 6</a:t>
            </a:r>
            <a:endParaRPr/>
          </a:p>
        </p:txBody>
      </p:sp>
      <p:sp>
        <p:nvSpPr>
          <p:cNvPr id="1389" name="Shape 1389"/>
          <p:cNvSpPr/>
          <p:nvPr/>
        </p:nvSpPr>
        <p:spPr>
          <a:xfrm>
            <a:off x="4152436" y="2709777"/>
            <a:ext cx="12684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x 7</a:t>
            </a:r>
            <a:endParaRPr/>
          </a:p>
        </p:txBody>
      </p:sp>
      <p:sp>
        <p:nvSpPr>
          <p:cNvPr id="1390" name="Shape 1390"/>
          <p:cNvSpPr/>
          <p:nvPr/>
        </p:nvSpPr>
        <p:spPr>
          <a:xfrm>
            <a:off x="4152436" y="3290329"/>
            <a:ext cx="12684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x 8</a:t>
            </a:r>
            <a:endParaRPr/>
          </a:p>
        </p:txBody>
      </p:sp>
      <p:sp>
        <p:nvSpPr>
          <p:cNvPr id="1391" name="Shape 1391"/>
          <p:cNvSpPr/>
          <p:nvPr/>
        </p:nvSpPr>
        <p:spPr>
          <a:xfrm>
            <a:off x="7278516" y="213412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392" name="Shape 1392"/>
          <p:cNvSpPr/>
          <p:nvPr/>
        </p:nvSpPr>
        <p:spPr>
          <a:xfrm>
            <a:off x="7278516" y="2714685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</a:t>
            </a:r>
            <a:endParaRPr/>
          </a:p>
        </p:txBody>
      </p:sp>
      <p:sp>
        <p:nvSpPr>
          <p:cNvPr id="1393" name="Shape 1393"/>
          <p:cNvSpPr/>
          <p:nvPr/>
        </p:nvSpPr>
        <p:spPr>
          <a:xfrm>
            <a:off x="7278516" y="3295240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</a:t>
            </a:r>
            <a:endParaRPr/>
          </a:p>
        </p:txBody>
      </p:sp>
      <p:sp>
        <p:nvSpPr>
          <p:cNvPr id="1394" name="Shape 1394"/>
          <p:cNvSpPr txBox="1"/>
          <p:nvPr/>
        </p:nvSpPr>
        <p:spPr>
          <a:xfrm>
            <a:off x="5988925" y="236112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  <a:endParaRPr sz="7200">
              <a:solidFill>
                <a:srgbClr val="FFFFFF"/>
              </a:solidFill>
            </a:endParaRPr>
          </a:p>
        </p:txBody>
      </p:sp>
      <p:grpSp>
        <p:nvGrpSpPr>
          <p:cNvPr id="1395" name="Shape 1395"/>
          <p:cNvGrpSpPr/>
          <p:nvPr/>
        </p:nvGrpSpPr>
        <p:grpSpPr>
          <a:xfrm>
            <a:off x="2183375" y="2896125"/>
            <a:ext cx="216900" cy="216900"/>
            <a:chOff x="3999800" y="3405025"/>
            <a:chExt cx="216900" cy="216900"/>
          </a:xfrm>
        </p:grpSpPr>
        <p:sp>
          <p:nvSpPr>
            <p:cNvPr id="1396" name="Shape 1396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97" name="Shape 1397"/>
            <p:cNvCxnSpPr>
              <a:stCxn id="1396" idx="7"/>
              <a:endCxn id="1396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8" name="Shape 1398"/>
            <p:cNvCxnSpPr>
              <a:stCxn id="1396" idx="1"/>
              <a:endCxn id="1396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99" name="Shape 1399"/>
          <p:cNvGrpSpPr/>
          <p:nvPr/>
        </p:nvGrpSpPr>
        <p:grpSpPr>
          <a:xfrm>
            <a:off x="8324481" y="399532"/>
            <a:ext cx="694405" cy="694405"/>
            <a:chOff x="3999800" y="3405025"/>
            <a:chExt cx="216900" cy="216900"/>
          </a:xfrm>
        </p:grpSpPr>
        <p:sp>
          <p:nvSpPr>
            <p:cNvPr id="1400" name="Shape 1400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01" name="Shape 1401"/>
            <p:cNvCxnSpPr>
              <a:stCxn id="1400" idx="7"/>
              <a:endCxn id="1400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2" name="Shape 1402"/>
            <p:cNvCxnSpPr>
              <a:stCxn id="1400" idx="1"/>
              <a:endCxn id="1400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Shape 1407"/>
          <p:cNvSpPr txBox="1"/>
          <p:nvPr>
            <p:ph type="title"/>
          </p:nvPr>
        </p:nvSpPr>
        <p:spPr>
          <a:xfrm>
            <a:off x="4641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Gating</a:t>
            </a:r>
            <a:endParaRPr/>
          </a:p>
        </p:txBody>
      </p:sp>
      <p:sp>
        <p:nvSpPr>
          <p:cNvPr id="1408" name="Shape 1408"/>
          <p:cNvSpPr/>
          <p:nvPr/>
        </p:nvSpPr>
        <p:spPr>
          <a:xfrm>
            <a:off x="1715916" y="318937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1.0</a:t>
            </a:r>
            <a:endParaRPr/>
          </a:p>
        </p:txBody>
      </p:sp>
      <p:sp>
        <p:nvSpPr>
          <p:cNvPr id="1409" name="Shape 1409"/>
          <p:cNvSpPr/>
          <p:nvPr/>
        </p:nvSpPr>
        <p:spPr>
          <a:xfrm>
            <a:off x="1715916" y="3769935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0.5</a:t>
            </a:r>
            <a:endParaRPr/>
          </a:p>
        </p:txBody>
      </p:sp>
      <p:sp>
        <p:nvSpPr>
          <p:cNvPr id="1410" name="Shape 1410"/>
          <p:cNvSpPr/>
          <p:nvPr/>
        </p:nvSpPr>
        <p:spPr>
          <a:xfrm>
            <a:off x="1715916" y="4350490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</a:t>
            </a:r>
            <a:endParaRPr/>
          </a:p>
        </p:txBody>
      </p:sp>
      <p:sp>
        <p:nvSpPr>
          <p:cNvPr id="1411" name="Shape 1411"/>
          <p:cNvSpPr/>
          <p:nvPr/>
        </p:nvSpPr>
        <p:spPr>
          <a:xfrm>
            <a:off x="1715916" y="114352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</a:t>
            </a:r>
            <a:endParaRPr/>
          </a:p>
        </p:txBody>
      </p:sp>
      <p:sp>
        <p:nvSpPr>
          <p:cNvPr id="1412" name="Shape 1412"/>
          <p:cNvSpPr/>
          <p:nvPr/>
        </p:nvSpPr>
        <p:spPr>
          <a:xfrm>
            <a:off x="1715916" y="1724085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</a:t>
            </a:r>
            <a:endParaRPr/>
          </a:p>
        </p:txBody>
      </p:sp>
      <p:sp>
        <p:nvSpPr>
          <p:cNvPr id="1413" name="Shape 1413"/>
          <p:cNvSpPr/>
          <p:nvPr/>
        </p:nvSpPr>
        <p:spPr>
          <a:xfrm>
            <a:off x="1715916" y="2304640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</a:t>
            </a:r>
            <a:endParaRPr/>
          </a:p>
        </p:txBody>
      </p:sp>
      <p:cxnSp>
        <p:nvCxnSpPr>
          <p:cNvPr id="1414" name="Shape 1414"/>
          <p:cNvCxnSpPr>
            <a:stCxn id="1412" idx="3"/>
            <a:endCxn id="1415" idx="1"/>
          </p:cNvCxnSpPr>
          <p:nvPr/>
        </p:nvCxnSpPr>
        <p:spPr>
          <a:xfrm>
            <a:off x="2293716" y="2012985"/>
            <a:ext cx="720600" cy="909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6" name="Shape 1416"/>
          <p:cNvCxnSpPr>
            <a:stCxn id="1409" idx="3"/>
            <a:endCxn id="1415" idx="3"/>
          </p:cNvCxnSpPr>
          <p:nvPr/>
        </p:nvCxnSpPr>
        <p:spPr>
          <a:xfrm flipH="1" rot="10800000">
            <a:off x="2293716" y="3075435"/>
            <a:ext cx="720600" cy="983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7" name="Shape 1417"/>
          <p:cNvSpPr txBox="1"/>
          <p:nvPr/>
        </p:nvSpPr>
        <p:spPr>
          <a:xfrm>
            <a:off x="3550525" y="236112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418" name="Shape 1418"/>
          <p:cNvSpPr/>
          <p:nvPr/>
        </p:nvSpPr>
        <p:spPr>
          <a:xfrm>
            <a:off x="4762036" y="2129225"/>
            <a:ext cx="12684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 x 1.0</a:t>
            </a:r>
            <a:endParaRPr/>
          </a:p>
        </p:txBody>
      </p:sp>
      <p:sp>
        <p:nvSpPr>
          <p:cNvPr id="1419" name="Shape 1419"/>
          <p:cNvSpPr/>
          <p:nvPr/>
        </p:nvSpPr>
        <p:spPr>
          <a:xfrm>
            <a:off x="4762036" y="2709777"/>
            <a:ext cx="12684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 x 0.5</a:t>
            </a:r>
            <a:endParaRPr/>
          </a:p>
        </p:txBody>
      </p:sp>
      <p:sp>
        <p:nvSpPr>
          <p:cNvPr id="1420" name="Shape 1420"/>
          <p:cNvSpPr/>
          <p:nvPr/>
        </p:nvSpPr>
        <p:spPr>
          <a:xfrm>
            <a:off x="4762036" y="3290329"/>
            <a:ext cx="12684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 x 0.0</a:t>
            </a:r>
            <a:endParaRPr/>
          </a:p>
        </p:txBody>
      </p:sp>
      <p:sp>
        <p:nvSpPr>
          <p:cNvPr id="1421" name="Shape 1421"/>
          <p:cNvSpPr/>
          <p:nvPr/>
        </p:nvSpPr>
        <p:spPr>
          <a:xfrm>
            <a:off x="7278516" y="213412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</a:t>
            </a:r>
            <a:endParaRPr/>
          </a:p>
        </p:txBody>
      </p:sp>
      <p:sp>
        <p:nvSpPr>
          <p:cNvPr id="1422" name="Shape 1422"/>
          <p:cNvSpPr/>
          <p:nvPr/>
        </p:nvSpPr>
        <p:spPr>
          <a:xfrm>
            <a:off x="7278516" y="2714685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</a:t>
            </a:r>
            <a:endParaRPr/>
          </a:p>
        </p:txBody>
      </p:sp>
      <p:sp>
        <p:nvSpPr>
          <p:cNvPr id="1423" name="Shape 1423"/>
          <p:cNvSpPr/>
          <p:nvPr/>
        </p:nvSpPr>
        <p:spPr>
          <a:xfrm>
            <a:off x="7278516" y="3295240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</a:t>
            </a:r>
            <a:endParaRPr/>
          </a:p>
        </p:txBody>
      </p:sp>
      <p:sp>
        <p:nvSpPr>
          <p:cNvPr id="1424" name="Shape 1424"/>
          <p:cNvSpPr txBox="1"/>
          <p:nvPr/>
        </p:nvSpPr>
        <p:spPr>
          <a:xfrm>
            <a:off x="6293725" y="236112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  <a:endParaRPr sz="7200">
              <a:solidFill>
                <a:srgbClr val="FFFFFF"/>
              </a:solidFill>
            </a:endParaRPr>
          </a:p>
        </p:txBody>
      </p:sp>
      <p:grpSp>
        <p:nvGrpSpPr>
          <p:cNvPr id="1425" name="Shape 1425"/>
          <p:cNvGrpSpPr/>
          <p:nvPr/>
        </p:nvGrpSpPr>
        <p:grpSpPr>
          <a:xfrm>
            <a:off x="3021575" y="2896125"/>
            <a:ext cx="216900" cy="216900"/>
            <a:chOff x="3999800" y="3405025"/>
            <a:chExt cx="216900" cy="216900"/>
          </a:xfrm>
        </p:grpSpPr>
        <p:sp>
          <p:nvSpPr>
            <p:cNvPr id="1426" name="Shape 1426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27" name="Shape 1427"/>
            <p:cNvCxnSpPr>
              <a:stCxn id="1426" idx="7"/>
              <a:endCxn id="1426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8" name="Shape 1428"/>
            <p:cNvCxnSpPr>
              <a:stCxn id="1426" idx="1"/>
              <a:endCxn id="1426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29" name="Shape 1429"/>
          <p:cNvSpPr txBox="1"/>
          <p:nvPr/>
        </p:nvSpPr>
        <p:spPr>
          <a:xfrm>
            <a:off x="1028775" y="1844600"/>
            <a:ext cx="8349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Signal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0" name="Shape 1430"/>
          <p:cNvSpPr txBox="1"/>
          <p:nvPr/>
        </p:nvSpPr>
        <p:spPr>
          <a:xfrm>
            <a:off x="876375" y="3673400"/>
            <a:ext cx="8811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On / Off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gating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Shape 1435"/>
          <p:cNvGrpSpPr/>
          <p:nvPr/>
        </p:nvGrpSpPr>
        <p:grpSpPr>
          <a:xfrm>
            <a:off x="361784" y="1748366"/>
            <a:ext cx="7593578" cy="1416858"/>
            <a:chOff x="2561871" y="2071250"/>
            <a:chExt cx="3385607" cy="1996700"/>
          </a:xfrm>
        </p:grpSpPr>
        <p:sp>
          <p:nvSpPr>
            <p:cNvPr id="1436" name="Shape 1436"/>
            <p:cNvSpPr/>
            <p:nvPr/>
          </p:nvSpPr>
          <p:spPr>
            <a:xfrm>
              <a:off x="4254675" y="2071250"/>
              <a:ext cx="1692804" cy="998335"/>
            </a:xfrm>
            <a:custGeom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37" name="Shape 1437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438" name="Shape 14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</a:t>
            </a:r>
            <a:r>
              <a:rPr lang="en"/>
              <a:t> (sigmoid) squashing function</a:t>
            </a:r>
            <a:endParaRPr/>
          </a:p>
        </p:txBody>
      </p:sp>
      <p:cxnSp>
        <p:nvCxnSpPr>
          <p:cNvPr id="1439" name="Shape 1439"/>
          <p:cNvCxnSpPr/>
          <p:nvPr/>
        </p:nvCxnSpPr>
        <p:spPr>
          <a:xfrm>
            <a:off x="1988420" y="3157402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0" name="Shape 1440"/>
          <p:cNvCxnSpPr/>
          <p:nvPr/>
        </p:nvCxnSpPr>
        <p:spPr>
          <a:xfrm>
            <a:off x="4242177" y="1406350"/>
            <a:ext cx="0" cy="23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1" name="Shape 1441"/>
          <p:cNvCxnSpPr/>
          <p:nvPr/>
        </p:nvCxnSpPr>
        <p:spPr>
          <a:xfrm>
            <a:off x="4204827" y="1739216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2" name="Shape 1442"/>
          <p:cNvCxnSpPr/>
          <p:nvPr/>
        </p:nvCxnSpPr>
        <p:spPr>
          <a:xfrm>
            <a:off x="4204827" y="195570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3" name="Shape 1443"/>
          <p:cNvCxnSpPr/>
          <p:nvPr/>
        </p:nvCxnSpPr>
        <p:spPr>
          <a:xfrm>
            <a:off x="4204827" y="2172193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4" name="Shape 1444"/>
          <p:cNvCxnSpPr/>
          <p:nvPr/>
        </p:nvCxnSpPr>
        <p:spPr>
          <a:xfrm>
            <a:off x="4204827" y="2388682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5" name="Shape 1445"/>
          <p:cNvCxnSpPr/>
          <p:nvPr/>
        </p:nvCxnSpPr>
        <p:spPr>
          <a:xfrm>
            <a:off x="4204827" y="2605171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6" name="Shape 1446"/>
          <p:cNvCxnSpPr/>
          <p:nvPr/>
        </p:nvCxnSpPr>
        <p:spPr>
          <a:xfrm>
            <a:off x="4204827" y="2821660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7" name="Shape 1447"/>
          <p:cNvCxnSpPr/>
          <p:nvPr/>
        </p:nvCxnSpPr>
        <p:spPr>
          <a:xfrm>
            <a:off x="4204827" y="3471126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8" name="Shape 1448"/>
          <p:cNvCxnSpPr/>
          <p:nvPr/>
        </p:nvCxnSpPr>
        <p:spPr>
          <a:xfrm>
            <a:off x="4204827" y="368761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9" name="Shape 1449"/>
          <p:cNvCxnSpPr/>
          <p:nvPr/>
        </p:nvCxnSpPr>
        <p:spPr>
          <a:xfrm rot="5400000">
            <a:off x="5091579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0" name="Shape 1450"/>
          <p:cNvCxnSpPr/>
          <p:nvPr/>
        </p:nvCxnSpPr>
        <p:spPr>
          <a:xfrm rot="5400000">
            <a:off x="4939179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1" name="Shape 1451"/>
          <p:cNvCxnSpPr/>
          <p:nvPr/>
        </p:nvCxnSpPr>
        <p:spPr>
          <a:xfrm rot="5400000">
            <a:off x="4786778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2" name="Shape 1452"/>
          <p:cNvCxnSpPr/>
          <p:nvPr/>
        </p:nvCxnSpPr>
        <p:spPr>
          <a:xfrm rot="5400000">
            <a:off x="4634378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3" name="Shape 1453"/>
          <p:cNvCxnSpPr/>
          <p:nvPr/>
        </p:nvCxnSpPr>
        <p:spPr>
          <a:xfrm rot="5400000">
            <a:off x="4481978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4" name="Shape 1454"/>
          <p:cNvCxnSpPr/>
          <p:nvPr/>
        </p:nvCxnSpPr>
        <p:spPr>
          <a:xfrm rot="5400000">
            <a:off x="4329577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5" name="Shape 1455"/>
          <p:cNvCxnSpPr/>
          <p:nvPr/>
        </p:nvCxnSpPr>
        <p:spPr>
          <a:xfrm rot="5400000">
            <a:off x="6005982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6" name="Shape 1456"/>
          <p:cNvCxnSpPr/>
          <p:nvPr/>
        </p:nvCxnSpPr>
        <p:spPr>
          <a:xfrm rot="5400000">
            <a:off x="5853582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7" name="Shape 1457"/>
          <p:cNvCxnSpPr/>
          <p:nvPr/>
        </p:nvCxnSpPr>
        <p:spPr>
          <a:xfrm rot="5400000">
            <a:off x="5701181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8" name="Shape 1458"/>
          <p:cNvCxnSpPr/>
          <p:nvPr/>
        </p:nvCxnSpPr>
        <p:spPr>
          <a:xfrm rot="5400000">
            <a:off x="5548781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9" name="Shape 1459"/>
          <p:cNvCxnSpPr/>
          <p:nvPr/>
        </p:nvCxnSpPr>
        <p:spPr>
          <a:xfrm rot="5400000">
            <a:off x="5396380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0" name="Shape 1460"/>
          <p:cNvCxnSpPr/>
          <p:nvPr/>
        </p:nvCxnSpPr>
        <p:spPr>
          <a:xfrm rot="5400000">
            <a:off x="5243980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1" name="Shape 1461"/>
          <p:cNvCxnSpPr/>
          <p:nvPr/>
        </p:nvCxnSpPr>
        <p:spPr>
          <a:xfrm rot="5400000">
            <a:off x="3110374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2" name="Shape 1462"/>
          <p:cNvCxnSpPr/>
          <p:nvPr/>
        </p:nvCxnSpPr>
        <p:spPr>
          <a:xfrm rot="5400000">
            <a:off x="2957973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3" name="Shape 1463"/>
          <p:cNvCxnSpPr/>
          <p:nvPr/>
        </p:nvCxnSpPr>
        <p:spPr>
          <a:xfrm rot="5400000">
            <a:off x="2805573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4" name="Shape 1464"/>
          <p:cNvCxnSpPr/>
          <p:nvPr/>
        </p:nvCxnSpPr>
        <p:spPr>
          <a:xfrm rot="5400000">
            <a:off x="2653172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5" name="Shape 1465"/>
          <p:cNvCxnSpPr/>
          <p:nvPr/>
        </p:nvCxnSpPr>
        <p:spPr>
          <a:xfrm rot="5400000">
            <a:off x="2500772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6" name="Shape 1466"/>
          <p:cNvCxnSpPr/>
          <p:nvPr/>
        </p:nvCxnSpPr>
        <p:spPr>
          <a:xfrm rot="5400000">
            <a:off x="2348371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7" name="Shape 1467"/>
          <p:cNvCxnSpPr/>
          <p:nvPr/>
        </p:nvCxnSpPr>
        <p:spPr>
          <a:xfrm rot="5400000">
            <a:off x="4024776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8" name="Shape 1468"/>
          <p:cNvCxnSpPr/>
          <p:nvPr/>
        </p:nvCxnSpPr>
        <p:spPr>
          <a:xfrm rot="5400000">
            <a:off x="3872376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9" name="Shape 1469"/>
          <p:cNvCxnSpPr/>
          <p:nvPr/>
        </p:nvCxnSpPr>
        <p:spPr>
          <a:xfrm rot="5400000">
            <a:off x="3719975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0" name="Shape 1470"/>
          <p:cNvCxnSpPr/>
          <p:nvPr/>
        </p:nvCxnSpPr>
        <p:spPr>
          <a:xfrm rot="5400000">
            <a:off x="3567575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1" name="Shape 1471"/>
          <p:cNvCxnSpPr/>
          <p:nvPr/>
        </p:nvCxnSpPr>
        <p:spPr>
          <a:xfrm rot="5400000">
            <a:off x="3415175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2" name="Shape 1472"/>
          <p:cNvCxnSpPr/>
          <p:nvPr/>
        </p:nvCxnSpPr>
        <p:spPr>
          <a:xfrm rot="5400000">
            <a:off x="3262774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3" name="Shape 1473"/>
          <p:cNvSpPr txBox="1"/>
          <p:nvPr/>
        </p:nvSpPr>
        <p:spPr>
          <a:xfrm>
            <a:off x="3748675" y="1475104"/>
            <a:ext cx="5142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4" name="Shape 1474"/>
          <p:cNvSpPr txBox="1"/>
          <p:nvPr/>
        </p:nvSpPr>
        <p:spPr>
          <a:xfrm>
            <a:off x="3748675" y="2124570"/>
            <a:ext cx="5142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5" name="Shape 1475"/>
          <p:cNvSpPr txBox="1"/>
          <p:nvPr/>
        </p:nvSpPr>
        <p:spPr>
          <a:xfrm>
            <a:off x="4406479" y="3215490"/>
            <a:ext cx="5142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6" name="Shape 1476"/>
          <p:cNvSpPr txBox="1"/>
          <p:nvPr/>
        </p:nvSpPr>
        <p:spPr>
          <a:xfrm>
            <a:off x="4963781" y="3215490"/>
            <a:ext cx="4797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7" name="Shape 1477"/>
          <p:cNvSpPr txBox="1"/>
          <p:nvPr/>
        </p:nvSpPr>
        <p:spPr>
          <a:xfrm>
            <a:off x="3492073" y="3207668"/>
            <a:ext cx="5142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8" name="Shape 1478"/>
          <p:cNvSpPr txBox="1"/>
          <p:nvPr/>
        </p:nvSpPr>
        <p:spPr>
          <a:xfrm>
            <a:off x="2948071" y="3207668"/>
            <a:ext cx="5142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9" name="Shape 1479"/>
          <p:cNvSpPr txBox="1"/>
          <p:nvPr>
            <p:ph type="title"/>
          </p:nvPr>
        </p:nvSpPr>
        <p:spPr>
          <a:xfrm>
            <a:off x="1036775" y="384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 matter what you start with, the answer stays between 0 and 1.</a:t>
            </a:r>
            <a:endParaRPr sz="1800"/>
          </a:p>
        </p:txBody>
      </p:sp>
      <p:grpSp>
        <p:nvGrpSpPr>
          <p:cNvPr id="1480" name="Shape 1480"/>
          <p:cNvGrpSpPr/>
          <p:nvPr/>
        </p:nvGrpSpPr>
        <p:grpSpPr>
          <a:xfrm>
            <a:off x="7760725" y="556928"/>
            <a:ext cx="501300" cy="501300"/>
            <a:chOff x="3059125" y="1201778"/>
            <a:chExt cx="501300" cy="501300"/>
          </a:xfrm>
        </p:grpSpPr>
        <p:sp>
          <p:nvSpPr>
            <p:cNvPr id="1481" name="Shape 1481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82" name="Shape 1482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7" name="Shape 1487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1488" name="Shape 1488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93" name="Shape 1493"/>
            <p:cNvCxnSpPr>
              <a:stCxn id="1488" idx="5"/>
              <a:endCxn id="1491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4" name="Shape 1494"/>
            <p:cNvCxnSpPr>
              <a:stCxn id="1488" idx="5"/>
              <a:endCxn id="1492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5" name="Shape 1495"/>
            <p:cNvCxnSpPr>
              <a:stCxn id="1490" idx="7"/>
              <a:endCxn id="1492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6" name="Shape 1496"/>
            <p:cNvCxnSpPr>
              <a:stCxn id="1490" idx="7"/>
              <a:endCxn id="1491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7" name="Shape 1497"/>
            <p:cNvCxnSpPr>
              <a:stCxn id="1489" idx="6"/>
              <a:endCxn id="1491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8" name="Shape 1498"/>
            <p:cNvCxnSpPr>
              <a:stCxn id="1489" idx="6"/>
              <a:endCxn id="1492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99" name="Shape 1499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0" name="Shape 1500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1501" name="Shape 1501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06" name="Shape 1506"/>
            <p:cNvCxnSpPr>
              <a:stCxn id="1501" idx="5"/>
              <a:endCxn id="1504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7" name="Shape 1507"/>
            <p:cNvCxnSpPr>
              <a:stCxn id="1501" idx="5"/>
              <a:endCxn id="1505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8" name="Shape 1508"/>
            <p:cNvCxnSpPr>
              <a:stCxn id="1503" idx="7"/>
              <a:endCxn id="1505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9" name="Shape 1509"/>
            <p:cNvCxnSpPr>
              <a:stCxn id="1503" idx="7"/>
              <a:endCxn id="1504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0" name="Shape 1510"/>
            <p:cNvCxnSpPr>
              <a:stCxn id="1502" idx="6"/>
              <a:endCxn id="1504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1" name="Shape 1511"/>
            <p:cNvCxnSpPr>
              <a:stCxn id="1502" idx="6"/>
              <a:endCxn id="1505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12" name="Shape 151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3" name="Shape 1513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1514" name="Shape 1514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15" name="Shape 1515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16" name="Shape 1516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1517" name="Shape 1517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18" name="Shape 1518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19" name="Shape 1519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1520" name="Shape 1520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21" name="Shape 1521"/>
            <p:cNvCxnSpPr>
              <a:stCxn id="1520" idx="0"/>
              <a:endCxn id="1520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2" name="Shape 1522"/>
            <p:cNvCxnSpPr>
              <a:stCxn id="1520" idx="2"/>
              <a:endCxn id="1520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23" name="Shape 1523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1524" name="Shape 1524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25" name="Shape 1525"/>
            <p:cNvCxnSpPr>
              <a:stCxn id="1524" idx="7"/>
              <a:endCxn id="1524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6" name="Shape 1526"/>
            <p:cNvCxnSpPr>
              <a:stCxn id="1524" idx="1"/>
              <a:endCxn id="1524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527" name="Shape 1527"/>
          <p:cNvCxnSpPr>
            <a:stCxn id="1528" idx="6"/>
            <a:endCxn id="1499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9" name="Shape 1529"/>
          <p:cNvCxnSpPr>
            <a:stCxn id="1528" idx="6"/>
            <a:endCxn id="1512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0" name="Shape 1530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31" name="Shape 1531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32" name="Shape 1532"/>
          <p:cNvCxnSpPr>
            <a:endCxn id="1524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3" name="Shape 1533"/>
          <p:cNvCxnSpPr>
            <a:stCxn id="1524" idx="6"/>
            <a:endCxn id="1520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4" name="Shape 1534"/>
          <p:cNvCxnSpPr/>
          <p:nvPr/>
        </p:nvCxnSpPr>
        <p:spPr>
          <a:xfrm rot="10800000">
            <a:off x="6882475" y="2816525"/>
            <a:ext cx="0" cy="102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5" name="Shape 1535"/>
          <p:cNvCxnSpPr>
            <a:stCxn id="1536" idx="3"/>
            <a:endCxn id="1537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8" name="Shape 1538"/>
          <p:cNvCxnSpPr>
            <a:stCxn id="1539" idx="1"/>
            <a:endCxn id="1524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40" name="Shape 1540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1" name="Shape 1541"/>
          <p:cNvCxnSpPr>
            <a:stCxn id="1520" idx="0"/>
          </p:cNvCxnSpPr>
          <p:nvPr/>
        </p:nvCxnSpPr>
        <p:spPr>
          <a:xfrm rot="10800000">
            <a:off x="6882475" y="131275"/>
            <a:ext cx="0" cy="2445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2" name="Shape 1542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3" name="Shape 1543"/>
          <p:cNvCxnSpPr>
            <a:stCxn id="1544" idx="1"/>
            <a:endCxn id="1545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46" name="Shape 1546"/>
          <p:cNvCxnSpPr>
            <a:stCxn id="1545" idx="2"/>
            <a:endCxn id="1530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528" name="Shape 1528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7" name="Shape 1547"/>
          <p:cNvCxnSpPr>
            <a:stCxn id="1530" idx="2"/>
            <a:endCxn id="1528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48" name="Shape 1548"/>
          <p:cNvCxnSpPr>
            <a:stCxn id="1531" idx="0"/>
            <a:endCxn id="1528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9" name="Shape 1549"/>
          <p:cNvSpPr txBox="1"/>
          <p:nvPr/>
        </p:nvSpPr>
        <p:spPr>
          <a:xfrm>
            <a:off x="6922175" y="264250"/>
            <a:ext cx="1198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 and memories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0" name="Shape 1550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1" name="Shape 1551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5" name="Shape 1545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2" name="Shape 1552"/>
          <p:cNvSpPr txBox="1"/>
          <p:nvPr/>
        </p:nvSpPr>
        <p:spPr>
          <a:xfrm>
            <a:off x="1238775" y="38400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53" name="Shape 1553"/>
          <p:cNvCxnSpPr>
            <a:stCxn id="1531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6" name="Shape 1536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54" name="Shape 1554"/>
          <p:cNvCxnSpPr>
            <a:stCxn id="1536" idx="3"/>
            <a:endCxn id="1514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5" name="Shape 1555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1556" name="Shape 1556"/>
          <p:cNvSpPr txBox="1"/>
          <p:nvPr/>
        </p:nvSpPr>
        <p:spPr>
          <a:xfrm>
            <a:off x="6922175" y="33884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1" name="Shape 1561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1562" name="Shape 1562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Shape 1563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Shape 1564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Shape 1565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Shape 1566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67" name="Shape 1567"/>
            <p:cNvCxnSpPr>
              <a:stCxn id="1562" idx="5"/>
              <a:endCxn id="1565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8" name="Shape 1568"/>
            <p:cNvCxnSpPr>
              <a:stCxn id="1562" idx="5"/>
              <a:endCxn id="1566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9" name="Shape 1569"/>
            <p:cNvCxnSpPr>
              <a:stCxn id="1564" idx="7"/>
              <a:endCxn id="1566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0" name="Shape 1570"/>
            <p:cNvCxnSpPr>
              <a:stCxn id="1564" idx="7"/>
              <a:endCxn id="1565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1" name="Shape 1571"/>
            <p:cNvCxnSpPr>
              <a:stCxn id="1563" idx="6"/>
              <a:endCxn id="1565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2" name="Shape 1572"/>
            <p:cNvCxnSpPr>
              <a:stCxn id="1563" idx="6"/>
              <a:endCxn id="1566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73" name="Shape 1573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4" name="Shape 1574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1575" name="Shape 1575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80" name="Shape 1580"/>
            <p:cNvCxnSpPr>
              <a:stCxn id="1575" idx="5"/>
              <a:endCxn id="1578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1" name="Shape 1581"/>
            <p:cNvCxnSpPr>
              <a:stCxn id="1575" idx="5"/>
              <a:endCxn id="1579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2" name="Shape 1582"/>
            <p:cNvCxnSpPr>
              <a:stCxn id="1577" idx="7"/>
              <a:endCxn id="1579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3" name="Shape 1583"/>
            <p:cNvCxnSpPr>
              <a:stCxn id="1577" idx="7"/>
              <a:endCxn id="1578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4" name="Shape 1584"/>
            <p:cNvCxnSpPr>
              <a:stCxn id="1576" idx="6"/>
              <a:endCxn id="1578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Shape 1585"/>
            <p:cNvCxnSpPr>
              <a:stCxn id="1576" idx="6"/>
              <a:endCxn id="1579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86" name="Shape 1586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7" name="Shape 1587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1588" name="Shape 1588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93" name="Shape 1593"/>
            <p:cNvCxnSpPr>
              <a:stCxn id="1588" idx="5"/>
              <a:endCxn id="1591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4" name="Shape 1594"/>
            <p:cNvCxnSpPr>
              <a:stCxn id="1588" idx="5"/>
              <a:endCxn id="1592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5" name="Shape 1595"/>
            <p:cNvCxnSpPr>
              <a:stCxn id="1590" idx="7"/>
              <a:endCxn id="1592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6" name="Shape 1596"/>
            <p:cNvCxnSpPr>
              <a:stCxn id="1590" idx="7"/>
              <a:endCxn id="1591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7" name="Shape 1597"/>
            <p:cNvCxnSpPr>
              <a:stCxn id="1589" idx="6"/>
              <a:endCxn id="1591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8" name="Shape 1598"/>
            <p:cNvCxnSpPr>
              <a:stCxn id="1589" idx="6"/>
              <a:endCxn id="1592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99" name="Shape 1599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0" name="Shape 1600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1601" name="Shape 1601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02" name="Shape 1602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03" name="Shape 1603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1604" name="Shape 1604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05" name="Shape 1605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06" name="Shape 1606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1607" name="Shape 1607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08" name="Shape 1608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09" name="Shape 1609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1610" name="Shape 1610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11" name="Shape 1611"/>
            <p:cNvCxnSpPr>
              <a:stCxn id="1610" idx="0"/>
              <a:endCxn id="1610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2" name="Shape 1612"/>
            <p:cNvCxnSpPr>
              <a:stCxn id="1610" idx="2"/>
              <a:endCxn id="1610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13" name="Shape 1613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1614" name="Shape 1614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15" name="Shape 1615"/>
            <p:cNvCxnSpPr>
              <a:stCxn id="1614" idx="7"/>
              <a:endCxn id="1614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6" name="Shape 1616"/>
            <p:cNvCxnSpPr>
              <a:stCxn id="1614" idx="1"/>
              <a:endCxn id="1614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17" name="Shape 1617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1618" name="Shape 1618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19" name="Shape 1619"/>
            <p:cNvCxnSpPr>
              <a:stCxn id="1618" idx="7"/>
              <a:endCxn id="1618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0" name="Shape 1620"/>
            <p:cNvCxnSpPr>
              <a:stCxn id="1618" idx="1"/>
              <a:endCxn id="1618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621" name="Shape 1621"/>
          <p:cNvCxnSpPr>
            <a:stCxn id="1622" idx="6"/>
            <a:endCxn id="1573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3" name="Shape 1623"/>
          <p:cNvCxnSpPr>
            <a:stCxn id="1622" idx="6"/>
            <a:endCxn id="1586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4" name="Shape 1624"/>
          <p:cNvCxnSpPr>
            <a:stCxn id="1622" idx="6"/>
            <a:endCxn id="1599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5" name="Shape 1625"/>
          <p:cNvCxnSpPr>
            <a:endCxn id="1618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6" name="Shape 1626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7" name="Shape 1627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28" name="Shape 1628"/>
          <p:cNvCxnSpPr>
            <a:endCxn id="1614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9" name="Shape 1629"/>
          <p:cNvCxnSpPr>
            <a:stCxn id="1614" idx="6"/>
            <a:endCxn id="1610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0" name="Shape 1630"/>
          <p:cNvCxnSpPr>
            <a:endCxn id="1610" idx="4"/>
          </p:cNvCxnSpPr>
          <p:nvPr/>
        </p:nvCxnSpPr>
        <p:spPr>
          <a:xfrm rot="10800000">
            <a:off x="6882475" y="2793775"/>
            <a:ext cx="0" cy="1037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1" name="Shape 1631"/>
          <p:cNvCxnSpPr>
            <a:stCxn id="1610" idx="0"/>
            <a:endCxn id="1632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3" name="Shape 1633"/>
          <p:cNvCxnSpPr>
            <a:stCxn id="1634" idx="1"/>
            <a:endCxn id="1614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35" name="Shape 1635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6" name="Shape 1636"/>
          <p:cNvCxnSpPr>
            <a:stCxn id="1618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7" name="Shape 1637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8" name="Shape 1638"/>
          <p:cNvCxnSpPr>
            <a:stCxn id="1639" idx="1"/>
            <a:endCxn id="1640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41" name="Shape 1641"/>
          <p:cNvCxnSpPr>
            <a:stCxn id="1640" idx="2"/>
            <a:endCxn id="1626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622" name="Shape 1622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2" name="Shape 1642"/>
          <p:cNvCxnSpPr>
            <a:stCxn id="1626" idx="2"/>
            <a:endCxn id="1622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43" name="Shape 1643"/>
          <p:cNvCxnSpPr>
            <a:stCxn id="1627" idx="0"/>
            <a:endCxn id="1622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4" name="Shape 1644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45" name="Shape 1645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46" name="Shape 1646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47" name="Shape 1647"/>
          <p:cNvSpPr txBox="1"/>
          <p:nvPr/>
        </p:nvSpPr>
        <p:spPr>
          <a:xfrm>
            <a:off x="6922175" y="38456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possibilities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48" name="Shape 1648"/>
          <p:cNvCxnSpPr>
            <a:stCxn id="1649" idx="3"/>
            <a:endCxn id="1650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1" name="Shape 1651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52" name="Shape 1652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653" name="Shape 1653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1632" name="Shape 1632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54" name="Shape 1654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655" name="Shape 1655"/>
          <p:cNvCxnSpPr>
            <a:stCxn id="1632" idx="0"/>
            <a:endCxn id="1618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0" name="Shape 1640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56" name="Shape 1656"/>
          <p:cNvSpPr txBox="1"/>
          <p:nvPr/>
        </p:nvSpPr>
        <p:spPr>
          <a:xfrm>
            <a:off x="1238775" y="38400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57" name="Shape 1657"/>
          <p:cNvCxnSpPr>
            <a:stCxn id="1627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9" name="Shape 1649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58" name="Shape 1658"/>
          <p:cNvCxnSpPr>
            <a:stCxn id="1649" idx="3"/>
            <a:endCxn id="1604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9" name="Shape 1659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Shape 1664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1665" name="Shape 1665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70" name="Shape 1670"/>
            <p:cNvCxnSpPr>
              <a:stCxn id="1665" idx="5"/>
              <a:endCxn id="1668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1" name="Shape 1671"/>
            <p:cNvCxnSpPr>
              <a:stCxn id="1665" idx="5"/>
              <a:endCxn id="1669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2" name="Shape 1672"/>
            <p:cNvCxnSpPr>
              <a:stCxn id="1667" idx="7"/>
              <a:endCxn id="1669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3" name="Shape 1673"/>
            <p:cNvCxnSpPr>
              <a:stCxn id="1667" idx="7"/>
              <a:endCxn id="1668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4" name="Shape 1674"/>
            <p:cNvCxnSpPr>
              <a:stCxn id="1666" idx="6"/>
              <a:endCxn id="1668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5" name="Shape 1675"/>
            <p:cNvCxnSpPr>
              <a:stCxn id="1666" idx="6"/>
              <a:endCxn id="1669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6" name="Shape 1676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7" name="Shape 1677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1678" name="Shape 1678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83" name="Shape 1683"/>
            <p:cNvCxnSpPr>
              <a:stCxn id="1678" idx="5"/>
              <a:endCxn id="1681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4" name="Shape 1684"/>
            <p:cNvCxnSpPr>
              <a:stCxn id="1678" idx="5"/>
              <a:endCxn id="1682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5" name="Shape 1685"/>
            <p:cNvCxnSpPr>
              <a:stCxn id="1680" idx="7"/>
              <a:endCxn id="1682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6" name="Shape 1686"/>
            <p:cNvCxnSpPr>
              <a:stCxn id="1680" idx="7"/>
              <a:endCxn id="1681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7" name="Shape 1687"/>
            <p:cNvCxnSpPr>
              <a:stCxn id="1679" idx="6"/>
              <a:endCxn id="1681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8" name="Shape 1688"/>
            <p:cNvCxnSpPr>
              <a:stCxn id="1679" idx="6"/>
              <a:endCxn id="1682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89" name="Shape 1689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0" name="Shape 1690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1691" name="Shape 1691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96" name="Shape 1696"/>
            <p:cNvCxnSpPr>
              <a:stCxn id="1691" idx="5"/>
              <a:endCxn id="1694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7" name="Shape 1697"/>
            <p:cNvCxnSpPr>
              <a:stCxn id="1691" idx="5"/>
              <a:endCxn id="1695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8" name="Shape 1698"/>
            <p:cNvCxnSpPr>
              <a:stCxn id="1693" idx="7"/>
              <a:endCxn id="1695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9" name="Shape 1699"/>
            <p:cNvCxnSpPr>
              <a:stCxn id="1693" idx="7"/>
              <a:endCxn id="1694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0" name="Shape 1700"/>
            <p:cNvCxnSpPr>
              <a:stCxn id="1692" idx="6"/>
              <a:endCxn id="1694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1" name="Shape 1701"/>
            <p:cNvCxnSpPr>
              <a:stCxn id="1692" idx="6"/>
              <a:endCxn id="1695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02" name="Shape 170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3" name="Shape 1703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1704" name="Shape 1704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09" name="Shape 1709"/>
            <p:cNvCxnSpPr>
              <a:stCxn id="1704" idx="5"/>
              <a:endCxn id="1707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0" name="Shape 1710"/>
            <p:cNvCxnSpPr>
              <a:stCxn id="1704" idx="5"/>
              <a:endCxn id="1708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1" name="Shape 1711"/>
            <p:cNvCxnSpPr>
              <a:stCxn id="1706" idx="7"/>
              <a:endCxn id="1708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2" name="Shape 1712"/>
            <p:cNvCxnSpPr>
              <a:stCxn id="1706" idx="7"/>
              <a:endCxn id="1707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3" name="Shape 1713"/>
            <p:cNvCxnSpPr>
              <a:stCxn id="1705" idx="6"/>
              <a:endCxn id="1707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4" name="Shape 1714"/>
            <p:cNvCxnSpPr>
              <a:stCxn id="1705" idx="6"/>
              <a:endCxn id="1708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5" name="Shape 1715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6" name="Shape 1716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1717" name="Shape 1717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18" name="Shape 1718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19" name="Shape 1719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1720" name="Shape 1720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21" name="Shape 1721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22" name="Shape 1722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1723" name="Shape 1723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24" name="Shape 1724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25" name="Shape 1725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1726" name="Shape 1726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27" name="Shape 1727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28" name="Shape 1728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1729" name="Shape 1729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30" name="Shape 1730"/>
            <p:cNvCxnSpPr>
              <a:stCxn id="1729" idx="0"/>
              <a:endCxn id="1729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1" name="Shape 1731"/>
            <p:cNvCxnSpPr>
              <a:stCxn id="1729" idx="2"/>
              <a:endCxn id="1729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32" name="Shape 1732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1733" name="Shape 1733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34" name="Shape 1734"/>
            <p:cNvCxnSpPr>
              <a:stCxn id="1733" idx="7"/>
              <a:endCxn id="1733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5" name="Shape 1735"/>
            <p:cNvCxnSpPr>
              <a:stCxn id="1733" idx="1"/>
              <a:endCxn id="1733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36" name="Shape 1736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1737" name="Shape 1737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38" name="Shape 1738"/>
            <p:cNvCxnSpPr>
              <a:stCxn id="1737" idx="7"/>
              <a:endCxn id="1737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9" name="Shape 1739"/>
            <p:cNvCxnSpPr>
              <a:stCxn id="1737" idx="1"/>
              <a:endCxn id="1737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40" name="Shape 1740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1741" name="Shape 1741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42" name="Shape 1742"/>
            <p:cNvCxnSpPr>
              <a:stCxn id="1741" idx="7"/>
              <a:endCxn id="1741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3" name="Shape 1743"/>
            <p:cNvCxnSpPr>
              <a:stCxn id="1741" idx="1"/>
              <a:endCxn id="1741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744" name="Shape 1744"/>
          <p:cNvCxnSpPr>
            <a:stCxn id="1745" idx="6"/>
            <a:endCxn id="1676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6" name="Shape 1746"/>
          <p:cNvCxnSpPr>
            <a:stCxn id="1745" idx="6"/>
            <a:endCxn id="1689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7" name="Shape 1747"/>
          <p:cNvCxnSpPr>
            <a:stCxn id="1745" idx="6"/>
            <a:endCxn id="1715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8" name="Shape 1748"/>
          <p:cNvCxnSpPr>
            <a:stCxn id="1745" idx="6"/>
            <a:endCxn id="1702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9" name="Shape 1749"/>
          <p:cNvCxnSpPr>
            <a:endCxn id="1741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0" name="Shape 1750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1" name="Shape 1751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752" name="Shape 1752"/>
          <p:cNvCxnSpPr>
            <a:endCxn id="1733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3" name="Shape 1753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4" name="Shape 1754"/>
          <p:cNvCxnSpPr>
            <a:stCxn id="1733" idx="6"/>
            <a:endCxn id="1729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5" name="Shape 1755"/>
          <p:cNvCxnSpPr>
            <a:stCxn id="1737" idx="0"/>
            <a:endCxn id="1729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6" name="Shape 1756"/>
          <p:cNvCxnSpPr>
            <a:stCxn id="1729" idx="0"/>
            <a:endCxn id="1757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8" name="Shape 1758"/>
          <p:cNvCxnSpPr>
            <a:stCxn id="1759" idx="3"/>
            <a:endCxn id="1737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0" name="Shape 1760"/>
          <p:cNvCxnSpPr>
            <a:stCxn id="1761" idx="1"/>
            <a:endCxn id="1733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762" name="Shape 1762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3" name="Shape 1763"/>
          <p:cNvCxnSpPr>
            <a:stCxn id="1741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4" name="Shape 1764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5" name="Shape 1765"/>
          <p:cNvCxnSpPr>
            <a:stCxn id="1766" idx="1"/>
            <a:endCxn id="1767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68" name="Shape 1768"/>
          <p:cNvCxnSpPr>
            <a:stCxn id="1767" idx="2"/>
            <a:endCxn id="1750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745" name="Shape 1745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69" name="Shape 1769"/>
          <p:cNvCxnSpPr>
            <a:stCxn id="1750" idx="2"/>
            <a:endCxn id="1745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770" name="Shape 1770"/>
          <p:cNvCxnSpPr>
            <a:stCxn id="1751" idx="0"/>
            <a:endCxn id="1745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1" name="Shape 1771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2" name="Shape 1772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3" name="Shape 1773"/>
          <p:cNvSpPr txBox="1"/>
          <p:nvPr/>
        </p:nvSpPr>
        <p:spPr>
          <a:xfrm>
            <a:off x="6922175" y="28550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filtered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4" name="Shape 1774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5" name="Shape 1775"/>
          <p:cNvSpPr txBox="1"/>
          <p:nvPr/>
        </p:nvSpPr>
        <p:spPr>
          <a:xfrm>
            <a:off x="6922175" y="38456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6" name="Shape 1776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7" name="Shape 1777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8" name="Shape 1778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779" name="Shape 1779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1757" name="Shape 1757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80" name="Shape 1780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781" name="Shape 1781"/>
          <p:cNvCxnSpPr>
            <a:stCxn id="1757" idx="0"/>
            <a:endCxn id="1741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7" name="Shape 1767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2" name="Shape 1782"/>
          <p:cNvSpPr txBox="1"/>
          <p:nvPr/>
        </p:nvSpPr>
        <p:spPr>
          <a:xfrm>
            <a:off x="1238775" y="38400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783" name="Shape 1783"/>
          <p:cNvCxnSpPr>
            <a:stCxn id="1751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9" name="Shape 1759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784" name="Shape 1784"/>
          <p:cNvCxnSpPr>
            <a:stCxn id="1759" idx="3"/>
            <a:endCxn id="1720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5" name="Shape 1785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0" name="Shape 1790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1791" name="Shape 1791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96" name="Shape 1796"/>
            <p:cNvCxnSpPr>
              <a:stCxn id="1791" idx="5"/>
              <a:endCxn id="1794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7" name="Shape 1797"/>
            <p:cNvCxnSpPr>
              <a:stCxn id="1791" idx="5"/>
              <a:endCxn id="1795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8" name="Shape 1798"/>
            <p:cNvCxnSpPr>
              <a:stCxn id="1793" idx="7"/>
              <a:endCxn id="1795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9" name="Shape 1799"/>
            <p:cNvCxnSpPr>
              <a:stCxn id="1793" idx="7"/>
              <a:endCxn id="1794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0" name="Shape 1800"/>
            <p:cNvCxnSpPr>
              <a:stCxn id="1792" idx="6"/>
              <a:endCxn id="1794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1" name="Shape 1801"/>
            <p:cNvCxnSpPr>
              <a:stCxn id="1792" idx="6"/>
              <a:endCxn id="1795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02" name="Shape 180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3" name="Shape 1803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1804" name="Shape 1804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09" name="Shape 1809"/>
            <p:cNvCxnSpPr>
              <a:stCxn id="1804" idx="5"/>
              <a:endCxn id="1807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0" name="Shape 1810"/>
            <p:cNvCxnSpPr>
              <a:stCxn id="1804" idx="5"/>
              <a:endCxn id="1808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1" name="Shape 1811"/>
            <p:cNvCxnSpPr>
              <a:stCxn id="1806" idx="7"/>
              <a:endCxn id="1808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2" name="Shape 1812"/>
            <p:cNvCxnSpPr>
              <a:stCxn id="1806" idx="7"/>
              <a:endCxn id="1807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3" name="Shape 1813"/>
            <p:cNvCxnSpPr>
              <a:stCxn id="1805" idx="6"/>
              <a:endCxn id="1807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4" name="Shape 1814"/>
            <p:cNvCxnSpPr>
              <a:stCxn id="1805" idx="6"/>
              <a:endCxn id="1808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15" name="Shape 1815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6" name="Shape 1816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1817" name="Shape 1817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22" name="Shape 1822"/>
            <p:cNvCxnSpPr>
              <a:stCxn id="1817" idx="5"/>
              <a:endCxn id="1820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3" name="Shape 1823"/>
            <p:cNvCxnSpPr>
              <a:stCxn id="1817" idx="5"/>
              <a:endCxn id="1821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4" name="Shape 1824"/>
            <p:cNvCxnSpPr>
              <a:stCxn id="1819" idx="7"/>
              <a:endCxn id="1821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5" name="Shape 1825"/>
            <p:cNvCxnSpPr>
              <a:stCxn id="1819" idx="7"/>
              <a:endCxn id="1820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6" name="Shape 1826"/>
            <p:cNvCxnSpPr>
              <a:stCxn id="1818" idx="6"/>
              <a:endCxn id="1820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7" name="Shape 1827"/>
            <p:cNvCxnSpPr>
              <a:stCxn id="1818" idx="6"/>
              <a:endCxn id="1821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28" name="Shape 1828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9" name="Shape 1829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1830" name="Shape 1830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35" name="Shape 1835"/>
            <p:cNvCxnSpPr>
              <a:stCxn id="1830" idx="5"/>
              <a:endCxn id="1833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6" name="Shape 1836"/>
            <p:cNvCxnSpPr>
              <a:stCxn id="1830" idx="5"/>
              <a:endCxn id="1834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7" name="Shape 1837"/>
            <p:cNvCxnSpPr>
              <a:stCxn id="1832" idx="7"/>
              <a:endCxn id="1834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8" name="Shape 1838"/>
            <p:cNvCxnSpPr>
              <a:stCxn id="1832" idx="7"/>
              <a:endCxn id="1833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9" name="Shape 1839"/>
            <p:cNvCxnSpPr>
              <a:stCxn id="1831" idx="6"/>
              <a:endCxn id="1833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0" name="Shape 1840"/>
            <p:cNvCxnSpPr>
              <a:stCxn id="1831" idx="6"/>
              <a:endCxn id="1834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41" name="Shape 1841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2" name="Shape 1842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1843" name="Shape 1843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44" name="Shape 1844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45" name="Shape 1845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1846" name="Shape 1846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47" name="Shape 1847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48" name="Shape 1848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1849" name="Shape 1849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50" name="Shape 1850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51" name="Shape 1851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1852" name="Shape 1852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53" name="Shape 1853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54" name="Shape 1854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1855" name="Shape 1855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56" name="Shape 1856"/>
            <p:cNvCxnSpPr>
              <a:stCxn id="1855" idx="0"/>
              <a:endCxn id="1855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7" name="Shape 1857"/>
            <p:cNvCxnSpPr>
              <a:stCxn id="1855" idx="2"/>
              <a:endCxn id="1855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58" name="Shape 1858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1859" name="Shape 1859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60" name="Shape 1860"/>
            <p:cNvCxnSpPr>
              <a:stCxn id="1859" idx="7"/>
              <a:endCxn id="1859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1" name="Shape 1861"/>
            <p:cNvCxnSpPr>
              <a:stCxn id="1859" idx="1"/>
              <a:endCxn id="1859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62" name="Shape 1862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1863" name="Shape 1863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64" name="Shape 1864"/>
            <p:cNvCxnSpPr>
              <a:stCxn id="1863" idx="7"/>
              <a:endCxn id="1863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5" name="Shape 1865"/>
            <p:cNvCxnSpPr>
              <a:stCxn id="1863" idx="1"/>
              <a:endCxn id="1863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66" name="Shape 1866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1867" name="Shape 1867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68" name="Shape 1868"/>
            <p:cNvCxnSpPr>
              <a:stCxn id="1867" idx="7"/>
              <a:endCxn id="1867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9" name="Shape 1869"/>
            <p:cNvCxnSpPr>
              <a:stCxn id="1867" idx="1"/>
              <a:endCxn id="1867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870" name="Shape 1870"/>
          <p:cNvCxnSpPr>
            <a:stCxn id="1871" idx="6"/>
            <a:endCxn id="1802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2" name="Shape 1872"/>
          <p:cNvCxnSpPr>
            <a:stCxn id="1871" idx="6"/>
            <a:endCxn id="1815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3" name="Shape 1873"/>
          <p:cNvCxnSpPr>
            <a:stCxn id="1871" idx="6"/>
            <a:endCxn id="1841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4" name="Shape 1874"/>
          <p:cNvCxnSpPr>
            <a:stCxn id="1871" idx="6"/>
            <a:endCxn id="1828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5" name="Shape 1875"/>
          <p:cNvCxnSpPr>
            <a:endCxn id="1867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6" name="Shape 1876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77" name="Shape 1877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878" name="Shape 1878"/>
          <p:cNvCxnSpPr>
            <a:endCxn id="1859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9" name="Shape 1879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0" name="Shape 1880"/>
          <p:cNvCxnSpPr>
            <a:stCxn id="1859" idx="6"/>
            <a:endCxn id="1855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1" name="Shape 1881"/>
          <p:cNvCxnSpPr>
            <a:stCxn id="1863" idx="0"/>
            <a:endCxn id="1855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2" name="Shape 1882"/>
          <p:cNvCxnSpPr>
            <a:stCxn id="1855" idx="0"/>
            <a:endCxn id="1883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4" name="Shape 1884"/>
          <p:cNvCxnSpPr>
            <a:stCxn id="1885" idx="3"/>
            <a:endCxn id="1863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6" name="Shape 1886"/>
          <p:cNvCxnSpPr>
            <a:stCxn id="1887" idx="1"/>
            <a:endCxn id="1859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888" name="Shape 1888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9" name="Shape 1889"/>
          <p:cNvCxnSpPr>
            <a:stCxn id="1867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0" name="Shape 1890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1" name="Shape 1891"/>
          <p:cNvCxnSpPr>
            <a:stCxn id="1892" idx="1"/>
            <a:endCxn id="1893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94" name="Shape 1894"/>
          <p:cNvCxnSpPr>
            <a:stCxn id="1893" idx="2"/>
            <a:endCxn id="1876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871" name="Shape 1871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5" name="Shape 1895"/>
          <p:cNvCxnSpPr>
            <a:stCxn id="1876" idx="2"/>
            <a:endCxn id="1871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896" name="Shape 1896"/>
          <p:cNvCxnSpPr>
            <a:stCxn id="1877" idx="0"/>
            <a:endCxn id="1871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7" name="Shape 1897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98" name="Shape 1898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99" name="Shape 1899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0" name="Shape 1900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901" name="Shape 1901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1883" name="Shape 1883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02" name="Shape 1902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903" name="Shape 1903"/>
          <p:cNvCxnSpPr>
            <a:stCxn id="1883" idx="0"/>
            <a:endCxn id="1867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3" name="Shape 1893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4" name="Shape 1904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905" name="Shape 1905"/>
          <p:cNvCxnSpPr>
            <a:stCxn id="1877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5" name="Shape 1885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906" name="Shape 1906"/>
          <p:cNvCxnSpPr>
            <a:stCxn id="1885" idx="3"/>
            <a:endCxn id="1846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7" name="Shape 1907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1908" name="Shape 1908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9" name="Shape 1909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10" name="Shape 1910"/>
          <p:cNvSpPr txBox="1"/>
          <p:nvPr/>
        </p:nvSpPr>
        <p:spPr>
          <a:xfrm>
            <a:off x="6922175" y="28550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filtered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11" name="Shape 1911"/>
          <p:cNvSpPr txBox="1"/>
          <p:nvPr/>
        </p:nvSpPr>
        <p:spPr>
          <a:xfrm>
            <a:off x="6922175" y="38456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possibilities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6" name="Shape 1916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1917" name="Shape 1917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Shape 1918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Shape 1919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Shape 1920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Shape 1921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22" name="Shape 1922"/>
            <p:cNvCxnSpPr>
              <a:stCxn id="1917" idx="5"/>
              <a:endCxn id="1920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3" name="Shape 1923"/>
            <p:cNvCxnSpPr>
              <a:stCxn id="1917" idx="5"/>
              <a:endCxn id="1921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4" name="Shape 1924"/>
            <p:cNvCxnSpPr>
              <a:stCxn id="1919" idx="7"/>
              <a:endCxn id="1921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5" name="Shape 1925"/>
            <p:cNvCxnSpPr>
              <a:stCxn id="1919" idx="7"/>
              <a:endCxn id="1920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6" name="Shape 1926"/>
            <p:cNvCxnSpPr>
              <a:stCxn id="1918" idx="6"/>
              <a:endCxn id="1920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7" name="Shape 1927"/>
            <p:cNvCxnSpPr>
              <a:stCxn id="1918" idx="6"/>
              <a:endCxn id="1921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28" name="Shape 1928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9" name="Shape 1929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1930" name="Shape 1930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Shape 1931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Shape 1932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Shape 1933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Shape 1934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35" name="Shape 1935"/>
            <p:cNvCxnSpPr>
              <a:stCxn id="1930" idx="5"/>
              <a:endCxn id="1933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6" name="Shape 1936"/>
            <p:cNvCxnSpPr>
              <a:stCxn id="1930" idx="5"/>
              <a:endCxn id="1934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7" name="Shape 1937"/>
            <p:cNvCxnSpPr>
              <a:stCxn id="1932" idx="7"/>
              <a:endCxn id="1934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8" name="Shape 1938"/>
            <p:cNvCxnSpPr>
              <a:stCxn id="1932" idx="7"/>
              <a:endCxn id="1933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9" name="Shape 1939"/>
            <p:cNvCxnSpPr>
              <a:stCxn id="1931" idx="6"/>
              <a:endCxn id="1933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0" name="Shape 1940"/>
            <p:cNvCxnSpPr>
              <a:stCxn id="1931" idx="6"/>
              <a:endCxn id="1934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41" name="Shape 1941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2" name="Shape 1942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1943" name="Shape 1943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Shape 1944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Shape 1945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Shape 1946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Shape 1947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48" name="Shape 1948"/>
            <p:cNvCxnSpPr>
              <a:stCxn id="1943" idx="5"/>
              <a:endCxn id="1946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9" name="Shape 1949"/>
            <p:cNvCxnSpPr>
              <a:stCxn id="1943" idx="5"/>
              <a:endCxn id="1947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0" name="Shape 1950"/>
            <p:cNvCxnSpPr>
              <a:stCxn id="1945" idx="7"/>
              <a:endCxn id="1947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1" name="Shape 1951"/>
            <p:cNvCxnSpPr>
              <a:stCxn id="1945" idx="7"/>
              <a:endCxn id="1946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2" name="Shape 1952"/>
            <p:cNvCxnSpPr>
              <a:stCxn id="1944" idx="6"/>
              <a:endCxn id="1946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3" name="Shape 1953"/>
            <p:cNvCxnSpPr>
              <a:stCxn id="1944" idx="6"/>
              <a:endCxn id="1947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54" name="Shape 1954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5" name="Shape 1955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1956" name="Shape 1956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Shape 1957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Shape 1958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Shape 1959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Shape 1960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61" name="Shape 1961"/>
            <p:cNvCxnSpPr>
              <a:stCxn id="1956" idx="5"/>
              <a:endCxn id="1959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2" name="Shape 1962"/>
            <p:cNvCxnSpPr>
              <a:stCxn id="1956" idx="5"/>
              <a:endCxn id="1960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3" name="Shape 1963"/>
            <p:cNvCxnSpPr>
              <a:stCxn id="1958" idx="7"/>
              <a:endCxn id="1960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4" name="Shape 1964"/>
            <p:cNvCxnSpPr>
              <a:stCxn id="1958" idx="7"/>
              <a:endCxn id="1959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5" name="Shape 1965"/>
            <p:cNvCxnSpPr>
              <a:stCxn id="1957" idx="6"/>
              <a:endCxn id="1959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6" name="Shape 1966"/>
            <p:cNvCxnSpPr>
              <a:stCxn id="1957" idx="6"/>
              <a:endCxn id="1960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67" name="Shape 1967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8" name="Shape 1968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1969" name="Shape 1969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70" name="Shape 1970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71" name="Shape 1971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1972" name="Shape 1972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73" name="Shape 1973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74" name="Shape 1974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1975" name="Shape 1975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76" name="Shape 1976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77" name="Shape 1977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1978" name="Shape 1978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79" name="Shape 1979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80" name="Shape 1980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1981" name="Shape 1981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82" name="Shape 1982"/>
            <p:cNvCxnSpPr>
              <a:stCxn id="1981" idx="0"/>
              <a:endCxn id="1981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3" name="Shape 1983"/>
            <p:cNvCxnSpPr>
              <a:stCxn id="1981" idx="2"/>
              <a:endCxn id="1981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84" name="Shape 1984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1985" name="Shape 1985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86" name="Shape 1986"/>
            <p:cNvCxnSpPr>
              <a:stCxn id="1985" idx="7"/>
              <a:endCxn id="1985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7" name="Shape 1987"/>
            <p:cNvCxnSpPr>
              <a:stCxn id="1985" idx="1"/>
              <a:endCxn id="1985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88" name="Shape 1988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1989" name="Shape 1989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90" name="Shape 1990"/>
            <p:cNvCxnSpPr>
              <a:stCxn id="1989" idx="7"/>
              <a:endCxn id="1989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1" name="Shape 1991"/>
            <p:cNvCxnSpPr>
              <a:stCxn id="1989" idx="1"/>
              <a:endCxn id="1989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92" name="Shape 1992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1993" name="Shape 1993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94" name="Shape 1994"/>
            <p:cNvCxnSpPr>
              <a:stCxn id="1993" idx="7"/>
              <a:endCxn id="1993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5" name="Shape 1995"/>
            <p:cNvCxnSpPr>
              <a:stCxn id="1993" idx="1"/>
              <a:endCxn id="1993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996" name="Shape 1996"/>
          <p:cNvCxnSpPr>
            <a:stCxn id="1997" idx="6"/>
            <a:endCxn id="1928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8" name="Shape 1998"/>
          <p:cNvCxnSpPr>
            <a:stCxn id="1997" idx="6"/>
            <a:endCxn id="1941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9" name="Shape 1999"/>
          <p:cNvCxnSpPr>
            <a:stCxn id="1997" idx="6"/>
            <a:endCxn id="1967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0" name="Shape 2000"/>
          <p:cNvCxnSpPr>
            <a:stCxn id="1997" idx="6"/>
            <a:endCxn id="1954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1" name="Shape 2001"/>
          <p:cNvCxnSpPr>
            <a:endCxn id="1993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2" name="Shape 2002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03" name="Shape 2003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004" name="Shape 2004"/>
          <p:cNvCxnSpPr>
            <a:endCxn id="1985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5" name="Shape 2005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6" name="Shape 2006"/>
          <p:cNvCxnSpPr>
            <a:stCxn id="1985" idx="6"/>
            <a:endCxn id="1981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7" name="Shape 2007"/>
          <p:cNvCxnSpPr>
            <a:stCxn id="1989" idx="0"/>
            <a:endCxn id="1981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8" name="Shape 2008"/>
          <p:cNvCxnSpPr>
            <a:stCxn id="1981" idx="0"/>
            <a:endCxn id="2009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0" name="Shape 2010"/>
          <p:cNvCxnSpPr>
            <a:stCxn id="2011" idx="3"/>
            <a:endCxn id="1989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2" name="Shape 2012"/>
          <p:cNvCxnSpPr>
            <a:stCxn id="2013" idx="1"/>
            <a:endCxn id="1985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014" name="Shape 2014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5" name="Shape 2015"/>
          <p:cNvCxnSpPr>
            <a:stCxn id="1993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6" name="Shape 2016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7" name="Shape 2017"/>
          <p:cNvCxnSpPr>
            <a:stCxn id="2018" idx="1"/>
            <a:endCxn id="2019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20" name="Shape 2020"/>
          <p:cNvCxnSpPr>
            <a:stCxn id="2019" idx="2"/>
            <a:endCxn id="2002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997" name="Shape 1997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1" name="Shape 2021"/>
          <p:cNvCxnSpPr>
            <a:stCxn id="2002" idx="2"/>
            <a:endCxn id="1997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022" name="Shape 2022"/>
          <p:cNvCxnSpPr>
            <a:stCxn id="2003" idx="0"/>
            <a:endCxn id="1997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3" name="Shape 2023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4" name="Shape 2024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5" name="Shape 2025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6" name="Shape 2026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027" name="Shape 2027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2009" name="Shape 2009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28" name="Shape 2028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029" name="Shape 2029"/>
          <p:cNvCxnSpPr>
            <a:stCxn id="2009" idx="0"/>
            <a:endCxn id="1993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9" name="Shape 2019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30" name="Shape 2030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031" name="Shape 2031"/>
          <p:cNvCxnSpPr>
            <a:stCxn id="2003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1" name="Shape 2011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032" name="Shape 2032"/>
          <p:cNvCxnSpPr>
            <a:stCxn id="2011" idx="3"/>
            <a:endCxn id="1972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3" name="Shape 2033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2034" name="Shape 2034"/>
          <p:cNvSpPr txBox="1"/>
          <p:nvPr/>
        </p:nvSpPr>
        <p:spPr>
          <a:xfrm>
            <a:off x="1400600" y="1477850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035" name="Shape 2035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36" name="Shape 2036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37" name="Shape 2037"/>
          <p:cNvSpPr txBox="1"/>
          <p:nvPr/>
        </p:nvSpPr>
        <p:spPr>
          <a:xfrm>
            <a:off x="6922175" y="28550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filtered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38" name="Shape 2038"/>
          <p:cNvSpPr txBox="1"/>
          <p:nvPr/>
        </p:nvSpPr>
        <p:spPr>
          <a:xfrm>
            <a:off x="6922175" y="38456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possibilities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56px-Supreme_pizza.png"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670" y="1412926"/>
            <a:ext cx="123205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shi-895174_640.jpg"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2238" y="2380925"/>
            <a:ext cx="1143475" cy="75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20px-Waffles_with_Strawberries.jpg" id="159" name="Shape 1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2250" y="3558850"/>
            <a:ext cx="1143475" cy="85761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6037800" y="1397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pizza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6037800" y="2540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sushi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6037800" y="3683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waffles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2411525" y="2921950"/>
            <a:ext cx="2215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pizza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2411525" y="3683950"/>
            <a:ext cx="2215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sushi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2411525" y="4369750"/>
            <a:ext cx="2215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waffles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5520712" y="1554782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5520712" y="2738129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5520712" y="3845277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4407285" y="3078782"/>
            <a:ext cx="202978" cy="202978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4407285" y="3804929"/>
            <a:ext cx="202978" cy="202978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4407285" y="4531077"/>
            <a:ext cx="202978" cy="202978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Shape 172"/>
          <p:cNvCxnSpPr>
            <a:stCxn id="169" idx="6"/>
            <a:endCxn id="167" idx="2"/>
          </p:cNvCxnSpPr>
          <p:nvPr/>
        </p:nvCxnSpPr>
        <p:spPr>
          <a:xfrm flipH="1" rot="10800000">
            <a:off x="4610263" y="2839771"/>
            <a:ext cx="910500" cy="340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Shape 173"/>
          <p:cNvCxnSpPr>
            <a:stCxn id="170" idx="6"/>
            <a:endCxn id="168" idx="2"/>
          </p:cNvCxnSpPr>
          <p:nvPr/>
        </p:nvCxnSpPr>
        <p:spPr>
          <a:xfrm>
            <a:off x="4610263" y="3906419"/>
            <a:ext cx="910500" cy="40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Shape 174"/>
          <p:cNvCxnSpPr>
            <a:stCxn id="171" idx="6"/>
            <a:endCxn id="166" idx="2"/>
          </p:cNvCxnSpPr>
          <p:nvPr/>
        </p:nvCxnSpPr>
        <p:spPr>
          <a:xfrm flipH="1" rot="10800000">
            <a:off x="4610263" y="1656267"/>
            <a:ext cx="910500" cy="2976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Shape 175"/>
          <p:cNvSpPr txBox="1"/>
          <p:nvPr>
            <p:ph type="title"/>
          </p:nvPr>
        </p:nvSpPr>
        <p:spPr>
          <a:xfrm>
            <a:off x="311700" y="-73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for dinner?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5520712" y="1554782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5520712" y="2738129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5520712" y="3845277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4407285" y="945182"/>
            <a:ext cx="202978" cy="202978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4407285" y="1671329"/>
            <a:ext cx="202978" cy="202978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4407285" y="2397477"/>
            <a:ext cx="202978" cy="202978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" name="Shape 182"/>
          <p:cNvCxnSpPr>
            <a:stCxn id="179" idx="6"/>
            <a:endCxn id="177" idx="2"/>
          </p:cNvCxnSpPr>
          <p:nvPr/>
        </p:nvCxnSpPr>
        <p:spPr>
          <a:xfrm>
            <a:off x="4610263" y="1046671"/>
            <a:ext cx="910500" cy="1793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Shape 183"/>
          <p:cNvCxnSpPr>
            <a:stCxn id="180" idx="6"/>
            <a:endCxn id="178" idx="2"/>
          </p:cNvCxnSpPr>
          <p:nvPr/>
        </p:nvCxnSpPr>
        <p:spPr>
          <a:xfrm>
            <a:off x="4610263" y="1772819"/>
            <a:ext cx="910500" cy="2174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Shape 184"/>
          <p:cNvCxnSpPr>
            <a:stCxn id="181" idx="6"/>
            <a:endCxn id="176" idx="2"/>
          </p:cNvCxnSpPr>
          <p:nvPr/>
        </p:nvCxnSpPr>
        <p:spPr>
          <a:xfrm flipH="1" rot="10800000">
            <a:off x="4610263" y="1656267"/>
            <a:ext cx="910500" cy="842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Shape 185"/>
          <p:cNvSpPr txBox="1"/>
          <p:nvPr/>
        </p:nvSpPr>
        <p:spPr>
          <a:xfrm>
            <a:off x="1120475" y="788350"/>
            <a:ext cx="350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predicted </a:t>
            </a:r>
            <a:r>
              <a:rPr lang="en" sz="1800">
                <a:solidFill>
                  <a:srgbClr val="FFFFFF"/>
                </a:solidFill>
              </a:rPr>
              <a:t>pizza for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1120475" y="1550350"/>
            <a:ext cx="350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predicted </a:t>
            </a:r>
            <a:r>
              <a:rPr lang="en" sz="1800">
                <a:solidFill>
                  <a:srgbClr val="FFFFFF"/>
                </a:solidFill>
              </a:rPr>
              <a:t>sushi for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1120475" y="2236150"/>
            <a:ext cx="350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predicted </a:t>
            </a:r>
            <a:r>
              <a:rPr lang="en" sz="1800">
                <a:solidFill>
                  <a:srgbClr val="FFFFFF"/>
                </a:solidFill>
              </a:rPr>
              <a:t>waffles for yesterday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3" name="Shape 2043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2044" name="Shape 2044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Shape 2045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Shape 2046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Shape 2047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Shape 2048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49" name="Shape 2049"/>
            <p:cNvCxnSpPr>
              <a:stCxn id="2044" idx="5"/>
              <a:endCxn id="2047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0" name="Shape 2050"/>
            <p:cNvCxnSpPr>
              <a:stCxn id="2044" idx="5"/>
              <a:endCxn id="2048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1" name="Shape 2051"/>
            <p:cNvCxnSpPr>
              <a:stCxn id="2046" idx="7"/>
              <a:endCxn id="2048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2" name="Shape 2052"/>
            <p:cNvCxnSpPr>
              <a:stCxn id="2046" idx="7"/>
              <a:endCxn id="2047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3" name="Shape 2053"/>
            <p:cNvCxnSpPr>
              <a:stCxn id="2045" idx="6"/>
              <a:endCxn id="2047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4" name="Shape 2054"/>
            <p:cNvCxnSpPr>
              <a:stCxn id="2045" idx="6"/>
              <a:endCxn id="2048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55" name="Shape 2055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6" name="Shape 2056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2057" name="Shape 2057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Shape 2058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Shape 2059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Shape 2060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Shape 2061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62" name="Shape 2062"/>
            <p:cNvCxnSpPr>
              <a:stCxn id="2057" idx="5"/>
              <a:endCxn id="2060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3" name="Shape 2063"/>
            <p:cNvCxnSpPr>
              <a:stCxn id="2057" idx="5"/>
              <a:endCxn id="2061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4" name="Shape 2064"/>
            <p:cNvCxnSpPr>
              <a:stCxn id="2059" idx="7"/>
              <a:endCxn id="2061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5" name="Shape 2065"/>
            <p:cNvCxnSpPr>
              <a:stCxn id="2059" idx="7"/>
              <a:endCxn id="2060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6" name="Shape 2066"/>
            <p:cNvCxnSpPr>
              <a:stCxn id="2058" idx="6"/>
              <a:endCxn id="2060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7" name="Shape 2067"/>
            <p:cNvCxnSpPr>
              <a:stCxn id="2058" idx="6"/>
              <a:endCxn id="2061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68" name="Shape 2068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9" name="Shape 2069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2070" name="Shape 2070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Shape 2071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Shape 2072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Shape 2073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Shape 2074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75" name="Shape 2075"/>
            <p:cNvCxnSpPr>
              <a:stCxn id="2070" idx="5"/>
              <a:endCxn id="2073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6" name="Shape 2076"/>
            <p:cNvCxnSpPr>
              <a:stCxn id="2070" idx="5"/>
              <a:endCxn id="2074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7" name="Shape 2077"/>
            <p:cNvCxnSpPr>
              <a:stCxn id="2072" idx="7"/>
              <a:endCxn id="2074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8" name="Shape 2078"/>
            <p:cNvCxnSpPr>
              <a:stCxn id="2072" idx="7"/>
              <a:endCxn id="2073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9" name="Shape 2079"/>
            <p:cNvCxnSpPr>
              <a:stCxn id="2071" idx="6"/>
              <a:endCxn id="2073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0" name="Shape 2080"/>
            <p:cNvCxnSpPr>
              <a:stCxn id="2071" idx="6"/>
              <a:endCxn id="2074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81" name="Shape 2081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2" name="Shape 2082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2083" name="Shape 2083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Shape 2084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Shape 2085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Shape 2086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Shape 2087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88" name="Shape 2088"/>
            <p:cNvCxnSpPr>
              <a:stCxn id="2083" idx="5"/>
              <a:endCxn id="2086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9" name="Shape 2089"/>
            <p:cNvCxnSpPr>
              <a:stCxn id="2083" idx="5"/>
              <a:endCxn id="2087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0" name="Shape 2090"/>
            <p:cNvCxnSpPr>
              <a:stCxn id="2085" idx="7"/>
              <a:endCxn id="2087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1" name="Shape 2091"/>
            <p:cNvCxnSpPr>
              <a:stCxn id="2085" idx="7"/>
              <a:endCxn id="2086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2" name="Shape 2092"/>
            <p:cNvCxnSpPr>
              <a:stCxn id="2084" idx="6"/>
              <a:endCxn id="2086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3" name="Shape 2093"/>
            <p:cNvCxnSpPr>
              <a:stCxn id="2084" idx="6"/>
              <a:endCxn id="2087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94" name="Shape 2094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5" name="Shape 2095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2096" name="Shape 2096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97" name="Shape 2097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98" name="Shape 2098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2099" name="Shape 2099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00" name="Shape 2100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01" name="Shape 2101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2102" name="Shape 2102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03" name="Shape 2103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04" name="Shape 2104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2105" name="Shape 2105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06" name="Shape 2106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07" name="Shape 2107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2108" name="Shape 2108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09" name="Shape 2109"/>
            <p:cNvCxnSpPr>
              <a:stCxn id="2108" idx="0"/>
              <a:endCxn id="2108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0" name="Shape 2110"/>
            <p:cNvCxnSpPr>
              <a:stCxn id="2108" idx="2"/>
              <a:endCxn id="2108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11" name="Shape 2111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2112" name="Shape 2112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13" name="Shape 2113"/>
            <p:cNvCxnSpPr>
              <a:stCxn id="2112" idx="7"/>
              <a:endCxn id="2112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4" name="Shape 2114"/>
            <p:cNvCxnSpPr>
              <a:stCxn id="2112" idx="1"/>
              <a:endCxn id="2112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15" name="Shape 2115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2116" name="Shape 2116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17" name="Shape 2117"/>
            <p:cNvCxnSpPr>
              <a:stCxn id="2116" idx="7"/>
              <a:endCxn id="2116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8" name="Shape 2118"/>
            <p:cNvCxnSpPr>
              <a:stCxn id="2116" idx="1"/>
              <a:endCxn id="2116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19" name="Shape 2119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2120" name="Shape 2120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21" name="Shape 2121"/>
            <p:cNvCxnSpPr>
              <a:stCxn id="2120" idx="7"/>
              <a:endCxn id="2120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2" name="Shape 2122"/>
            <p:cNvCxnSpPr>
              <a:stCxn id="2120" idx="1"/>
              <a:endCxn id="2120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123" name="Shape 2123"/>
          <p:cNvCxnSpPr>
            <a:stCxn id="2124" idx="6"/>
            <a:endCxn id="2055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5" name="Shape 2125"/>
          <p:cNvCxnSpPr>
            <a:stCxn id="2124" idx="6"/>
            <a:endCxn id="2068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6" name="Shape 2126"/>
          <p:cNvCxnSpPr>
            <a:stCxn id="2124" idx="6"/>
            <a:endCxn id="2094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7" name="Shape 2127"/>
          <p:cNvCxnSpPr>
            <a:stCxn id="2124" idx="6"/>
            <a:endCxn id="2081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8" name="Shape 2128"/>
          <p:cNvCxnSpPr>
            <a:endCxn id="2120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9" name="Shape 2129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30" name="Shape 2130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131" name="Shape 2131"/>
          <p:cNvCxnSpPr>
            <a:endCxn id="2112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2" name="Shape 2132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3" name="Shape 2133"/>
          <p:cNvCxnSpPr>
            <a:stCxn id="2112" idx="6"/>
            <a:endCxn id="2108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4" name="Shape 2134"/>
          <p:cNvCxnSpPr>
            <a:stCxn id="2116" idx="0"/>
            <a:endCxn id="2108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5" name="Shape 2135"/>
          <p:cNvCxnSpPr>
            <a:stCxn id="2108" idx="0"/>
            <a:endCxn id="2136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7" name="Shape 2137"/>
          <p:cNvCxnSpPr>
            <a:stCxn id="2138" idx="3"/>
            <a:endCxn id="2116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9" name="Shape 2139"/>
          <p:cNvCxnSpPr>
            <a:stCxn id="2140" idx="1"/>
            <a:endCxn id="2112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141" name="Shape 2141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2" name="Shape 2142"/>
          <p:cNvCxnSpPr>
            <a:stCxn id="2120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3" name="Shape 2143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4" name="Shape 2144"/>
          <p:cNvCxnSpPr>
            <a:stCxn id="2145" idx="1"/>
            <a:endCxn id="2146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47" name="Shape 2147"/>
          <p:cNvCxnSpPr>
            <a:stCxn id="2146" idx="2"/>
            <a:endCxn id="2129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124" name="Shape 2124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48" name="Shape 2148"/>
          <p:cNvCxnSpPr>
            <a:stCxn id="2129" idx="2"/>
            <a:endCxn id="2124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149" name="Shape 2149"/>
          <p:cNvCxnSpPr>
            <a:stCxn id="2130" idx="0"/>
            <a:endCxn id="2124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0" name="Shape 2150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51" name="Shape 2151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52" name="Shape 2152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53" name="Shape 2153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154" name="Shape 2154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2136" name="Shape 2136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55" name="Shape 2155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156" name="Shape 2156"/>
          <p:cNvCxnSpPr>
            <a:stCxn id="2136" idx="0"/>
            <a:endCxn id="2120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6" name="Shape 2146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57" name="Shape 2157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158" name="Shape 2158"/>
          <p:cNvCxnSpPr>
            <a:stCxn id="2130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8" name="Shape 2138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159" name="Shape 2159"/>
          <p:cNvCxnSpPr>
            <a:stCxn id="2138" idx="3"/>
            <a:endCxn id="2099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0" name="Shape 2160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2161" name="Shape 2161"/>
          <p:cNvSpPr txBox="1"/>
          <p:nvPr/>
        </p:nvSpPr>
        <p:spPr>
          <a:xfrm>
            <a:off x="6887000" y="3916250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b="1" sz="1800"/>
          </a:p>
        </p:txBody>
      </p:sp>
      <p:sp>
        <p:nvSpPr>
          <p:cNvPr id="2162" name="Shape 2162"/>
          <p:cNvSpPr txBox="1"/>
          <p:nvPr/>
        </p:nvSpPr>
        <p:spPr>
          <a:xfrm>
            <a:off x="1400600" y="1477850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163" name="Shape 2163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64" name="Shape 2164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65" name="Shape 2165"/>
          <p:cNvSpPr txBox="1"/>
          <p:nvPr/>
        </p:nvSpPr>
        <p:spPr>
          <a:xfrm>
            <a:off x="6922175" y="28550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filtered possibilities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0" name="Shape 2170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2171" name="Shape 2171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Shape 2172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Shape 2173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Shape 2174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Shape 2175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76" name="Shape 2176"/>
            <p:cNvCxnSpPr>
              <a:stCxn id="2171" idx="5"/>
              <a:endCxn id="2174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7" name="Shape 2177"/>
            <p:cNvCxnSpPr>
              <a:stCxn id="2171" idx="5"/>
              <a:endCxn id="2175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8" name="Shape 2178"/>
            <p:cNvCxnSpPr>
              <a:stCxn id="2173" idx="7"/>
              <a:endCxn id="2175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9" name="Shape 2179"/>
            <p:cNvCxnSpPr>
              <a:stCxn id="2173" idx="7"/>
              <a:endCxn id="2174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0" name="Shape 2180"/>
            <p:cNvCxnSpPr>
              <a:stCxn id="2172" idx="6"/>
              <a:endCxn id="2174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1" name="Shape 2181"/>
            <p:cNvCxnSpPr>
              <a:stCxn id="2172" idx="6"/>
              <a:endCxn id="2175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82" name="Shape 218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3" name="Shape 2183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2184" name="Shape 2184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Shape 2185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Shape 2186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Shape 2187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Shape 2188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89" name="Shape 2189"/>
            <p:cNvCxnSpPr>
              <a:stCxn id="2184" idx="5"/>
              <a:endCxn id="2187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0" name="Shape 2190"/>
            <p:cNvCxnSpPr>
              <a:stCxn id="2184" idx="5"/>
              <a:endCxn id="2188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1" name="Shape 2191"/>
            <p:cNvCxnSpPr>
              <a:stCxn id="2186" idx="7"/>
              <a:endCxn id="2188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2" name="Shape 2192"/>
            <p:cNvCxnSpPr>
              <a:stCxn id="2186" idx="7"/>
              <a:endCxn id="2187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3" name="Shape 2193"/>
            <p:cNvCxnSpPr>
              <a:stCxn id="2185" idx="6"/>
              <a:endCxn id="2187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4" name="Shape 2194"/>
            <p:cNvCxnSpPr>
              <a:stCxn id="2185" idx="6"/>
              <a:endCxn id="2188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95" name="Shape 2195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6" name="Shape 2196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2197" name="Shape 2197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Shape 2198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Shape 2199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Shape 2200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Shape 2201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02" name="Shape 2202"/>
            <p:cNvCxnSpPr>
              <a:stCxn id="2197" idx="5"/>
              <a:endCxn id="2200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3" name="Shape 2203"/>
            <p:cNvCxnSpPr>
              <a:stCxn id="2197" idx="5"/>
              <a:endCxn id="2201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4" name="Shape 2204"/>
            <p:cNvCxnSpPr>
              <a:stCxn id="2199" idx="7"/>
              <a:endCxn id="2201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5" name="Shape 2205"/>
            <p:cNvCxnSpPr>
              <a:stCxn id="2199" idx="7"/>
              <a:endCxn id="2200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6" name="Shape 2206"/>
            <p:cNvCxnSpPr>
              <a:stCxn id="2198" idx="6"/>
              <a:endCxn id="2200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7" name="Shape 2207"/>
            <p:cNvCxnSpPr>
              <a:stCxn id="2198" idx="6"/>
              <a:endCxn id="2201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08" name="Shape 2208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9" name="Shape 2209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2210" name="Shape 2210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Shape 2211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Shape 2212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Shape 2213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Shape 2214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15" name="Shape 2215"/>
            <p:cNvCxnSpPr>
              <a:stCxn id="2210" idx="5"/>
              <a:endCxn id="2213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6" name="Shape 2216"/>
            <p:cNvCxnSpPr>
              <a:stCxn id="2210" idx="5"/>
              <a:endCxn id="2214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7" name="Shape 2217"/>
            <p:cNvCxnSpPr>
              <a:stCxn id="2212" idx="7"/>
              <a:endCxn id="2214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8" name="Shape 2218"/>
            <p:cNvCxnSpPr>
              <a:stCxn id="2212" idx="7"/>
              <a:endCxn id="2213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9" name="Shape 2219"/>
            <p:cNvCxnSpPr>
              <a:stCxn id="2211" idx="6"/>
              <a:endCxn id="2213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0" name="Shape 2220"/>
            <p:cNvCxnSpPr>
              <a:stCxn id="2211" idx="6"/>
              <a:endCxn id="2214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21" name="Shape 2221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2" name="Shape 2222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2223" name="Shape 2223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24" name="Shape 2224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25" name="Shape 2225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2226" name="Shape 2226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27" name="Shape 2227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28" name="Shape 2228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2229" name="Shape 2229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30" name="Shape 2230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31" name="Shape 2231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2232" name="Shape 2232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33" name="Shape 2233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34" name="Shape 2234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2235" name="Shape 2235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36" name="Shape 2236"/>
            <p:cNvCxnSpPr>
              <a:stCxn id="2235" idx="0"/>
              <a:endCxn id="2235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7" name="Shape 2237"/>
            <p:cNvCxnSpPr>
              <a:stCxn id="2235" idx="2"/>
              <a:endCxn id="2235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38" name="Shape 2238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2239" name="Shape 2239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40" name="Shape 2240"/>
            <p:cNvCxnSpPr>
              <a:stCxn id="2239" idx="7"/>
              <a:endCxn id="2239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1" name="Shape 2241"/>
            <p:cNvCxnSpPr>
              <a:stCxn id="2239" idx="1"/>
              <a:endCxn id="2239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42" name="Shape 2242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2243" name="Shape 2243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44" name="Shape 2244"/>
            <p:cNvCxnSpPr>
              <a:stCxn id="2243" idx="7"/>
              <a:endCxn id="2243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5" name="Shape 2245"/>
            <p:cNvCxnSpPr>
              <a:stCxn id="2243" idx="1"/>
              <a:endCxn id="2243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46" name="Shape 2246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2247" name="Shape 2247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48" name="Shape 2248"/>
            <p:cNvCxnSpPr>
              <a:stCxn id="2247" idx="7"/>
              <a:endCxn id="2247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9" name="Shape 2249"/>
            <p:cNvCxnSpPr>
              <a:stCxn id="2247" idx="1"/>
              <a:endCxn id="2247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250" name="Shape 2250"/>
          <p:cNvCxnSpPr>
            <a:stCxn id="2251" idx="6"/>
            <a:endCxn id="2182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2" name="Shape 2252"/>
          <p:cNvCxnSpPr>
            <a:stCxn id="2251" idx="6"/>
            <a:endCxn id="2195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3" name="Shape 2253"/>
          <p:cNvCxnSpPr>
            <a:stCxn id="2251" idx="6"/>
            <a:endCxn id="2221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4" name="Shape 2254"/>
          <p:cNvCxnSpPr>
            <a:stCxn id="2251" idx="6"/>
            <a:endCxn id="2208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5" name="Shape 2255"/>
          <p:cNvCxnSpPr>
            <a:endCxn id="2247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6" name="Shape 2256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57" name="Shape 2257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258" name="Shape 2258"/>
          <p:cNvCxnSpPr>
            <a:endCxn id="2239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9" name="Shape 2259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0" name="Shape 2260"/>
          <p:cNvCxnSpPr>
            <a:stCxn id="2239" idx="6"/>
            <a:endCxn id="2235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1" name="Shape 2261"/>
          <p:cNvCxnSpPr>
            <a:stCxn id="2243" idx="0"/>
            <a:endCxn id="2235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2" name="Shape 2262"/>
          <p:cNvCxnSpPr>
            <a:stCxn id="2235" idx="0"/>
            <a:endCxn id="2263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4" name="Shape 2264"/>
          <p:cNvCxnSpPr>
            <a:stCxn id="2265" idx="3"/>
            <a:endCxn id="2243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6" name="Shape 2266"/>
          <p:cNvCxnSpPr>
            <a:stCxn id="2267" idx="1"/>
            <a:endCxn id="2239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268" name="Shape 2268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9" name="Shape 2269"/>
          <p:cNvCxnSpPr>
            <a:stCxn id="2247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0" name="Shape 2270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1" name="Shape 2271"/>
          <p:cNvCxnSpPr>
            <a:stCxn id="2272" idx="1"/>
            <a:endCxn id="2273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274" name="Shape 2274"/>
          <p:cNvCxnSpPr>
            <a:stCxn id="2273" idx="2"/>
            <a:endCxn id="2256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251" name="Shape 2251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5" name="Shape 2275"/>
          <p:cNvCxnSpPr>
            <a:stCxn id="2256" idx="2"/>
            <a:endCxn id="2251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276" name="Shape 2276"/>
          <p:cNvCxnSpPr>
            <a:stCxn id="2257" idx="0"/>
            <a:endCxn id="2251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7" name="Shape 2277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78" name="Shape 2278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79" name="Shape 2279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80" name="Shape 2280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281" name="Shape 2281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2263" name="Shape 2263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82" name="Shape 2282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283" name="Shape 2283"/>
          <p:cNvCxnSpPr>
            <a:stCxn id="2263" idx="0"/>
            <a:endCxn id="2247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3" name="Shape 2273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84" name="Shape 2284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285" name="Shape 2285"/>
          <p:cNvCxnSpPr>
            <a:stCxn id="2257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5" name="Shape 2265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286" name="Shape 2286"/>
          <p:cNvCxnSpPr>
            <a:stCxn id="2265" idx="3"/>
            <a:endCxn id="2226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7" name="Shape 2287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2288" name="Shape 2288"/>
          <p:cNvSpPr txBox="1"/>
          <p:nvPr/>
        </p:nvSpPr>
        <p:spPr>
          <a:xfrm>
            <a:off x="6887000" y="3916250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b="1" sz="1800"/>
          </a:p>
        </p:txBody>
      </p:sp>
      <p:sp>
        <p:nvSpPr>
          <p:cNvPr id="2289" name="Shape 2289"/>
          <p:cNvSpPr txBox="1"/>
          <p:nvPr/>
        </p:nvSpPr>
        <p:spPr>
          <a:xfrm>
            <a:off x="1400600" y="1477850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290" name="Shape 2290"/>
          <p:cNvSpPr txBox="1"/>
          <p:nvPr/>
        </p:nvSpPr>
        <p:spPr>
          <a:xfrm>
            <a:off x="6886875" y="28221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b="1" sz="1800"/>
          </a:p>
        </p:txBody>
      </p:sp>
      <p:sp>
        <p:nvSpPr>
          <p:cNvPr id="2291" name="Shape 2291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2" name="Shape 2292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6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7" name="Shape 2297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2298" name="Shape 2298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Shape 2299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Shape 2300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Shape 2301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Shape 2302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03" name="Shape 2303"/>
            <p:cNvCxnSpPr>
              <a:stCxn id="2298" idx="5"/>
              <a:endCxn id="2301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4" name="Shape 2304"/>
            <p:cNvCxnSpPr>
              <a:stCxn id="2298" idx="5"/>
              <a:endCxn id="2302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5" name="Shape 2305"/>
            <p:cNvCxnSpPr>
              <a:stCxn id="2300" idx="7"/>
              <a:endCxn id="2302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6" name="Shape 2306"/>
            <p:cNvCxnSpPr>
              <a:stCxn id="2300" idx="7"/>
              <a:endCxn id="2301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7" name="Shape 2307"/>
            <p:cNvCxnSpPr>
              <a:stCxn id="2299" idx="6"/>
              <a:endCxn id="2301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8" name="Shape 2308"/>
            <p:cNvCxnSpPr>
              <a:stCxn id="2299" idx="6"/>
              <a:endCxn id="2302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09" name="Shape 2309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0" name="Shape 2310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2311" name="Shape 2311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Shape 2312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Shape 2313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Shape 2314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Shape 2315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16" name="Shape 2316"/>
            <p:cNvCxnSpPr>
              <a:stCxn id="2311" idx="5"/>
              <a:endCxn id="2314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7" name="Shape 2317"/>
            <p:cNvCxnSpPr>
              <a:stCxn id="2311" idx="5"/>
              <a:endCxn id="2315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8" name="Shape 2318"/>
            <p:cNvCxnSpPr>
              <a:stCxn id="2313" idx="7"/>
              <a:endCxn id="2315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9" name="Shape 2319"/>
            <p:cNvCxnSpPr>
              <a:stCxn id="2313" idx="7"/>
              <a:endCxn id="2314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0" name="Shape 2320"/>
            <p:cNvCxnSpPr>
              <a:stCxn id="2312" idx="6"/>
              <a:endCxn id="2314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1" name="Shape 2321"/>
            <p:cNvCxnSpPr>
              <a:stCxn id="2312" idx="6"/>
              <a:endCxn id="2315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22" name="Shape 232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3" name="Shape 2323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2324" name="Shape 2324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Shape 2325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Shape 2326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Shape 2327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Shape 2328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29" name="Shape 2329"/>
            <p:cNvCxnSpPr>
              <a:stCxn id="2324" idx="5"/>
              <a:endCxn id="2327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0" name="Shape 2330"/>
            <p:cNvCxnSpPr>
              <a:stCxn id="2324" idx="5"/>
              <a:endCxn id="2328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1" name="Shape 2331"/>
            <p:cNvCxnSpPr>
              <a:stCxn id="2326" idx="7"/>
              <a:endCxn id="2328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2" name="Shape 2332"/>
            <p:cNvCxnSpPr>
              <a:stCxn id="2326" idx="7"/>
              <a:endCxn id="2327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3" name="Shape 2333"/>
            <p:cNvCxnSpPr>
              <a:stCxn id="2325" idx="6"/>
              <a:endCxn id="2327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4" name="Shape 2334"/>
            <p:cNvCxnSpPr>
              <a:stCxn id="2325" idx="6"/>
              <a:endCxn id="2328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35" name="Shape 2335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6" name="Shape 2336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2337" name="Shape 2337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Shape 2338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Shape 2339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Shape 2340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Shape 2341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42" name="Shape 2342"/>
            <p:cNvCxnSpPr>
              <a:stCxn id="2337" idx="5"/>
              <a:endCxn id="2340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3" name="Shape 2343"/>
            <p:cNvCxnSpPr>
              <a:stCxn id="2337" idx="5"/>
              <a:endCxn id="2341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4" name="Shape 2344"/>
            <p:cNvCxnSpPr>
              <a:stCxn id="2339" idx="7"/>
              <a:endCxn id="2341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5" name="Shape 2345"/>
            <p:cNvCxnSpPr>
              <a:stCxn id="2339" idx="7"/>
              <a:endCxn id="2340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6" name="Shape 2346"/>
            <p:cNvCxnSpPr>
              <a:stCxn id="2338" idx="6"/>
              <a:endCxn id="2340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7" name="Shape 2347"/>
            <p:cNvCxnSpPr>
              <a:stCxn id="2338" idx="6"/>
              <a:endCxn id="2341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48" name="Shape 2348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9" name="Shape 2349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2350" name="Shape 2350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51" name="Shape 2351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52" name="Shape 2352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2353" name="Shape 2353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54" name="Shape 2354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55" name="Shape 2355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2356" name="Shape 2356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57" name="Shape 2357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58" name="Shape 2358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2359" name="Shape 2359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60" name="Shape 2360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61" name="Shape 2361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2362" name="Shape 2362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63" name="Shape 2363"/>
            <p:cNvCxnSpPr>
              <a:stCxn id="2362" idx="0"/>
              <a:endCxn id="2362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4" name="Shape 2364"/>
            <p:cNvCxnSpPr>
              <a:stCxn id="2362" idx="2"/>
              <a:endCxn id="2362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65" name="Shape 2365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2366" name="Shape 2366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67" name="Shape 2367"/>
            <p:cNvCxnSpPr>
              <a:stCxn id="2366" idx="7"/>
              <a:endCxn id="2366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8" name="Shape 2368"/>
            <p:cNvCxnSpPr>
              <a:stCxn id="2366" idx="1"/>
              <a:endCxn id="2366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69" name="Shape 2369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2370" name="Shape 2370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71" name="Shape 2371"/>
            <p:cNvCxnSpPr>
              <a:stCxn id="2370" idx="7"/>
              <a:endCxn id="2370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2" name="Shape 2372"/>
            <p:cNvCxnSpPr>
              <a:stCxn id="2370" idx="1"/>
              <a:endCxn id="2370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73" name="Shape 2373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2374" name="Shape 2374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75" name="Shape 2375"/>
            <p:cNvCxnSpPr>
              <a:stCxn id="2374" idx="7"/>
              <a:endCxn id="2374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6" name="Shape 2376"/>
            <p:cNvCxnSpPr>
              <a:stCxn id="2374" idx="1"/>
              <a:endCxn id="2374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377" name="Shape 2377"/>
          <p:cNvCxnSpPr>
            <a:stCxn id="2378" idx="6"/>
            <a:endCxn id="2309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9" name="Shape 2379"/>
          <p:cNvCxnSpPr>
            <a:stCxn id="2378" idx="6"/>
            <a:endCxn id="2322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0" name="Shape 2380"/>
          <p:cNvCxnSpPr>
            <a:stCxn id="2378" idx="6"/>
            <a:endCxn id="2348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1" name="Shape 2381"/>
          <p:cNvCxnSpPr>
            <a:stCxn id="2378" idx="6"/>
            <a:endCxn id="2335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2" name="Shape 2382"/>
          <p:cNvCxnSpPr>
            <a:endCxn id="2374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3" name="Shape 2383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84" name="Shape 2384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385" name="Shape 2385"/>
          <p:cNvCxnSpPr>
            <a:endCxn id="2366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6" name="Shape 2386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7" name="Shape 2387"/>
          <p:cNvCxnSpPr>
            <a:stCxn id="2366" idx="6"/>
            <a:endCxn id="2362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8" name="Shape 2388"/>
          <p:cNvCxnSpPr>
            <a:stCxn id="2370" idx="0"/>
            <a:endCxn id="2362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9" name="Shape 2389"/>
          <p:cNvCxnSpPr>
            <a:stCxn id="2362" idx="0"/>
            <a:endCxn id="2390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1" name="Shape 2391"/>
          <p:cNvCxnSpPr>
            <a:stCxn id="2392" idx="3"/>
            <a:endCxn id="2370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3" name="Shape 2393"/>
          <p:cNvCxnSpPr>
            <a:stCxn id="2394" idx="1"/>
            <a:endCxn id="2366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395" name="Shape 2395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6" name="Shape 2396"/>
          <p:cNvCxnSpPr>
            <a:stCxn id="2374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7" name="Shape 2397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8" name="Shape 2398"/>
          <p:cNvCxnSpPr>
            <a:stCxn id="2399" idx="1"/>
            <a:endCxn id="2400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01" name="Shape 2401"/>
          <p:cNvCxnSpPr>
            <a:stCxn id="2400" idx="2"/>
            <a:endCxn id="2383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378" name="Shape 2378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2" name="Shape 2402"/>
          <p:cNvCxnSpPr>
            <a:stCxn id="2383" idx="2"/>
            <a:endCxn id="2378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403" name="Shape 2403"/>
          <p:cNvCxnSpPr>
            <a:stCxn id="2384" idx="0"/>
            <a:endCxn id="2378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4" name="Shape 2404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05" name="Shape 2405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06" name="Shape 2406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07" name="Shape 2407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408" name="Shape 2408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2390" name="Shape 2390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09" name="Shape 2409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410" name="Shape 2410"/>
          <p:cNvCxnSpPr>
            <a:stCxn id="2390" idx="0"/>
            <a:endCxn id="2374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0" name="Shape 2400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11" name="Shape 2411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412" name="Shape 2412"/>
          <p:cNvCxnSpPr>
            <a:stCxn id="2384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2" name="Shape 2392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413" name="Shape 2413"/>
          <p:cNvCxnSpPr>
            <a:stCxn id="2392" idx="3"/>
            <a:endCxn id="2353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4" name="Shape 2414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2415" name="Shape 2415"/>
          <p:cNvSpPr txBox="1"/>
          <p:nvPr/>
        </p:nvSpPr>
        <p:spPr>
          <a:xfrm>
            <a:off x="6887000" y="3916250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b="1" sz="1800"/>
          </a:p>
        </p:txBody>
      </p:sp>
      <p:sp>
        <p:nvSpPr>
          <p:cNvPr id="2416" name="Shape 2416"/>
          <p:cNvSpPr txBox="1"/>
          <p:nvPr/>
        </p:nvSpPr>
        <p:spPr>
          <a:xfrm>
            <a:off x="1400600" y="1477850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417" name="Shape 2417"/>
          <p:cNvSpPr txBox="1"/>
          <p:nvPr/>
        </p:nvSpPr>
        <p:spPr>
          <a:xfrm>
            <a:off x="6886875" y="28221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b="1" sz="1800"/>
          </a:p>
        </p:txBody>
      </p:sp>
      <p:sp>
        <p:nvSpPr>
          <p:cNvPr id="2418" name="Shape 2418"/>
          <p:cNvSpPr txBox="1"/>
          <p:nvPr/>
        </p:nvSpPr>
        <p:spPr>
          <a:xfrm>
            <a:off x="6886875" y="18315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b="1" sz="1800"/>
          </a:p>
        </p:txBody>
      </p:sp>
      <p:sp>
        <p:nvSpPr>
          <p:cNvPr id="2419" name="Shape 2419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3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4" name="Shape 2424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2425" name="Shape 2425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Shape 2426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Shape 2427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Shape 2428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Shape 2429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30" name="Shape 2430"/>
            <p:cNvCxnSpPr>
              <a:stCxn id="2425" idx="5"/>
              <a:endCxn id="2428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1" name="Shape 2431"/>
            <p:cNvCxnSpPr>
              <a:stCxn id="2425" idx="5"/>
              <a:endCxn id="2429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2" name="Shape 2432"/>
            <p:cNvCxnSpPr>
              <a:stCxn id="2427" idx="7"/>
              <a:endCxn id="2429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3" name="Shape 2433"/>
            <p:cNvCxnSpPr>
              <a:stCxn id="2427" idx="7"/>
              <a:endCxn id="2428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4" name="Shape 2434"/>
            <p:cNvCxnSpPr>
              <a:stCxn id="2426" idx="6"/>
              <a:endCxn id="2428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5" name="Shape 2435"/>
            <p:cNvCxnSpPr>
              <a:stCxn id="2426" idx="6"/>
              <a:endCxn id="2429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36" name="Shape 2436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7" name="Shape 2437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2438" name="Shape 2438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Shape 2439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Shape 2440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Shape 2441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Shape 2442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43" name="Shape 2443"/>
            <p:cNvCxnSpPr>
              <a:stCxn id="2438" idx="5"/>
              <a:endCxn id="2441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4" name="Shape 2444"/>
            <p:cNvCxnSpPr>
              <a:stCxn id="2438" idx="5"/>
              <a:endCxn id="2442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5" name="Shape 2445"/>
            <p:cNvCxnSpPr>
              <a:stCxn id="2440" idx="7"/>
              <a:endCxn id="2442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6" name="Shape 2446"/>
            <p:cNvCxnSpPr>
              <a:stCxn id="2440" idx="7"/>
              <a:endCxn id="2441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7" name="Shape 2447"/>
            <p:cNvCxnSpPr>
              <a:stCxn id="2439" idx="6"/>
              <a:endCxn id="2441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8" name="Shape 2448"/>
            <p:cNvCxnSpPr>
              <a:stCxn id="2439" idx="6"/>
              <a:endCxn id="2442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49" name="Shape 2449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0" name="Shape 2450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2451" name="Shape 2451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Shape 2452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Shape 2453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Shape 2454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Shape 2455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56" name="Shape 2456"/>
            <p:cNvCxnSpPr>
              <a:stCxn id="2451" idx="5"/>
              <a:endCxn id="2454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7" name="Shape 2457"/>
            <p:cNvCxnSpPr>
              <a:stCxn id="2451" idx="5"/>
              <a:endCxn id="2455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8" name="Shape 2458"/>
            <p:cNvCxnSpPr>
              <a:stCxn id="2453" idx="7"/>
              <a:endCxn id="2455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9" name="Shape 2459"/>
            <p:cNvCxnSpPr>
              <a:stCxn id="2453" idx="7"/>
              <a:endCxn id="2454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0" name="Shape 2460"/>
            <p:cNvCxnSpPr>
              <a:stCxn id="2452" idx="6"/>
              <a:endCxn id="2454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1" name="Shape 2461"/>
            <p:cNvCxnSpPr>
              <a:stCxn id="2452" idx="6"/>
              <a:endCxn id="2455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62" name="Shape 246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3" name="Shape 2463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2464" name="Shape 2464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Shape 2465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Shape 2466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Shape 2467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Shape 2468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69" name="Shape 2469"/>
            <p:cNvCxnSpPr>
              <a:stCxn id="2464" idx="5"/>
              <a:endCxn id="2467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0" name="Shape 2470"/>
            <p:cNvCxnSpPr>
              <a:stCxn id="2464" idx="5"/>
              <a:endCxn id="2468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1" name="Shape 2471"/>
            <p:cNvCxnSpPr>
              <a:stCxn id="2466" idx="7"/>
              <a:endCxn id="2468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2" name="Shape 2472"/>
            <p:cNvCxnSpPr>
              <a:stCxn id="2466" idx="7"/>
              <a:endCxn id="2467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3" name="Shape 2473"/>
            <p:cNvCxnSpPr>
              <a:stCxn id="2465" idx="6"/>
              <a:endCxn id="2467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4" name="Shape 2474"/>
            <p:cNvCxnSpPr>
              <a:stCxn id="2465" idx="6"/>
              <a:endCxn id="2468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75" name="Shape 2475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6" name="Shape 2476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2477" name="Shape 2477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78" name="Shape 2478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79" name="Shape 2479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2480" name="Shape 2480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81" name="Shape 2481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82" name="Shape 2482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2483" name="Shape 2483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84" name="Shape 2484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85" name="Shape 2485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2486" name="Shape 2486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87" name="Shape 2487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88" name="Shape 2488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2489" name="Shape 2489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90" name="Shape 2490"/>
            <p:cNvCxnSpPr>
              <a:stCxn id="2489" idx="0"/>
              <a:endCxn id="2489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1" name="Shape 2491"/>
            <p:cNvCxnSpPr>
              <a:stCxn id="2489" idx="2"/>
              <a:endCxn id="2489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92" name="Shape 2492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2493" name="Shape 2493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94" name="Shape 2494"/>
            <p:cNvCxnSpPr>
              <a:stCxn id="2493" idx="7"/>
              <a:endCxn id="2493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5" name="Shape 2495"/>
            <p:cNvCxnSpPr>
              <a:stCxn id="2493" idx="1"/>
              <a:endCxn id="2493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96" name="Shape 2496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2497" name="Shape 2497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98" name="Shape 2498"/>
            <p:cNvCxnSpPr>
              <a:stCxn id="2497" idx="7"/>
              <a:endCxn id="2497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9" name="Shape 2499"/>
            <p:cNvCxnSpPr>
              <a:stCxn id="2497" idx="1"/>
              <a:endCxn id="2497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00" name="Shape 2500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2501" name="Shape 2501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02" name="Shape 2502"/>
            <p:cNvCxnSpPr>
              <a:stCxn id="2501" idx="7"/>
              <a:endCxn id="2501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3" name="Shape 2503"/>
            <p:cNvCxnSpPr>
              <a:stCxn id="2501" idx="1"/>
              <a:endCxn id="2501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504" name="Shape 2504"/>
          <p:cNvCxnSpPr>
            <a:stCxn id="2505" idx="6"/>
            <a:endCxn id="2436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6" name="Shape 2506"/>
          <p:cNvCxnSpPr>
            <a:stCxn id="2505" idx="6"/>
            <a:endCxn id="2449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7" name="Shape 2507"/>
          <p:cNvCxnSpPr>
            <a:stCxn id="2505" idx="6"/>
            <a:endCxn id="2475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8" name="Shape 2508"/>
          <p:cNvCxnSpPr>
            <a:stCxn id="2505" idx="6"/>
            <a:endCxn id="2462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9" name="Shape 2509"/>
          <p:cNvCxnSpPr>
            <a:endCxn id="2501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0" name="Shape 2510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11" name="Shape 2511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512" name="Shape 2512"/>
          <p:cNvCxnSpPr>
            <a:endCxn id="2493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3" name="Shape 2513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4" name="Shape 2514"/>
          <p:cNvCxnSpPr>
            <a:stCxn id="2493" idx="6"/>
            <a:endCxn id="2489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5" name="Shape 2515"/>
          <p:cNvCxnSpPr>
            <a:stCxn id="2497" idx="0"/>
            <a:endCxn id="2489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6" name="Shape 2516"/>
          <p:cNvCxnSpPr>
            <a:stCxn id="2489" idx="0"/>
            <a:endCxn id="2517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8" name="Shape 2518"/>
          <p:cNvCxnSpPr>
            <a:stCxn id="2519" idx="3"/>
            <a:endCxn id="2497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0" name="Shape 2520"/>
          <p:cNvCxnSpPr>
            <a:stCxn id="2521" idx="1"/>
            <a:endCxn id="2493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522" name="Shape 2522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3" name="Shape 2523"/>
          <p:cNvCxnSpPr>
            <a:stCxn id="2501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4" name="Shape 2524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5" name="Shape 2525"/>
          <p:cNvCxnSpPr>
            <a:stCxn id="2526" idx="1"/>
            <a:endCxn id="2527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528" name="Shape 2528"/>
          <p:cNvCxnSpPr>
            <a:stCxn id="2527" idx="2"/>
            <a:endCxn id="2510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505" name="Shape 2505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9" name="Shape 2529"/>
          <p:cNvCxnSpPr>
            <a:stCxn id="2510" idx="2"/>
            <a:endCxn id="2505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530" name="Shape 2530"/>
          <p:cNvCxnSpPr>
            <a:stCxn id="2511" idx="0"/>
            <a:endCxn id="2505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1" name="Shape 2531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32" name="Shape 2532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33" name="Shape 2533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34" name="Shape 2534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535" name="Shape 2535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2517" name="Shape 2517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36" name="Shape 2536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537" name="Shape 2537"/>
          <p:cNvCxnSpPr>
            <a:stCxn id="2517" idx="0"/>
            <a:endCxn id="2501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7" name="Shape 2527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38" name="Shape 2538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539" name="Shape 2539"/>
          <p:cNvCxnSpPr>
            <a:stCxn id="2511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9" name="Shape 2519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540" name="Shape 2540"/>
          <p:cNvCxnSpPr>
            <a:stCxn id="2519" idx="3"/>
            <a:endCxn id="2480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1" name="Shape 2541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2542" name="Shape 2542"/>
          <p:cNvSpPr txBox="1"/>
          <p:nvPr/>
        </p:nvSpPr>
        <p:spPr>
          <a:xfrm>
            <a:off x="6887000" y="3916250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b="1" sz="1800"/>
          </a:p>
        </p:txBody>
      </p:sp>
      <p:sp>
        <p:nvSpPr>
          <p:cNvPr id="2543" name="Shape 2543"/>
          <p:cNvSpPr txBox="1"/>
          <p:nvPr/>
        </p:nvSpPr>
        <p:spPr>
          <a:xfrm>
            <a:off x="1400600" y="1477850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544" name="Shape 2544"/>
          <p:cNvSpPr txBox="1"/>
          <p:nvPr/>
        </p:nvSpPr>
        <p:spPr>
          <a:xfrm>
            <a:off x="6886875" y="28221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b="1" sz="1800"/>
          </a:p>
        </p:txBody>
      </p:sp>
      <p:sp>
        <p:nvSpPr>
          <p:cNvPr id="2545" name="Shape 2545"/>
          <p:cNvSpPr txBox="1"/>
          <p:nvPr/>
        </p:nvSpPr>
        <p:spPr>
          <a:xfrm>
            <a:off x="6886875" y="18315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b="1" sz="1800"/>
          </a:p>
        </p:txBody>
      </p:sp>
      <p:sp>
        <p:nvSpPr>
          <p:cNvPr id="2546" name="Shape 2546"/>
          <p:cNvSpPr txBox="1"/>
          <p:nvPr/>
        </p:nvSpPr>
        <p:spPr>
          <a:xfrm>
            <a:off x="6910225" y="2423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0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1" name="Shape 2551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2552" name="Shape 2552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Shape 2553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Shape 2554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Shape 2555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Shape 2556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57" name="Shape 2557"/>
            <p:cNvCxnSpPr>
              <a:stCxn id="2552" idx="5"/>
              <a:endCxn id="2555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8" name="Shape 2558"/>
            <p:cNvCxnSpPr>
              <a:stCxn id="2552" idx="5"/>
              <a:endCxn id="2556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9" name="Shape 2559"/>
            <p:cNvCxnSpPr>
              <a:stCxn id="2554" idx="7"/>
              <a:endCxn id="2556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0" name="Shape 2560"/>
            <p:cNvCxnSpPr>
              <a:stCxn id="2554" idx="7"/>
              <a:endCxn id="2555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1" name="Shape 2561"/>
            <p:cNvCxnSpPr>
              <a:stCxn id="2553" idx="6"/>
              <a:endCxn id="2555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2" name="Shape 2562"/>
            <p:cNvCxnSpPr>
              <a:stCxn id="2553" idx="6"/>
              <a:endCxn id="2556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63" name="Shape 2563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4" name="Shape 2564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2565" name="Shape 2565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Shape 2566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Shape 2567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Shape 2568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Shape 2569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70" name="Shape 2570"/>
            <p:cNvCxnSpPr>
              <a:stCxn id="2565" idx="5"/>
              <a:endCxn id="2568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1" name="Shape 2571"/>
            <p:cNvCxnSpPr>
              <a:stCxn id="2565" idx="5"/>
              <a:endCxn id="2569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2" name="Shape 2572"/>
            <p:cNvCxnSpPr>
              <a:stCxn id="2567" idx="7"/>
              <a:endCxn id="2569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3" name="Shape 2573"/>
            <p:cNvCxnSpPr>
              <a:stCxn id="2567" idx="7"/>
              <a:endCxn id="2568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4" name="Shape 2574"/>
            <p:cNvCxnSpPr>
              <a:stCxn id="2566" idx="6"/>
              <a:endCxn id="2568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5" name="Shape 2575"/>
            <p:cNvCxnSpPr>
              <a:stCxn id="2566" idx="6"/>
              <a:endCxn id="2569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76" name="Shape 2576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7" name="Shape 2577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2578" name="Shape 2578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Shape 2579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Shape 2580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Shape 2581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Shape 2582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83" name="Shape 2583"/>
            <p:cNvCxnSpPr>
              <a:stCxn id="2578" idx="5"/>
              <a:endCxn id="2581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4" name="Shape 2584"/>
            <p:cNvCxnSpPr>
              <a:stCxn id="2578" idx="5"/>
              <a:endCxn id="2582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5" name="Shape 2585"/>
            <p:cNvCxnSpPr>
              <a:stCxn id="2580" idx="7"/>
              <a:endCxn id="2582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6" name="Shape 2586"/>
            <p:cNvCxnSpPr>
              <a:stCxn id="2580" idx="7"/>
              <a:endCxn id="2581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7" name="Shape 2587"/>
            <p:cNvCxnSpPr>
              <a:stCxn id="2579" idx="6"/>
              <a:endCxn id="2581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8" name="Shape 2588"/>
            <p:cNvCxnSpPr>
              <a:stCxn id="2579" idx="6"/>
              <a:endCxn id="2582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89" name="Shape 2589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0" name="Shape 2590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2591" name="Shape 2591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Shape 2592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Shape 2593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Shape 2594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Shape 2595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96" name="Shape 2596"/>
            <p:cNvCxnSpPr>
              <a:stCxn id="2591" idx="5"/>
              <a:endCxn id="2594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7" name="Shape 2597"/>
            <p:cNvCxnSpPr>
              <a:stCxn id="2591" idx="5"/>
              <a:endCxn id="2595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8" name="Shape 2598"/>
            <p:cNvCxnSpPr>
              <a:stCxn id="2593" idx="7"/>
              <a:endCxn id="2595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9" name="Shape 2599"/>
            <p:cNvCxnSpPr>
              <a:stCxn id="2593" idx="7"/>
              <a:endCxn id="2594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0" name="Shape 2600"/>
            <p:cNvCxnSpPr>
              <a:stCxn id="2592" idx="6"/>
              <a:endCxn id="2594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1" name="Shape 2601"/>
            <p:cNvCxnSpPr>
              <a:stCxn id="2592" idx="6"/>
              <a:endCxn id="2595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02" name="Shape 260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3" name="Shape 2603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2604" name="Shape 2604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05" name="Shape 2605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06" name="Shape 2606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2607" name="Shape 2607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08" name="Shape 2608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09" name="Shape 2609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2610" name="Shape 2610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11" name="Shape 2611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12" name="Shape 2612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2613" name="Shape 2613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14" name="Shape 2614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15" name="Shape 2615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2616" name="Shape 2616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17" name="Shape 2617"/>
            <p:cNvCxnSpPr>
              <a:stCxn id="2616" idx="0"/>
              <a:endCxn id="2616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8" name="Shape 2618"/>
            <p:cNvCxnSpPr>
              <a:stCxn id="2616" idx="2"/>
              <a:endCxn id="2616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19" name="Shape 2619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2620" name="Shape 2620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21" name="Shape 2621"/>
            <p:cNvCxnSpPr>
              <a:stCxn id="2620" idx="7"/>
              <a:endCxn id="2620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2" name="Shape 2622"/>
            <p:cNvCxnSpPr>
              <a:stCxn id="2620" idx="1"/>
              <a:endCxn id="2620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23" name="Shape 2623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2624" name="Shape 2624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25" name="Shape 2625"/>
            <p:cNvCxnSpPr>
              <a:stCxn id="2624" idx="7"/>
              <a:endCxn id="2624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6" name="Shape 2626"/>
            <p:cNvCxnSpPr>
              <a:stCxn id="2624" idx="1"/>
              <a:endCxn id="2624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27" name="Shape 2627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2628" name="Shape 2628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29" name="Shape 2629"/>
            <p:cNvCxnSpPr>
              <a:stCxn id="2628" idx="7"/>
              <a:endCxn id="2628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0" name="Shape 2630"/>
            <p:cNvCxnSpPr>
              <a:stCxn id="2628" idx="1"/>
              <a:endCxn id="2628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631" name="Shape 2631"/>
          <p:cNvCxnSpPr>
            <a:stCxn id="2632" idx="6"/>
            <a:endCxn id="2563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3" name="Shape 2633"/>
          <p:cNvCxnSpPr>
            <a:stCxn id="2632" idx="6"/>
            <a:endCxn id="2576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4" name="Shape 2634"/>
          <p:cNvCxnSpPr>
            <a:stCxn id="2632" idx="6"/>
            <a:endCxn id="2602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5" name="Shape 2635"/>
          <p:cNvCxnSpPr>
            <a:stCxn id="2632" idx="6"/>
            <a:endCxn id="2589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6" name="Shape 2636"/>
          <p:cNvCxnSpPr>
            <a:endCxn id="2628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7" name="Shape 2637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38" name="Shape 2638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639" name="Shape 2639"/>
          <p:cNvCxnSpPr>
            <a:endCxn id="2620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0" name="Shape 2640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1" name="Shape 2641"/>
          <p:cNvCxnSpPr>
            <a:stCxn id="2620" idx="6"/>
            <a:endCxn id="2616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2" name="Shape 2642"/>
          <p:cNvCxnSpPr>
            <a:stCxn id="2624" idx="0"/>
            <a:endCxn id="2616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3" name="Shape 2643"/>
          <p:cNvCxnSpPr>
            <a:stCxn id="2616" idx="0"/>
            <a:endCxn id="2644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5" name="Shape 2645"/>
          <p:cNvCxnSpPr>
            <a:stCxn id="2646" idx="3"/>
            <a:endCxn id="2624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7" name="Shape 2647"/>
          <p:cNvCxnSpPr>
            <a:stCxn id="2648" idx="1"/>
            <a:endCxn id="2620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649" name="Shape 2649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0" name="Shape 2650"/>
          <p:cNvCxnSpPr>
            <a:stCxn id="2628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1" name="Shape 2651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2" name="Shape 2652"/>
          <p:cNvCxnSpPr>
            <a:stCxn id="2653" idx="1"/>
            <a:endCxn id="2654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655" name="Shape 2655"/>
          <p:cNvCxnSpPr>
            <a:stCxn id="2654" idx="2"/>
            <a:endCxn id="2637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632" name="Shape 2632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56" name="Shape 2656"/>
          <p:cNvCxnSpPr>
            <a:stCxn id="2637" idx="2"/>
            <a:endCxn id="2632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657" name="Shape 2657"/>
          <p:cNvCxnSpPr>
            <a:stCxn id="2638" idx="0"/>
            <a:endCxn id="2632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8" name="Shape 2658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59" name="Shape 2659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60" name="Shape 2660"/>
          <p:cNvSpPr txBox="1"/>
          <p:nvPr/>
        </p:nvSpPr>
        <p:spPr>
          <a:xfrm>
            <a:off x="6922175" y="28550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filtered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61" name="Shape 2661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62" name="Shape 2662"/>
          <p:cNvSpPr txBox="1"/>
          <p:nvPr/>
        </p:nvSpPr>
        <p:spPr>
          <a:xfrm>
            <a:off x="6922175" y="38456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63" name="Shape 2663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64" name="Shape 2664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65" name="Shape 2665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666" name="Shape 2666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2644" name="Shape 2644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67" name="Shape 2667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668" name="Shape 2668"/>
          <p:cNvCxnSpPr>
            <a:stCxn id="2644" idx="0"/>
            <a:endCxn id="2628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4" name="Shape 2654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69" name="Shape 2669"/>
          <p:cNvSpPr txBox="1"/>
          <p:nvPr/>
        </p:nvSpPr>
        <p:spPr>
          <a:xfrm>
            <a:off x="1238775" y="38400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670" name="Shape 2670"/>
          <p:cNvCxnSpPr>
            <a:stCxn id="2638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6" name="Shape 2646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671" name="Shape 2671"/>
          <p:cNvCxnSpPr>
            <a:stCxn id="2646" idx="3"/>
            <a:endCxn id="2607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2" name="Shape 2672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6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7" name="Shape 2677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2678" name="Shape 2678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Shape 2679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Shape 2680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Shape 2681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Shape 2682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83" name="Shape 2683"/>
            <p:cNvCxnSpPr>
              <a:stCxn id="2678" idx="5"/>
              <a:endCxn id="2681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4" name="Shape 2684"/>
            <p:cNvCxnSpPr>
              <a:stCxn id="2678" idx="5"/>
              <a:endCxn id="2682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5" name="Shape 2685"/>
            <p:cNvCxnSpPr>
              <a:stCxn id="2680" idx="7"/>
              <a:endCxn id="2682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6" name="Shape 2686"/>
            <p:cNvCxnSpPr>
              <a:stCxn id="2680" idx="7"/>
              <a:endCxn id="2681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7" name="Shape 2687"/>
            <p:cNvCxnSpPr>
              <a:stCxn id="2679" idx="6"/>
              <a:endCxn id="2681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8" name="Shape 2688"/>
            <p:cNvCxnSpPr>
              <a:stCxn id="2679" idx="6"/>
              <a:endCxn id="2682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89" name="Shape 2689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0" name="Shape 2690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2691" name="Shape 2691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Shape 2692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Shape 2693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Shape 2694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Shape 2695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96" name="Shape 2696"/>
            <p:cNvCxnSpPr>
              <a:stCxn id="2691" idx="5"/>
              <a:endCxn id="2694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7" name="Shape 2697"/>
            <p:cNvCxnSpPr>
              <a:stCxn id="2691" idx="5"/>
              <a:endCxn id="2695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8" name="Shape 2698"/>
            <p:cNvCxnSpPr>
              <a:stCxn id="2693" idx="7"/>
              <a:endCxn id="2695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9" name="Shape 2699"/>
            <p:cNvCxnSpPr>
              <a:stCxn id="2693" idx="7"/>
              <a:endCxn id="2694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0" name="Shape 2700"/>
            <p:cNvCxnSpPr>
              <a:stCxn id="2692" idx="6"/>
              <a:endCxn id="2694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1" name="Shape 2701"/>
            <p:cNvCxnSpPr>
              <a:stCxn id="2692" idx="6"/>
              <a:endCxn id="2695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02" name="Shape 270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3" name="Shape 2703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2704" name="Shape 2704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Shape 2705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Shape 2706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Shape 2707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Shape 2708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09" name="Shape 2709"/>
            <p:cNvCxnSpPr>
              <a:stCxn id="2704" idx="5"/>
              <a:endCxn id="2707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0" name="Shape 2710"/>
            <p:cNvCxnSpPr>
              <a:stCxn id="2704" idx="5"/>
              <a:endCxn id="2708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1" name="Shape 2711"/>
            <p:cNvCxnSpPr>
              <a:stCxn id="2706" idx="7"/>
              <a:endCxn id="2708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2" name="Shape 2712"/>
            <p:cNvCxnSpPr>
              <a:stCxn id="2706" idx="7"/>
              <a:endCxn id="2707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3" name="Shape 2713"/>
            <p:cNvCxnSpPr>
              <a:stCxn id="2705" idx="6"/>
              <a:endCxn id="2707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4" name="Shape 2714"/>
            <p:cNvCxnSpPr>
              <a:stCxn id="2705" idx="6"/>
              <a:endCxn id="2708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15" name="Shape 2715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6" name="Shape 2716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2717" name="Shape 2717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Shape 2718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Shape 2719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Shape 2720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Shape 2721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22" name="Shape 2722"/>
            <p:cNvCxnSpPr>
              <a:stCxn id="2717" idx="5"/>
              <a:endCxn id="2720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3" name="Shape 2723"/>
            <p:cNvCxnSpPr>
              <a:stCxn id="2717" idx="5"/>
              <a:endCxn id="2721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4" name="Shape 2724"/>
            <p:cNvCxnSpPr>
              <a:stCxn id="2719" idx="7"/>
              <a:endCxn id="2721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5" name="Shape 2725"/>
            <p:cNvCxnSpPr>
              <a:stCxn id="2719" idx="7"/>
              <a:endCxn id="2720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6" name="Shape 2726"/>
            <p:cNvCxnSpPr>
              <a:stCxn id="2718" idx="6"/>
              <a:endCxn id="2720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7" name="Shape 2727"/>
            <p:cNvCxnSpPr>
              <a:stCxn id="2718" idx="6"/>
              <a:endCxn id="2721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28" name="Shape 2728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9" name="Shape 2729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2730" name="Shape 2730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31" name="Shape 2731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32" name="Shape 2732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2733" name="Shape 2733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34" name="Shape 2734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35" name="Shape 2735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2736" name="Shape 2736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37" name="Shape 2737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38" name="Shape 2738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2739" name="Shape 2739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40" name="Shape 2740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41" name="Shape 2741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2742" name="Shape 2742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43" name="Shape 2743"/>
            <p:cNvCxnSpPr>
              <a:stCxn id="2742" idx="0"/>
              <a:endCxn id="2742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4" name="Shape 2744"/>
            <p:cNvCxnSpPr>
              <a:stCxn id="2742" idx="2"/>
              <a:endCxn id="2742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45" name="Shape 2745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2746" name="Shape 2746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47" name="Shape 2747"/>
            <p:cNvCxnSpPr>
              <a:stCxn id="2746" idx="7"/>
              <a:endCxn id="2746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8" name="Shape 2748"/>
            <p:cNvCxnSpPr>
              <a:stCxn id="2746" idx="1"/>
              <a:endCxn id="2746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49" name="Shape 2749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2750" name="Shape 2750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51" name="Shape 2751"/>
            <p:cNvCxnSpPr>
              <a:stCxn id="2750" idx="7"/>
              <a:endCxn id="2750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2" name="Shape 2752"/>
            <p:cNvCxnSpPr>
              <a:stCxn id="2750" idx="1"/>
              <a:endCxn id="2750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53" name="Shape 2753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2754" name="Shape 2754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55" name="Shape 2755"/>
            <p:cNvCxnSpPr>
              <a:stCxn id="2754" idx="7"/>
              <a:endCxn id="2754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6" name="Shape 2756"/>
            <p:cNvCxnSpPr>
              <a:stCxn id="2754" idx="1"/>
              <a:endCxn id="2754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757" name="Shape 2757"/>
          <p:cNvCxnSpPr>
            <a:stCxn id="2758" idx="6"/>
            <a:endCxn id="2689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9" name="Shape 2759"/>
          <p:cNvCxnSpPr>
            <a:stCxn id="2758" idx="6"/>
            <a:endCxn id="2702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0" name="Shape 2760"/>
          <p:cNvCxnSpPr>
            <a:stCxn id="2758" idx="6"/>
            <a:endCxn id="2728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1" name="Shape 2761"/>
          <p:cNvCxnSpPr>
            <a:stCxn id="2758" idx="6"/>
            <a:endCxn id="2715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2" name="Shape 2762"/>
          <p:cNvCxnSpPr>
            <a:endCxn id="2754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3" name="Shape 2763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64" name="Shape 2764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765" name="Shape 2765"/>
          <p:cNvCxnSpPr>
            <a:endCxn id="2746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6" name="Shape 2766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7" name="Shape 2767"/>
          <p:cNvCxnSpPr>
            <a:stCxn id="2746" idx="6"/>
            <a:endCxn id="2742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8" name="Shape 2768"/>
          <p:cNvCxnSpPr>
            <a:stCxn id="2750" idx="0"/>
            <a:endCxn id="2742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9" name="Shape 2769"/>
          <p:cNvCxnSpPr>
            <a:stCxn id="2742" idx="0"/>
            <a:endCxn id="2770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1" name="Shape 2771"/>
          <p:cNvCxnSpPr>
            <a:stCxn id="2772" idx="3"/>
            <a:endCxn id="2750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3" name="Shape 2773"/>
          <p:cNvCxnSpPr>
            <a:stCxn id="2774" idx="1"/>
            <a:endCxn id="2746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775" name="Shape 2775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6" name="Shape 2776"/>
          <p:cNvCxnSpPr>
            <a:stCxn id="2754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7" name="Shape 2777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8" name="Shape 2778"/>
          <p:cNvCxnSpPr>
            <a:stCxn id="2779" idx="1"/>
            <a:endCxn id="2780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81" name="Shape 2781"/>
          <p:cNvCxnSpPr>
            <a:stCxn id="2780" idx="2"/>
            <a:endCxn id="2763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758" name="Shape 2758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82" name="Shape 2782"/>
          <p:cNvCxnSpPr>
            <a:stCxn id="2763" idx="2"/>
            <a:endCxn id="2758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783" name="Shape 2783"/>
          <p:cNvCxnSpPr>
            <a:stCxn id="2764" idx="0"/>
            <a:endCxn id="2758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4" name="Shape 2784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85" name="Shape 2785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86" name="Shape 2786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787" name="Shape 2787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2770" name="Shape 2770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88" name="Shape 2788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789" name="Shape 2789"/>
          <p:cNvCxnSpPr>
            <a:stCxn id="2770" idx="0"/>
            <a:endCxn id="2754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0" name="Shape 2780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790" name="Shape 2790"/>
          <p:cNvCxnSpPr>
            <a:stCxn id="2764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2" name="Shape 2772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791" name="Shape 2791"/>
          <p:cNvCxnSpPr>
            <a:stCxn id="2772" idx="3"/>
            <a:endCxn id="2733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2" name="Shape 2792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2793" name="Shape 2793"/>
          <p:cNvSpPr txBox="1"/>
          <p:nvPr/>
        </p:nvSpPr>
        <p:spPr>
          <a:xfrm>
            <a:off x="1631050" y="1759221"/>
            <a:ext cx="808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94" name="Shape 2794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95" name="Shape 2795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96" name="Shape 2796"/>
          <p:cNvSpPr txBox="1"/>
          <p:nvPr/>
        </p:nvSpPr>
        <p:spPr>
          <a:xfrm>
            <a:off x="6922175" y="28550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filtered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97" name="Shape 2797"/>
          <p:cNvSpPr txBox="1"/>
          <p:nvPr/>
        </p:nvSpPr>
        <p:spPr>
          <a:xfrm>
            <a:off x="6922175" y="38456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98" name="Shape 2798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99" name="Shape 2799"/>
          <p:cNvSpPr txBox="1"/>
          <p:nvPr/>
        </p:nvSpPr>
        <p:spPr>
          <a:xfrm>
            <a:off x="1238775" y="38400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3" name="Shape 2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4" name="Shape 2804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2805" name="Shape 2805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Shape 2806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Shape 2807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Shape 2808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Shape 2809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10" name="Shape 2810"/>
            <p:cNvCxnSpPr>
              <a:stCxn id="2805" idx="5"/>
              <a:endCxn id="2808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1" name="Shape 2811"/>
            <p:cNvCxnSpPr>
              <a:stCxn id="2805" idx="5"/>
              <a:endCxn id="2809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2" name="Shape 2812"/>
            <p:cNvCxnSpPr>
              <a:stCxn id="2807" idx="7"/>
              <a:endCxn id="2809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3" name="Shape 2813"/>
            <p:cNvCxnSpPr>
              <a:stCxn id="2807" idx="7"/>
              <a:endCxn id="2808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4" name="Shape 2814"/>
            <p:cNvCxnSpPr>
              <a:stCxn id="2806" idx="6"/>
              <a:endCxn id="2808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5" name="Shape 2815"/>
            <p:cNvCxnSpPr>
              <a:stCxn id="2806" idx="6"/>
              <a:endCxn id="2809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16" name="Shape 2816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7" name="Shape 2817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2818" name="Shape 2818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Shape 2819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Shape 2820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Shape 2821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Shape 2822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23" name="Shape 2823"/>
            <p:cNvCxnSpPr>
              <a:stCxn id="2818" idx="5"/>
              <a:endCxn id="2821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4" name="Shape 2824"/>
            <p:cNvCxnSpPr>
              <a:stCxn id="2818" idx="5"/>
              <a:endCxn id="2822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5" name="Shape 2825"/>
            <p:cNvCxnSpPr>
              <a:stCxn id="2820" idx="7"/>
              <a:endCxn id="2822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6" name="Shape 2826"/>
            <p:cNvCxnSpPr>
              <a:stCxn id="2820" idx="7"/>
              <a:endCxn id="2821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7" name="Shape 2827"/>
            <p:cNvCxnSpPr>
              <a:stCxn id="2819" idx="6"/>
              <a:endCxn id="2821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8" name="Shape 2828"/>
            <p:cNvCxnSpPr>
              <a:stCxn id="2819" idx="6"/>
              <a:endCxn id="2822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29" name="Shape 2829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0" name="Shape 2830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2831" name="Shape 2831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Shape 2832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Shape 2833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Shape 2834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Shape 2835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36" name="Shape 2836"/>
            <p:cNvCxnSpPr>
              <a:stCxn id="2831" idx="5"/>
              <a:endCxn id="2834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7" name="Shape 2837"/>
            <p:cNvCxnSpPr>
              <a:stCxn id="2831" idx="5"/>
              <a:endCxn id="2835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8" name="Shape 2838"/>
            <p:cNvCxnSpPr>
              <a:stCxn id="2833" idx="7"/>
              <a:endCxn id="2835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9" name="Shape 2839"/>
            <p:cNvCxnSpPr>
              <a:stCxn id="2833" idx="7"/>
              <a:endCxn id="2834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0" name="Shape 2840"/>
            <p:cNvCxnSpPr>
              <a:stCxn id="2832" idx="6"/>
              <a:endCxn id="2834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1" name="Shape 2841"/>
            <p:cNvCxnSpPr>
              <a:stCxn id="2832" idx="6"/>
              <a:endCxn id="2835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42" name="Shape 284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3" name="Shape 2843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2844" name="Shape 2844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Shape 2845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Shape 2846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Shape 2847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Shape 2848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49" name="Shape 2849"/>
            <p:cNvCxnSpPr>
              <a:stCxn id="2844" idx="5"/>
              <a:endCxn id="2847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0" name="Shape 2850"/>
            <p:cNvCxnSpPr>
              <a:stCxn id="2844" idx="5"/>
              <a:endCxn id="2848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1" name="Shape 2851"/>
            <p:cNvCxnSpPr>
              <a:stCxn id="2846" idx="7"/>
              <a:endCxn id="2848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2" name="Shape 2852"/>
            <p:cNvCxnSpPr>
              <a:stCxn id="2846" idx="7"/>
              <a:endCxn id="2847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3" name="Shape 2853"/>
            <p:cNvCxnSpPr>
              <a:stCxn id="2845" idx="6"/>
              <a:endCxn id="2847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4" name="Shape 2854"/>
            <p:cNvCxnSpPr>
              <a:stCxn id="2845" idx="6"/>
              <a:endCxn id="2848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55" name="Shape 2855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6" name="Shape 2856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2857" name="Shape 2857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58" name="Shape 2858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59" name="Shape 2859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2860" name="Shape 2860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61" name="Shape 2861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62" name="Shape 2862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2863" name="Shape 2863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64" name="Shape 2864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65" name="Shape 2865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2866" name="Shape 2866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67" name="Shape 2867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68" name="Shape 2868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2869" name="Shape 2869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70" name="Shape 2870"/>
            <p:cNvCxnSpPr>
              <a:stCxn id="2869" idx="0"/>
              <a:endCxn id="2869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1" name="Shape 2871"/>
            <p:cNvCxnSpPr>
              <a:stCxn id="2869" idx="2"/>
              <a:endCxn id="2869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72" name="Shape 2872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2873" name="Shape 2873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74" name="Shape 2874"/>
            <p:cNvCxnSpPr>
              <a:stCxn id="2873" idx="7"/>
              <a:endCxn id="2873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5" name="Shape 2875"/>
            <p:cNvCxnSpPr>
              <a:stCxn id="2873" idx="1"/>
              <a:endCxn id="2873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76" name="Shape 2876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2877" name="Shape 2877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78" name="Shape 2878"/>
            <p:cNvCxnSpPr>
              <a:stCxn id="2877" idx="7"/>
              <a:endCxn id="2877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9" name="Shape 2879"/>
            <p:cNvCxnSpPr>
              <a:stCxn id="2877" idx="1"/>
              <a:endCxn id="2877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80" name="Shape 2880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2881" name="Shape 2881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82" name="Shape 2882"/>
            <p:cNvCxnSpPr>
              <a:stCxn id="2881" idx="7"/>
              <a:endCxn id="2881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3" name="Shape 2883"/>
            <p:cNvCxnSpPr>
              <a:stCxn id="2881" idx="1"/>
              <a:endCxn id="2881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884" name="Shape 2884"/>
          <p:cNvCxnSpPr>
            <a:stCxn id="2885" idx="6"/>
            <a:endCxn id="2816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6" name="Shape 2886"/>
          <p:cNvCxnSpPr>
            <a:stCxn id="2885" idx="6"/>
            <a:endCxn id="2829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7" name="Shape 2887"/>
          <p:cNvCxnSpPr>
            <a:stCxn id="2885" idx="6"/>
            <a:endCxn id="2855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8" name="Shape 2888"/>
          <p:cNvCxnSpPr>
            <a:stCxn id="2885" idx="6"/>
            <a:endCxn id="2842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9" name="Shape 2889"/>
          <p:cNvCxnSpPr>
            <a:endCxn id="2881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0" name="Shape 2890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91" name="Shape 2891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892" name="Shape 2892"/>
          <p:cNvCxnSpPr>
            <a:endCxn id="2873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3" name="Shape 2893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4" name="Shape 2894"/>
          <p:cNvCxnSpPr>
            <a:stCxn id="2873" idx="6"/>
            <a:endCxn id="2869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5" name="Shape 2895"/>
          <p:cNvCxnSpPr>
            <a:stCxn id="2877" idx="0"/>
            <a:endCxn id="2869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6" name="Shape 2896"/>
          <p:cNvCxnSpPr>
            <a:stCxn id="2869" idx="0"/>
            <a:endCxn id="2897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8" name="Shape 2898"/>
          <p:cNvCxnSpPr>
            <a:stCxn id="2899" idx="3"/>
            <a:endCxn id="2877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0" name="Shape 2900"/>
          <p:cNvCxnSpPr>
            <a:stCxn id="2901" idx="1"/>
            <a:endCxn id="2873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902" name="Shape 2902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3" name="Shape 2903"/>
          <p:cNvCxnSpPr>
            <a:stCxn id="2881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4" name="Shape 2904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5" name="Shape 2905"/>
          <p:cNvCxnSpPr>
            <a:stCxn id="2906" idx="1"/>
            <a:endCxn id="2907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908" name="Shape 2908"/>
          <p:cNvCxnSpPr>
            <a:stCxn id="2907" idx="2"/>
            <a:endCxn id="2890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885" name="Shape 2885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09" name="Shape 2909"/>
          <p:cNvCxnSpPr>
            <a:stCxn id="2890" idx="2"/>
            <a:endCxn id="2885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910" name="Shape 2910"/>
          <p:cNvCxnSpPr>
            <a:stCxn id="2891" idx="0"/>
            <a:endCxn id="2885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1" name="Shape 2911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12" name="Shape 2912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13" name="Shape 2913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914" name="Shape 2914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2897" name="Shape 2897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15" name="Shape 2915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916" name="Shape 2916"/>
          <p:cNvCxnSpPr>
            <a:stCxn id="2897" idx="0"/>
            <a:endCxn id="2881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07" name="Shape 2907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17" name="Shape 2917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Doug</a:t>
            </a:r>
            <a:r>
              <a:rPr b="1" lang="en">
                <a:solidFill>
                  <a:srgbClr val="CCCCCC"/>
                </a:solidFill>
              </a:rPr>
              <a:t> </a:t>
            </a: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918" name="Shape 2918"/>
          <p:cNvCxnSpPr>
            <a:stCxn id="2891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9" name="Shape 2899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919" name="Shape 2919"/>
          <p:cNvCxnSpPr>
            <a:stCxn id="2899" idx="3"/>
            <a:endCxn id="2860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0" name="Shape 2920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2921" name="Shape 2921"/>
          <p:cNvSpPr txBox="1"/>
          <p:nvPr/>
        </p:nvSpPr>
        <p:spPr>
          <a:xfrm>
            <a:off x="1631050" y="1759221"/>
            <a:ext cx="808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22" name="Shape 2922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23" name="Shape 2923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24" name="Shape 2924"/>
          <p:cNvSpPr txBox="1"/>
          <p:nvPr/>
        </p:nvSpPr>
        <p:spPr>
          <a:xfrm>
            <a:off x="6922175" y="28550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filtered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25" name="Shape 2925"/>
          <p:cNvSpPr txBox="1"/>
          <p:nvPr/>
        </p:nvSpPr>
        <p:spPr>
          <a:xfrm>
            <a:off x="6922175" y="38456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26" name="Shape 2926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0" name="Shape 2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1" name="Shape 2931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2932" name="Shape 2932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Shape 2933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Shape 2934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Shape 2935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Shape 2936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37" name="Shape 2937"/>
            <p:cNvCxnSpPr>
              <a:stCxn id="2932" idx="5"/>
              <a:endCxn id="2935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8" name="Shape 2938"/>
            <p:cNvCxnSpPr>
              <a:stCxn id="2932" idx="5"/>
              <a:endCxn id="2936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9" name="Shape 2939"/>
            <p:cNvCxnSpPr>
              <a:stCxn id="2934" idx="7"/>
              <a:endCxn id="2936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0" name="Shape 2940"/>
            <p:cNvCxnSpPr>
              <a:stCxn id="2934" idx="7"/>
              <a:endCxn id="2935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1" name="Shape 2941"/>
            <p:cNvCxnSpPr>
              <a:stCxn id="2933" idx="6"/>
              <a:endCxn id="2935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2" name="Shape 2942"/>
            <p:cNvCxnSpPr>
              <a:stCxn id="2933" idx="6"/>
              <a:endCxn id="2936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43" name="Shape 2943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4" name="Shape 2944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2945" name="Shape 2945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Shape 2946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Shape 2947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Shape 2948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Shape 2949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50" name="Shape 2950"/>
            <p:cNvCxnSpPr>
              <a:stCxn id="2945" idx="5"/>
              <a:endCxn id="2948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1" name="Shape 2951"/>
            <p:cNvCxnSpPr>
              <a:stCxn id="2945" idx="5"/>
              <a:endCxn id="2949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2" name="Shape 2952"/>
            <p:cNvCxnSpPr>
              <a:stCxn id="2947" idx="7"/>
              <a:endCxn id="2949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3" name="Shape 2953"/>
            <p:cNvCxnSpPr>
              <a:stCxn id="2947" idx="7"/>
              <a:endCxn id="2948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4" name="Shape 2954"/>
            <p:cNvCxnSpPr>
              <a:stCxn id="2946" idx="6"/>
              <a:endCxn id="2948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5" name="Shape 2955"/>
            <p:cNvCxnSpPr>
              <a:stCxn id="2946" idx="6"/>
              <a:endCxn id="2949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56" name="Shape 2956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7" name="Shape 2957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2958" name="Shape 2958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Shape 2959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Shape 2960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Shape 2961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Shape 2962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63" name="Shape 2963"/>
            <p:cNvCxnSpPr>
              <a:stCxn id="2958" idx="5"/>
              <a:endCxn id="2961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4" name="Shape 2964"/>
            <p:cNvCxnSpPr>
              <a:stCxn id="2958" idx="5"/>
              <a:endCxn id="2962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5" name="Shape 2965"/>
            <p:cNvCxnSpPr>
              <a:stCxn id="2960" idx="7"/>
              <a:endCxn id="2962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6" name="Shape 2966"/>
            <p:cNvCxnSpPr>
              <a:stCxn id="2960" idx="7"/>
              <a:endCxn id="2961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7" name="Shape 2967"/>
            <p:cNvCxnSpPr>
              <a:stCxn id="2959" idx="6"/>
              <a:endCxn id="2961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8" name="Shape 2968"/>
            <p:cNvCxnSpPr>
              <a:stCxn id="2959" idx="6"/>
              <a:endCxn id="2962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69" name="Shape 2969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0" name="Shape 2970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2971" name="Shape 2971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Shape 2972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Shape 2973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Shape 2974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Shape 2975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76" name="Shape 2976"/>
            <p:cNvCxnSpPr>
              <a:stCxn id="2971" idx="5"/>
              <a:endCxn id="2974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7" name="Shape 2977"/>
            <p:cNvCxnSpPr>
              <a:stCxn id="2971" idx="5"/>
              <a:endCxn id="2975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8" name="Shape 2978"/>
            <p:cNvCxnSpPr>
              <a:stCxn id="2973" idx="7"/>
              <a:endCxn id="2975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9" name="Shape 2979"/>
            <p:cNvCxnSpPr>
              <a:stCxn id="2973" idx="7"/>
              <a:endCxn id="2974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0" name="Shape 2980"/>
            <p:cNvCxnSpPr>
              <a:stCxn id="2972" idx="6"/>
              <a:endCxn id="2974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1" name="Shape 2981"/>
            <p:cNvCxnSpPr>
              <a:stCxn id="2972" idx="6"/>
              <a:endCxn id="2975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82" name="Shape 298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3" name="Shape 2983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2984" name="Shape 2984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85" name="Shape 2985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86" name="Shape 2986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2987" name="Shape 2987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88" name="Shape 2988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89" name="Shape 2989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2990" name="Shape 2990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91" name="Shape 2991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92" name="Shape 2992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2993" name="Shape 2993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94" name="Shape 2994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95" name="Shape 2995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2996" name="Shape 2996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97" name="Shape 2997"/>
            <p:cNvCxnSpPr>
              <a:stCxn id="2996" idx="0"/>
              <a:endCxn id="2996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8" name="Shape 2998"/>
            <p:cNvCxnSpPr>
              <a:stCxn id="2996" idx="2"/>
              <a:endCxn id="2996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99" name="Shape 2999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3000" name="Shape 3000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01" name="Shape 3001"/>
            <p:cNvCxnSpPr>
              <a:stCxn id="3000" idx="7"/>
              <a:endCxn id="3000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2" name="Shape 3002"/>
            <p:cNvCxnSpPr>
              <a:stCxn id="3000" idx="1"/>
              <a:endCxn id="3000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03" name="Shape 3003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3004" name="Shape 3004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05" name="Shape 3005"/>
            <p:cNvCxnSpPr>
              <a:stCxn id="3004" idx="7"/>
              <a:endCxn id="3004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6" name="Shape 3006"/>
            <p:cNvCxnSpPr>
              <a:stCxn id="3004" idx="1"/>
              <a:endCxn id="3004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07" name="Shape 3007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3008" name="Shape 3008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09" name="Shape 3009"/>
            <p:cNvCxnSpPr>
              <a:stCxn id="3008" idx="7"/>
              <a:endCxn id="3008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0" name="Shape 3010"/>
            <p:cNvCxnSpPr>
              <a:stCxn id="3008" idx="1"/>
              <a:endCxn id="3008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011" name="Shape 3011"/>
          <p:cNvCxnSpPr>
            <a:stCxn id="3012" idx="6"/>
            <a:endCxn id="2943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3" name="Shape 3013"/>
          <p:cNvCxnSpPr>
            <a:stCxn id="3012" idx="6"/>
            <a:endCxn id="2956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4" name="Shape 3014"/>
          <p:cNvCxnSpPr>
            <a:stCxn id="3012" idx="6"/>
            <a:endCxn id="2982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5" name="Shape 3015"/>
          <p:cNvCxnSpPr>
            <a:stCxn id="3012" idx="6"/>
            <a:endCxn id="2969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6" name="Shape 3016"/>
          <p:cNvCxnSpPr>
            <a:endCxn id="3008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7" name="Shape 3017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18" name="Shape 3018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019" name="Shape 3019"/>
          <p:cNvCxnSpPr>
            <a:endCxn id="3000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0" name="Shape 3020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1" name="Shape 3021"/>
          <p:cNvCxnSpPr>
            <a:stCxn id="3000" idx="6"/>
            <a:endCxn id="2996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2" name="Shape 3022"/>
          <p:cNvCxnSpPr>
            <a:stCxn id="3004" idx="0"/>
            <a:endCxn id="2996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3" name="Shape 3023"/>
          <p:cNvCxnSpPr>
            <a:stCxn id="2996" idx="0"/>
            <a:endCxn id="3024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5" name="Shape 3025"/>
          <p:cNvCxnSpPr>
            <a:stCxn id="3026" idx="3"/>
            <a:endCxn id="3004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7" name="Shape 3027"/>
          <p:cNvCxnSpPr>
            <a:stCxn id="3028" idx="1"/>
            <a:endCxn id="3000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029" name="Shape 3029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0" name="Shape 3030"/>
          <p:cNvCxnSpPr>
            <a:stCxn id="3008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1" name="Shape 3031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2" name="Shape 3032"/>
          <p:cNvCxnSpPr>
            <a:stCxn id="3033" idx="1"/>
            <a:endCxn id="3034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035" name="Shape 3035"/>
          <p:cNvCxnSpPr>
            <a:stCxn id="3034" idx="2"/>
            <a:endCxn id="3017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012" name="Shape 3012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36" name="Shape 3036"/>
          <p:cNvCxnSpPr>
            <a:stCxn id="3017" idx="2"/>
            <a:endCxn id="3012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037" name="Shape 3037"/>
          <p:cNvCxnSpPr>
            <a:stCxn id="3018" idx="0"/>
            <a:endCxn id="3012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8" name="Shape 3038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39" name="Shape 3039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40" name="Shape 3040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041" name="Shape 3041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3024" name="Shape 3024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42" name="Shape 3042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043" name="Shape 3043"/>
          <p:cNvCxnSpPr>
            <a:stCxn id="3024" idx="0"/>
            <a:endCxn id="3008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4" name="Shape 3034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44" name="Shape 3044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Doug</a:t>
            </a:r>
            <a:r>
              <a:rPr b="1" lang="en">
                <a:solidFill>
                  <a:srgbClr val="CCCCCC"/>
                </a:solidFill>
              </a:rPr>
              <a:t> </a:t>
            </a: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3045" name="Shape 3045"/>
          <p:cNvCxnSpPr>
            <a:stCxn id="3018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6" name="Shape 3026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046" name="Shape 3046"/>
          <p:cNvCxnSpPr>
            <a:stCxn id="3026" idx="3"/>
            <a:endCxn id="2987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7" name="Shape 3047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3048" name="Shape 3048"/>
          <p:cNvSpPr txBox="1"/>
          <p:nvPr/>
        </p:nvSpPr>
        <p:spPr>
          <a:xfrm>
            <a:off x="1631050" y="1759221"/>
            <a:ext cx="808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49" name="Shape 3049"/>
          <p:cNvSpPr txBox="1"/>
          <p:nvPr/>
        </p:nvSpPr>
        <p:spPr>
          <a:xfrm>
            <a:off x="5286675" y="15267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50" name="Shape 3050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51" name="Shape 3051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52" name="Shape 3052"/>
          <p:cNvSpPr txBox="1"/>
          <p:nvPr/>
        </p:nvSpPr>
        <p:spPr>
          <a:xfrm>
            <a:off x="6922175" y="28550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filtered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53" name="Shape 3053"/>
          <p:cNvSpPr txBox="1"/>
          <p:nvPr/>
        </p:nvSpPr>
        <p:spPr>
          <a:xfrm>
            <a:off x="6922175" y="38456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54" name="Shape 3054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8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9" name="Shape 3059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3060" name="Shape 3060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Shape 3061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Shape 3062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Shape 3063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Shape 3064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65" name="Shape 3065"/>
            <p:cNvCxnSpPr>
              <a:stCxn id="3060" idx="5"/>
              <a:endCxn id="3063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6" name="Shape 3066"/>
            <p:cNvCxnSpPr>
              <a:stCxn id="3060" idx="5"/>
              <a:endCxn id="3064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7" name="Shape 3067"/>
            <p:cNvCxnSpPr>
              <a:stCxn id="3062" idx="7"/>
              <a:endCxn id="3064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8" name="Shape 3068"/>
            <p:cNvCxnSpPr>
              <a:stCxn id="3062" idx="7"/>
              <a:endCxn id="3063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9" name="Shape 3069"/>
            <p:cNvCxnSpPr>
              <a:stCxn id="3061" idx="6"/>
              <a:endCxn id="3063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0" name="Shape 3070"/>
            <p:cNvCxnSpPr>
              <a:stCxn id="3061" idx="6"/>
              <a:endCxn id="3064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71" name="Shape 3071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2" name="Shape 3072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3073" name="Shape 3073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Shape 3074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Shape 3075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Shape 3076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Shape 3077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78" name="Shape 3078"/>
            <p:cNvCxnSpPr>
              <a:stCxn id="3073" idx="5"/>
              <a:endCxn id="3076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9" name="Shape 3079"/>
            <p:cNvCxnSpPr>
              <a:stCxn id="3073" idx="5"/>
              <a:endCxn id="3077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0" name="Shape 3080"/>
            <p:cNvCxnSpPr>
              <a:stCxn id="3075" idx="7"/>
              <a:endCxn id="3077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1" name="Shape 3081"/>
            <p:cNvCxnSpPr>
              <a:stCxn id="3075" idx="7"/>
              <a:endCxn id="3076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2" name="Shape 3082"/>
            <p:cNvCxnSpPr>
              <a:stCxn id="3074" idx="6"/>
              <a:endCxn id="3076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3" name="Shape 3083"/>
            <p:cNvCxnSpPr>
              <a:stCxn id="3074" idx="6"/>
              <a:endCxn id="3077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84" name="Shape 3084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5" name="Shape 3085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3086" name="Shape 3086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Shape 3087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Shape 3088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Shape 3089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Shape 3090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91" name="Shape 3091"/>
            <p:cNvCxnSpPr>
              <a:stCxn id="3086" idx="5"/>
              <a:endCxn id="3089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2" name="Shape 3092"/>
            <p:cNvCxnSpPr>
              <a:stCxn id="3086" idx="5"/>
              <a:endCxn id="3090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3" name="Shape 3093"/>
            <p:cNvCxnSpPr>
              <a:stCxn id="3088" idx="7"/>
              <a:endCxn id="3090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4" name="Shape 3094"/>
            <p:cNvCxnSpPr>
              <a:stCxn id="3088" idx="7"/>
              <a:endCxn id="3089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5" name="Shape 3095"/>
            <p:cNvCxnSpPr>
              <a:stCxn id="3087" idx="6"/>
              <a:endCxn id="3089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6" name="Shape 3096"/>
            <p:cNvCxnSpPr>
              <a:stCxn id="3087" idx="6"/>
              <a:endCxn id="3090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97" name="Shape 3097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8" name="Shape 3098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3099" name="Shape 3099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Shape 3100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Shape 3101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Shape 3102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Shape 3103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04" name="Shape 3104"/>
            <p:cNvCxnSpPr>
              <a:stCxn id="3099" idx="5"/>
              <a:endCxn id="3102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5" name="Shape 3105"/>
            <p:cNvCxnSpPr>
              <a:stCxn id="3099" idx="5"/>
              <a:endCxn id="3103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6" name="Shape 3106"/>
            <p:cNvCxnSpPr>
              <a:stCxn id="3101" idx="7"/>
              <a:endCxn id="3103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7" name="Shape 3107"/>
            <p:cNvCxnSpPr>
              <a:stCxn id="3101" idx="7"/>
              <a:endCxn id="3102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8" name="Shape 3108"/>
            <p:cNvCxnSpPr>
              <a:stCxn id="3100" idx="6"/>
              <a:endCxn id="3102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9" name="Shape 3109"/>
            <p:cNvCxnSpPr>
              <a:stCxn id="3100" idx="6"/>
              <a:endCxn id="3103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10" name="Shape 3110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1" name="Shape 3111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3112" name="Shape 3112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13" name="Shape 3113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14" name="Shape 3114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3115" name="Shape 3115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16" name="Shape 3116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17" name="Shape 3117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3118" name="Shape 3118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19" name="Shape 3119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20" name="Shape 3120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3121" name="Shape 3121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22" name="Shape 3122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23" name="Shape 3123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3124" name="Shape 3124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25" name="Shape 3125"/>
            <p:cNvCxnSpPr>
              <a:stCxn id="3124" idx="0"/>
              <a:endCxn id="3124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6" name="Shape 3126"/>
            <p:cNvCxnSpPr>
              <a:stCxn id="3124" idx="2"/>
              <a:endCxn id="3124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27" name="Shape 3127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3128" name="Shape 3128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29" name="Shape 3129"/>
            <p:cNvCxnSpPr>
              <a:stCxn id="3128" idx="7"/>
              <a:endCxn id="3128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0" name="Shape 3130"/>
            <p:cNvCxnSpPr>
              <a:stCxn id="3128" idx="1"/>
              <a:endCxn id="3128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31" name="Shape 3131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3132" name="Shape 3132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33" name="Shape 3133"/>
            <p:cNvCxnSpPr>
              <a:stCxn id="3132" idx="7"/>
              <a:endCxn id="3132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4" name="Shape 3134"/>
            <p:cNvCxnSpPr>
              <a:stCxn id="3132" idx="1"/>
              <a:endCxn id="3132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35" name="Shape 3135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3136" name="Shape 3136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37" name="Shape 3137"/>
            <p:cNvCxnSpPr>
              <a:stCxn id="3136" idx="7"/>
              <a:endCxn id="3136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8" name="Shape 3138"/>
            <p:cNvCxnSpPr>
              <a:stCxn id="3136" idx="1"/>
              <a:endCxn id="3136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139" name="Shape 3139"/>
          <p:cNvCxnSpPr>
            <a:stCxn id="3140" idx="6"/>
            <a:endCxn id="3071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1" name="Shape 3141"/>
          <p:cNvCxnSpPr>
            <a:stCxn id="3140" idx="6"/>
            <a:endCxn id="3084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2" name="Shape 3142"/>
          <p:cNvCxnSpPr>
            <a:stCxn id="3140" idx="6"/>
            <a:endCxn id="3110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3" name="Shape 3143"/>
          <p:cNvCxnSpPr>
            <a:stCxn id="3140" idx="6"/>
            <a:endCxn id="3097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4" name="Shape 3144"/>
          <p:cNvCxnSpPr>
            <a:endCxn id="3136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5" name="Shape 3145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46" name="Shape 3146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147" name="Shape 3147"/>
          <p:cNvCxnSpPr>
            <a:endCxn id="3128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8" name="Shape 3148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9" name="Shape 3149"/>
          <p:cNvCxnSpPr>
            <a:stCxn id="3128" idx="6"/>
            <a:endCxn id="3124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0" name="Shape 3150"/>
          <p:cNvCxnSpPr>
            <a:stCxn id="3132" idx="0"/>
            <a:endCxn id="3124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1" name="Shape 3151"/>
          <p:cNvCxnSpPr>
            <a:stCxn id="3124" idx="0"/>
            <a:endCxn id="3152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3" name="Shape 3153"/>
          <p:cNvCxnSpPr>
            <a:stCxn id="3154" idx="3"/>
            <a:endCxn id="3132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5" name="Shape 3155"/>
          <p:cNvCxnSpPr>
            <a:stCxn id="3156" idx="1"/>
            <a:endCxn id="3128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157" name="Shape 3157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8" name="Shape 3158"/>
          <p:cNvCxnSpPr>
            <a:stCxn id="3136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9" name="Shape 3159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0" name="Shape 3160"/>
          <p:cNvCxnSpPr>
            <a:stCxn id="3161" idx="1"/>
            <a:endCxn id="3162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163" name="Shape 3163"/>
          <p:cNvCxnSpPr>
            <a:stCxn id="3162" idx="2"/>
            <a:endCxn id="3145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140" name="Shape 3140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64" name="Shape 3164"/>
          <p:cNvCxnSpPr>
            <a:stCxn id="3145" idx="2"/>
            <a:endCxn id="3140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165" name="Shape 3165"/>
          <p:cNvCxnSpPr>
            <a:stCxn id="3146" idx="0"/>
            <a:endCxn id="3140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6" name="Shape 3166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67" name="Shape 3167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68" name="Shape 3168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169" name="Shape 3169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3152" name="Shape 3152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70" name="Shape 3170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171" name="Shape 3171"/>
          <p:cNvCxnSpPr>
            <a:stCxn id="3152" idx="0"/>
            <a:endCxn id="3136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2" name="Shape 3162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72" name="Shape 3172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Doug</a:t>
            </a:r>
            <a:r>
              <a:rPr b="1" lang="en">
                <a:solidFill>
                  <a:srgbClr val="CCCCCC"/>
                </a:solidFill>
              </a:rPr>
              <a:t> </a:t>
            </a: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3173" name="Shape 3173"/>
          <p:cNvCxnSpPr>
            <a:stCxn id="3146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4" name="Shape 3154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174" name="Shape 3174"/>
          <p:cNvCxnSpPr>
            <a:stCxn id="3154" idx="3"/>
            <a:endCxn id="3115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5" name="Shape 3175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3176" name="Shape 3176"/>
          <p:cNvSpPr txBox="1"/>
          <p:nvPr/>
        </p:nvSpPr>
        <p:spPr>
          <a:xfrm>
            <a:off x="5848025" y="2651100"/>
            <a:ext cx="13440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77" name="Shape 3177"/>
          <p:cNvSpPr txBox="1"/>
          <p:nvPr/>
        </p:nvSpPr>
        <p:spPr>
          <a:xfrm>
            <a:off x="1631050" y="1759221"/>
            <a:ext cx="808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78" name="Shape 3178"/>
          <p:cNvSpPr txBox="1"/>
          <p:nvPr/>
        </p:nvSpPr>
        <p:spPr>
          <a:xfrm>
            <a:off x="5286675" y="15267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79" name="Shape 3179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80" name="Shape 3180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81" name="Shape 3181"/>
          <p:cNvSpPr txBox="1"/>
          <p:nvPr/>
        </p:nvSpPr>
        <p:spPr>
          <a:xfrm>
            <a:off x="6922175" y="28550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filtered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82" name="Shape 3182"/>
          <p:cNvSpPr txBox="1"/>
          <p:nvPr/>
        </p:nvSpPr>
        <p:spPr>
          <a:xfrm>
            <a:off x="6922175" y="38456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possibilities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6" name="Shape 3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7" name="Shape 3187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3188" name="Shape 3188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Shape 3189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Shape 3190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Shape 3191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Shape 3192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93" name="Shape 3193"/>
            <p:cNvCxnSpPr>
              <a:stCxn id="3188" idx="5"/>
              <a:endCxn id="3191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4" name="Shape 3194"/>
            <p:cNvCxnSpPr>
              <a:stCxn id="3188" idx="5"/>
              <a:endCxn id="3192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5" name="Shape 3195"/>
            <p:cNvCxnSpPr>
              <a:stCxn id="3190" idx="7"/>
              <a:endCxn id="3192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6" name="Shape 3196"/>
            <p:cNvCxnSpPr>
              <a:stCxn id="3190" idx="7"/>
              <a:endCxn id="3191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7" name="Shape 3197"/>
            <p:cNvCxnSpPr>
              <a:stCxn id="3189" idx="6"/>
              <a:endCxn id="3191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8" name="Shape 3198"/>
            <p:cNvCxnSpPr>
              <a:stCxn id="3189" idx="6"/>
              <a:endCxn id="3192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99" name="Shape 3199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0" name="Shape 3200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3201" name="Shape 3201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Shape 3202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Shape 3203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Shape 3204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Shape 3205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06" name="Shape 3206"/>
            <p:cNvCxnSpPr>
              <a:stCxn id="3201" idx="5"/>
              <a:endCxn id="3204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7" name="Shape 3207"/>
            <p:cNvCxnSpPr>
              <a:stCxn id="3201" idx="5"/>
              <a:endCxn id="3205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8" name="Shape 3208"/>
            <p:cNvCxnSpPr>
              <a:stCxn id="3203" idx="7"/>
              <a:endCxn id="3205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9" name="Shape 3209"/>
            <p:cNvCxnSpPr>
              <a:stCxn id="3203" idx="7"/>
              <a:endCxn id="3204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0" name="Shape 3210"/>
            <p:cNvCxnSpPr>
              <a:stCxn id="3202" idx="6"/>
              <a:endCxn id="3204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1" name="Shape 3211"/>
            <p:cNvCxnSpPr>
              <a:stCxn id="3202" idx="6"/>
              <a:endCxn id="3205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12" name="Shape 321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3" name="Shape 3213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3214" name="Shape 3214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Shape 3215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Shape 3216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Shape 3217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Shape 3218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19" name="Shape 3219"/>
            <p:cNvCxnSpPr>
              <a:stCxn id="3214" idx="5"/>
              <a:endCxn id="3217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0" name="Shape 3220"/>
            <p:cNvCxnSpPr>
              <a:stCxn id="3214" idx="5"/>
              <a:endCxn id="3218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1" name="Shape 3221"/>
            <p:cNvCxnSpPr>
              <a:stCxn id="3216" idx="7"/>
              <a:endCxn id="3218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2" name="Shape 3222"/>
            <p:cNvCxnSpPr>
              <a:stCxn id="3216" idx="7"/>
              <a:endCxn id="3217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3" name="Shape 3223"/>
            <p:cNvCxnSpPr>
              <a:stCxn id="3215" idx="6"/>
              <a:endCxn id="3217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4" name="Shape 3224"/>
            <p:cNvCxnSpPr>
              <a:stCxn id="3215" idx="6"/>
              <a:endCxn id="3218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25" name="Shape 3225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6" name="Shape 3226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3227" name="Shape 3227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Shape 3228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Shape 3229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Shape 3230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Shape 3231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32" name="Shape 3232"/>
            <p:cNvCxnSpPr>
              <a:stCxn id="3227" idx="5"/>
              <a:endCxn id="3230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3" name="Shape 3233"/>
            <p:cNvCxnSpPr>
              <a:stCxn id="3227" idx="5"/>
              <a:endCxn id="3231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4" name="Shape 3234"/>
            <p:cNvCxnSpPr>
              <a:stCxn id="3229" idx="7"/>
              <a:endCxn id="3231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5" name="Shape 3235"/>
            <p:cNvCxnSpPr>
              <a:stCxn id="3229" idx="7"/>
              <a:endCxn id="3230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6" name="Shape 3236"/>
            <p:cNvCxnSpPr>
              <a:stCxn id="3228" idx="6"/>
              <a:endCxn id="3230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7" name="Shape 3237"/>
            <p:cNvCxnSpPr>
              <a:stCxn id="3228" idx="6"/>
              <a:endCxn id="3231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38" name="Shape 3238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9" name="Shape 3239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3240" name="Shape 3240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41" name="Shape 3241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42" name="Shape 3242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3243" name="Shape 3243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44" name="Shape 3244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45" name="Shape 3245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3246" name="Shape 3246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47" name="Shape 3247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48" name="Shape 3248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3249" name="Shape 3249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50" name="Shape 3250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51" name="Shape 3251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3252" name="Shape 3252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53" name="Shape 3253"/>
            <p:cNvCxnSpPr>
              <a:stCxn id="3252" idx="0"/>
              <a:endCxn id="3252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4" name="Shape 3254"/>
            <p:cNvCxnSpPr>
              <a:stCxn id="3252" idx="2"/>
              <a:endCxn id="3252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55" name="Shape 3255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3256" name="Shape 3256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57" name="Shape 3257"/>
            <p:cNvCxnSpPr>
              <a:stCxn id="3256" idx="7"/>
              <a:endCxn id="3256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8" name="Shape 3258"/>
            <p:cNvCxnSpPr>
              <a:stCxn id="3256" idx="1"/>
              <a:endCxn id="3256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59" name="Shape 3259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3260" name="Shape 3260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61" name="Shape 3261"/>
            <p:cNvCxnSpPr>
              <a:stCxn id="3260" idx="7"/>
              <a:endCxn id="3260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2" name="Shape 3262"/>
            <p:cNvCxnSpPr>
              <a:stCxn id="3260" idx="1"/>
              <a:endCxn id="3260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63" name="Shape 3263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3264" name="Shape 3264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65" name="Shape 3265"/>
            <p:cNvCxnSpPr>
              <a:stCxn id="3264" idx="7"/>
              <a:endCxn id="3264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6" name="Shape 3266"/>
            <p:cNvCxnSpPr>
              <a:stCxn id="3264" idx="1"/>
              <a:endCxn id="3264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267" name="Shape 3267"/>
          <p:cNvCxnSpPr>
            <a:stCxn id="3268" idx="6"/>
            <a:endCxn id="3199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9" name="Shape 3269"/>
          <p:cNvCxnSpPr>
            <a:stCxn id="3268" idx="6"/>
            <a:endCxn id="3212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0" name="Shape 3270"/>
          <p:cNvCxnSpPr>
            <a:stCxn id="3268" idx="6"/>
            <a:endCxn id="3238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1" name="Shape 3271"/>
          <p:cNvCxnSpPr>
            <a:stCxn id="3268" idx="6"/>
            <a:endCxn id="3225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2" name="Shape 3272"/>
          <p:cNvCxnSpPr>
            <a:endCxn id="3264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3" name="Shape 3273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74" name="Shape 3274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275" name="Shape 3275"/>
          <p:cNvCxnSpPr>
            <a:endCxn id="3256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6" name="Shape 3276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7" name="Shape 3277"/>
          <p:cNvCxnSpPr>
            <a:stCxn id="3256" idx="6"/>
            <a:endCxn id="3252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8" name="Shape 3278"/>
          <p:cNvCxnSpPr>
            <a:stCxn id="3260" idx="0"/>
            <a:endCxn id="3252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9" name="Shape 3279"/>
          <p:cNvCxnSpPr>
            <a:stCxn id="3252" idx="0"/>
            <a:endCxn id="3280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1" name="Shape 3281"/>
          <p:cNvCxnSpPr>
            <a:stCxn id="3282" idx="3"/>
            <a:endCxn id="3260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3" name="Shape 3283"/>
          <p:cNvCxnSpPr>
            <a:stCxn id="3284" idx="1"/>
            <a:endCxn id="3256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285" name="Shape 3285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6" name="Shape 3286"/>
          <p:cNvCxnSpPr>
            <a:stCxn id="3264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7" name="Shape 3287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8" name="Shape 3288"/>
          <p:cNvCxnSpPr>
            <a:stCxn id="3289" idx="1"/>
            <a:endCxn id="3290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291" name="Shape 3291"/>
          <p:cNvCxnSpPr>
            <a:stCxn id="3290" idx="2"/>
            <a:endCxn id="3273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268" name="Shape 3268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92" name="Shape 3292"/>
          <p:cNvCxnSpPr>
            <a:stCxn id="3273" idx="2"/>
            <a:endCxn id="3268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293" name="Shape 3293"/>
          <p:cNvCxnSpPr>
            <a:stCxn id="3274" idx="0"/>
            <a:endCxn id="3268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4" name="Shape 3294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95" name="Shape 3295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96" name="Shape 3296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297" name="Shape 3297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3280" name="Shape 3280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98" name="Shape 3298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299" name="Shape 3299"/>
          <p:cNvCxnSpPr>
            <a:stCxn id="3280" idx="0"/>
            <a:endCxn id="3264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0" name="Shape 3290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00" name="Shape 3300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Doug</a:t>
            </a:r>
            <a:r>
              <a:rPr b="1" lang="en">
                <a:solidFill>
                  <a:srgbClr val="CCCCCC"/>
                </a:solidFill>
              </a:rPr>
              <a:t> </a:t>
            </a: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3301" name="Shape 3301"/>
          <p:cNvCxnSpPr>
            <a:stCxn id="3274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2" name="Shape 3282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302" name="Shape 3302"/>
          <p:cNvCxnSpPr>
            <a:stCxn id="3282" idx="3"/>
            <a:endCxn id="3243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03" name="Shape 3303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3304" name="Shape 3304"/>
          <p:cNvSpPr txBox="1"/>
          <p:nvPr/>
        </p:nvSpPr>
        <p:spPr>
          <a:xfrm>
            <a:off x="7007775" y="38283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05" name="Shape 3305"/>
          <p:cNvSpPr txBox="1"/>
          <p:nvPr/>
        </p:nvSpPr>
        <p:spPr>
          <a:xfrm>
            <a:off x="5848025" y="2651100"/>
            <a:ext cx="13440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06" name="Shape 3306"/>
          <p:cNvSpPr txBox="1"/>
          <p:nvPr/>
        </p:nvSpPr>
        <p:spPr>
          <a:xfrm>
            <a:off x="1631050" y="1759221"/>
            <a:ext cx="808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07" name="Shape 3307"/>
          <p:cNvSpPr txBox="1"/>
          <p:nvPr/>
        </p:nvSpPr>
        <p:spPr>
          <a:xfrm>
            <a:off x="5286675" y="15267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08" name="Shape 3308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09" name="Shape 3309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10" name="Shape 3310"/>
          <p:cNvSpPr txBox="1"/>
          <p:nvPr/>
        </p:nvSpPr>
        <p:spPr>
          <a:xfrm>
            <a:off x="6922175" y="28550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filtered possibilities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vector is a list of values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6533450" y="1087075"/>
            <a:ext cx="19101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Weather</a:t>
            </a:r>
            <a:r>
              <a:rPr lang="en">
                <a:solidFill>
                  <a:srgbClr val="FFFFFF"/>
                </a:solidFill>
              </a:rPr>
              <a:t> vector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3227150" y="1163275"/>
            <a:ext cx="138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High temperature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4616825" y="1173825"/>
            <a:ext cx="546000" cy="54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67</a:t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4616825" y="1938435"/>
            <a:ext cx="546000" cy="54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43</a:t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4616825" y="2703045"/>
            <a:ext cx="546000" cy="54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4616825" y="3467655"/>
            <a:ext cx="546000" cy="54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.25</a:t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4616825" y="4232265"/>
            <a:ext cx="546000" cy="54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.83</a:t>
            </a:r>
            <a:endParaRPr/>
          </a:p>
        </p:txBody>
      </p:sp>
      <p:sp>
        <p:nvSpPr>
          <p:cNvPr id="200" name="Shape 200"/>
          <p:cNvSpPr txBox="1"/>
          <p:nvPr/>
        </p:nvSpPr>
        <p:spPr>
          <a:xfrm>
            <a:off x="3227150" y="1925275"/>
            <a:ext cx="138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Low temperature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3227150" y="2763475"/>
            <a:ext cx="138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Wind speed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3227150" y="3525475"/>
            <a:ext cx="138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Precipitation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3227150" y="4287475"/>
            <a:ext cx="138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Humidity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5542850" y="223007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2190050" y="223007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360475" y="2153875"/>
            <a:ext cx="163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“High is 67 F.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Low is 43 F.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Wind is 13 mph.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.25 inches of rain.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Relative humidity is 83%.</a:t>
            </a:r>
            <a:r>
              <a:rPr lang="en">
                <a:solidFill>
                  <a:srgbClr val="FFFFFF"/>
                </a:solidFill>
              </a:rPr>
              <a:t>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6979025" y="1631025"/>
            <a:ext cx="546000" cy="54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67</a:t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6979025" y="2167035"/>
            <a:ext cx="546000" cy="54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43</a:t>
            </a: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6979025" y="2703045"/>
            <a:ext cx="546000" cy="54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6979025" y="3239055"/>
            <a:ext cx="546000" cy="54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.25</a:t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6979025" y="3775065"/>
            <a:ext cx="546000" cy="54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.83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4" name="Shape 3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5" name="Shape 3315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3316" name="Shape 3316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Shape 3317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Shape 3318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Shape 3319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Shape 3320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21" name="Shape 3321"/>
            <p:cNvCxnSpPr>
              <a:stCxn id="3316" idx="5"/>
              <a:endCxn id="3319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2" name="Shape 3322"/>
            <p:cNvCxnSpPr>
              <a:stCxn id="3316" idx="5"/>
              <a:endCxn id="3320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3" name="Shape 3323"/>
            <p:cNvCxnSpPr>
              <a:stCxn id="3318" idx="7"/>
              <a:endCxn id="3320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4" name="Shape 3324"/>
            <p:cNvCxnSpPr>
              <a:stCxn id="3318" idx="7"/>
              <a:endCxn id="3319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5" name="Shape 3325"/>
            <p:cNvCxnSpPr>
              <a:stCxn id="3317" idx="6"/>
              <a:endCxn id="3319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6" name="Shape 3326"/>
            <p:cNvCxnSpPr>
              <a:stCxn id="3317" idx="6"/>
              <a:endCxn id="3320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27" name="Shape 3327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8" name="Shape 3328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3329" name="Shape 3329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Shape 3330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Shape 3331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Shape 3332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Shape 3333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34" name="Shape 3334"/>
            <p:cNvCxnSpPr>
              <a:stCxn id="3329" idx="5"/>
              <a:endCxn id="3332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5" name="Shape 3335"/>
            <p:cNvCxnSpPr>
              <a:stCxn id="3329" idx="5"/>
              <a:endCxn id="3333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6" name="Shape 3336"/>
            <p:cNvCxnSpPr>
              <a:stCxn id="3331" idx="7"/>
              <a:endCxn id="3333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7" name="Shape 3337"/>
            <p:cNvCxnSpPr>
              <a:stCxn id="3331" idx="7"/>
              <a:endCxn id="3332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8" name="Shape 3338"/>
            <p:cNvCxnSpPr>
              <a:stCxn id="3330" idx="6"/>
              <a:endCxn id="3332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9" name="Shape 3339"/>
            <p:cNvCxnSpPr>
              <a:stCxn id="3330" idx="6"/>
              <a:endCxn id="3333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40" name="Shape 3340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1" name="Shape 3341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3342" name="Shape 3342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Shape 3343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Shape 3344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Shape 3345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Shape 3346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47" name="Shape 3347"/>
            <p:cNvCxnSpPr>
              <a:stCxn id="3342" idx="5"/>
              <a:endCxn id="3345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8" name="Shape 3348"/>
            <p:cNvCxnSpPr>
              <a:stCxn id="3342" idx="5"/>
              <a:endCxn id="3346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9" name="Shape 3349"/>
            <p:cNvCxnSpPr>
              <a:stCxn id="3344" idx="7"/>
              <a:endCxn id="3346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0" name="Shape 3350"/>
            <p:cNvCxnSpPr>
              <a:stCxn id="3344" idx="7"/>
              <a:endCxn id="3345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1" name="Shape 3351"/>
            <p:cNvCxnSpPr>
              <a:stCxn id="3343" idx="6"/>
              <a:endCxn id="3345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2" name="Shape 3352"/>
            <p:cNvCxnSpPr>
              <a:stCxn id="3343" idx="6"/>
              <a:endCxn id="3346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53" name="Shape 3353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4" name="Shape 3354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3355" name="Shape 3355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Shape 3356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Shape 3357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Shape 3358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Shape 3359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60" name="Shape 3360"/>
            <p:cNvCxnSpPr>
              <a:stCxn id="3355" idx="5"/>
              <a:endCxn id="3358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1" name="Shape 3361"/>
            <p:cNvCxnSpPr>
              <a:stCxn id="3355" idx="5"/>
              <a:endCxn id="3359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2" name="Shape 3362"/>
            <p:cNvCxnSpPr>
              <a:stCxn id="3357" idx="7"/>
              <a:endCxn id="3359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3" name="Shape 3363"/>
            <p:cNvCxnSpPr>
              <a:stCxn id="3357" idx="7"/>
              <a:endCxn id="3358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4" name="Shape 3364"/>
            <p:cNvCxnSpPr>
              <a:stCxn id="3356" idx="6"/>
              <a:endCxn id="3358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5" name="Shape 3365"/>
            <p:cNvCxnSpPr>
              <a:stCxn id="3356" idx="6"/>
              <a:endCxn id="3359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66" name="Shape 3366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7" name="Shape 3367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3368" name="Shape 3368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69" name="Shape 3369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70" name="Shape 3370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3371" name="Shape 3371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72" name="Shape 3372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73" name="Shape 3373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3374" name="Shape 3374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75" name="Shape 3375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76" name="Shape 3376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3377" name="Shape 3377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78" name="Shape 3378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79" name="Shape 3379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3380" name="Shape 3380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81" name="Shape 3381"/>
            <p:cNvCxnSpPr>
              <a:stCxn id="3380" idx="0"/>
              <a:endCxn id="3380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2" name="Shape 3382"/>
            <p:cNvCxnSpPr>
              <a:stCxn id="3380" idx="2"/>
              <a:endCxn id="3380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83" name="Shape 3383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3384" name="Shape 3384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85" name="Shape 3385"/>
            <p:cNvCxnSpPr>
              <a:stCxn id="3384" idx="7"/>
              <a:endCxn id="3384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6" name="Shape 3386"/>
            <p:cNvCxnSpPr>
              <a:stCxn id="3384" idx="1"/>
              <a:endCxn id="3384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87" name="Shape 3387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3388" name="Shape 3388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89" name="Shape 3389"/>
            <p:cNvCxnSpPr>
              <a:stCxn id="3388" idx="7"/>
              <a:endCxn id="3388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0" name="Shape 3390"/>
            <p:cNvCxnSpPr>
              <a:stCxn id="3388" idx="1"/>
              <a:endCxn id="3388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91" name="Shape 3391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3392" name="Shape 3392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93" name="Shape 3393"/>
            <p:cNvCxnSpPr>
              <a:stCxn id="3392" idx="7"/>
              <a:endCxn id="3392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4" name="Shape 3394"/>
            <p:cNvCxnSpPr>
              <a:stCxn id="3392" idx="1"/>
              <a:endCxn id="3392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395" name="Shape 3395"/>
          <p:cNvCxnSpPr>
            <a:stCxn id="3396" idx="6"/>
            <a:endCxn id="3327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7" name="Shape 3397"/>
          <p:cNvCxnSpPr>
            <a:stCxn id="3396" idx="6"/>
            <a:endCxn id="3340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8" name="Shape 3398"/>
          <p:cNvCxnSpPr>
            <a:stCxn id="3396" idx="6"/>
            <a:endCxn id="3366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9" name="Shape 3399"/>
          <p:cNvCxnSpPr>
            <a:stCxn id="3396" idx="6"/>
            <a:endCxn id="3353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0" name="Shape 3400"/>
          <p:cNvCxnSpPr>
            <a:endCxn id="3392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1" name="Shape 3401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02" name="Shape 3402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403" name="Shape 3403"/>
          <p:cNvCxnSpPr>
            <a:endCxn id="3384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4" name="Shape 3404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5" name="Shape 3405"/>
          <p:cNvCxnSpPr>
            <a:stCxn id="3384" idx="6"/>
            <a:endCxn id="3380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6" name="Shape 3406"/>
          <p:cNvCxnSpPr>
            <a:stCxn id="3388" idx="0"/>
            <a:endCxn id="3380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7" name="Shape 3407"/>
          <p:cNvCxnSpPr>
            <a:stCxn id="3380" idx="0"/>
            <a:endCxn id="3408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9" name="Shape 3409"/>
          <p:cNvCxnSpPr>
            <a:stCxn id="3410" idx="3"/>
            <a:endCxn id="3388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1" name="Shape 3411"/>
          <p:cNvCxnSpPr>
            <a:stCxn id="3412" idx="1"/>
            <a:endCxn id="3384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413" name="Shape 3413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4" name="Shape 3414"/>
          <p:cNvCxnSpPr>
            <a:stCxn id="3392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5" name="Shape 3415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6" name="Shape 3416"/>
          <p:cNvCxnSpPr>
            <a:stCxn id="3417" idx="1"/>
            <a:endCxn id="3418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419" name="Shape 3419"/>
          <p:cNvCxnSpPr>
            <a:stCxn id="3418" idx="2"/>
            <a:endCxn id="3401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396" name="Shape 3396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20" name="Shape 3420"/>
          <p:cNvCxnSpPr>
            <a:stCxn id="3401" idx="2"/>
            <a:endCxn id="3396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421" name="Shape 3421"/>
          <p:cNvCxnSpPr>
            <a:stCxn id="3402" idx="0"/>
            <a:endCxn id="3396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2" name="Shape 3422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23" name="Shape 3423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24" name="Shape 3424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425" name="Shape 3425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3408" name="Shape 3408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26" name="Shape 3426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427" name="Shape 3427"/>
          <p:cNvCxnSpPr>
            <a:stCxn id="3408" idx="0"/>
            <a:endCxn id="3392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8" name="Shape 3418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28" name="Shape 3428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Doug</a:t>
            </a:r>
            <a:r>
              <a:rPr b="1" lang="en">
                <a:solidFill>
                  <a:srgbClr val="CCCCCC"/>
                </a:solidFill>
              </a:rPr>
              <a:t> </a:t>
            </a: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3429" name="Shape 3429"/>
          <p:cNvCxnSpPr>
            <a:stCxn id="3402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0" name="Shape 3410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430" name="Shape 3430"/>
          <p:cNvCxnSpPr>
            <a:stCxn id="3410" idx="3"/>
            <a:endCxn id="3371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1" name="Shape 3431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3432" name="Shape 3432"/>
          <p:cNvSpPr txBox="1"/>
          <p:nvPr/>
        </p:nvSpPr>
        <p:spPr>
          <a:xfrm>
            <a:off x="7007775" y="38283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433" name="Shape 3433"/>
          <p:cNvSpPr txBox="1"/>
          <p:nvPr/>
        </p:nvSpPr>
        <p:spPr>
          <a:xfrm>
            <a:off x="5848025" y="2651100"/>
            <a:ext cx="13440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434" name="Shape 3434"/>
          <p:cNvSpPr txBox="1"/>
          <p:nvPr/>
        </p:nvSpPr>
        <p:spPr>
          <a:xfrm>
            <a:off x="1631050" y="1759221"/>
            <a:ext cx="808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435" name="Shape 3435"/>
          <p:cNvSpPr txBox="1"/>
          <p:nvPr/>
        </p:nvSpPr>
        <p:spPr>
          <a:xfrm>
            <a:off x="7007775" y="26853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436" name="Shape 3436"/>
          <p:cNvSpPr txBox="1"/>
          <p:nvPr/>
        </p:nvSpPr>
        <p:spPr>
          <a:xfrm>
            <a:off x="5286675" y="15267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437" name="Shape 3437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38" name="Shape 3438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2" name="Shape 3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3" name="Shape 3443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3444" name="Shape 3444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Shape 3445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Shape 3446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Shape 3447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Shape 3448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49" name="Shape 3449"/>
            <p:cNvCxnSpPr>
              <a:stCxn id="3444" idx="5"/>
              <a:endCxn id="3447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0" name="Shape 3450"/>
            <p:cNvCxnSpPr>
              <a:stCxn id="3444" idx="5"/>
              <a:endCxn id="3448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1" name="Shape 3451"/>
            <p:cNvCxnSpPr>
              <a:stCxn id="3446" idx="7"/>
              <a:endCxn id="3448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2" name="Shape 3452"/>
            <p:cNvCxnSpPr>
              <a:stCxn id="3446" idx="7"/>
              <a:endCxn id="3447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3" name="Shape 3453"/>
            <p:cNvCxnSpPr>
              <a:stCxn id="3445" idx="6"/>
              <a:endCxn id="3447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4" name="Shape 3454"/>
            <p:cNvCxnSpPr>
              <a:stCxn id="3445" idx="6"/>
              <a:endCxn id="3448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55" name="Shape 3455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6" name="Shape 3456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3457" name="Shape 3457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Shape 3458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Shape 3459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Shape 3460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Shape 3461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62" name="Shape 3462"/>
            <p:cNvCxnSpPr>
              <a:stCxn id="3457" idx="5"/>
              <a:endCxn id="3460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3" name="Shape 3463"/>
            <p:cNvCxnSpPr>
              <a:stCxn id="3457" idx="5"/>
              <a:endCxn id="3461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4" name="Shape 3464"/>
            <p:cNvCxnSpPr>
              <a:stCxn id="3459" idx="7"/>
              <a:endCxn id="3461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5" name="Shape 3465"/>
            <p:cNvCxnSpPr>
              <a:stCxn id="3459" idx="7"/>
              <a:endCxn id="3460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6" name="Shape 3466"/>
            <p:cNvCxnSpPr>
              <a:stCxn id="3458" idx="6"/>
              <a:endCxn id="3460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7" name="Shape 3467"/>
            <p:cNvCxnSpPr>
              <a:stCxn id="3458" idx="6"/>
              <a:endCxn id="3461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68" name="Shape 3468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9" name="Shape 3469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3470" name="Shape 3470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Shape 3471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Shape 3472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Shape 3473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Shape 3474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75" name="Shape 3475"/>
            <p:cNvCxnSpPr>
              <a:stCxn id="3470" idx="5"/>
              <a:endCxn id="3473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6" name="Shape 3476"/>
            <p:cNvCxnSpPr>
              <a:stCxn id="3470" idx="5"/>
              <a:endCxn id="3474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7" name="Shape 3477"/>
            <p:cNvCxnSpPr>
              <a:stCxn id="3472" idx="7"/>
              <a:endCxn id="3474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8" name="Shape 3478"/>
            <p:cNvCxnSpPr>
              <a:stCxn id="3472" idx="7"/>
              <a:endCxn id="3473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9" name="Shape 3479"/>
            <p:cNvCxnSpPr>
              <a:stCxn id="3471" idx="6"/>
              <a:endCxn id="3473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0" name="Shape 3480"/>
            <p:cNvCxnSpPr>
              <a:stCxn id="3471" idx="6"/>
              <a:endCxn id="3474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81" name="Shape 3481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2" name="Shape 3482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3483" name="Shape 3483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Shape 3484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Shape 3485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Shape 3486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Shape 3487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88" name="Shape 3488"/>
            <p:cNvCxnSpPr>
              <a:stCxn id="3483" idx="5"/>
              <a:endCxn id="3486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9" name="Shape 3489"/>
            <p:cNvCxnSpPr>
              <a:stCxn id="3483" idx="5"/>
              <a:endCxn id="3487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0" name="Shape 3490"/>
            <p:cNvCxnSpPr>
              <a:stCxn id="3485" idx="7"/>
              <a:endCxn id="3487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1" name="Shape 3491"/>
            <p:cNvCxnSpPr>
              <a:stCxn id="3485" idx="7"/>
              <a:endCxn id="3486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2" name="Shape 3492"/>
            <p:cNvCxnSpPr>
              <a:stCxn id="3484" idx="6"/>
              <a:endCxn id="3486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3" name="Shape 3493"/>
            <p:cNvCxnSpPr>
              <a:stCxn id="3484" idx="6"/>
              <a:endCxn id="3487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94" name="Shape 3494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5" name="Shape 3495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3496" name="Shape 3496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97" name="Shape 3497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98" name="Shape 3498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3499" name="Shape 3499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00" name="Shape 3500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01" name="Shape 3501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3502" name="Shape 3502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03" name="Shape 3503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04" name="Shape 3504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3505" name="Shape 3505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06" name="Shape 3506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07" name="Shape 3507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3508" name="Shape 3508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09" name="Shape 3509"/>
            <p:cNvCxnSpPr>
              <a:stCxn id="3508" idx="0"/>
              <a:endCxn id="3508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0" name="Shape 3510"/>
            <p:cNvCxnSpPr>
              <a:stCxn id="3508" idx="2"/>
              <a:endCxn id="3508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11" name="Shape 3511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3512" name="Shape 3512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13" name="Shape 3513"/>
            <p:cNvCxnSpPr>
              <a:stCxn id="3512" idx="7"/>
              <a:endCxn id="3512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4" name="Shape 3514"/>
            <p:cNvCxnSpPr>
              <a:stCxn id="3512" idx="1"/>
              <a:endCxn id="3512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15" name="Shape 3515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3516" name="Shape 3516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17" name="Shape 3517"/>
            <p:cNvCxnSpPr>
              <a:stCxn id="3516" idx="7"/>
              <a:endCxn id="3516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8" name="Shape 3518"/>
            <p:cNvCxnSpPr>
              <a:stCxn id="3516" idx="1"/>
              <a:endCxn id="3516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19" name="Shape 3519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3520" name="Shape 3520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21" name="Shape 3521"/>
            <p:cNvCxnSpPr>
              <a:stCxn id="3520" idx="7"/>
              <a:endCxn id="3520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2" name="Shape 3522"/>
            <p:cNvCxnSpPr>
              <a:stCxn id="3520" idx="1"/>
              <a:endCxn id="3520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523" name="Shape 3523"/>
          <p:cNvCxnSpPr>
            <a:stCxn id="3524" idx="6"/>
            <a:endCxn id="3455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5" name="Shape 3525"/>
          <p:cNvCxnSpPr>
            <a:stCxn id="3524" idx="6"/>
            <a:endCxn id="3468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6" name="Shape 3526"/>
          <p:cNvCxnSpPr>
            <a:stCxn id="3524" idx="6"/>
            <a:endCxn id="3494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7" name="Shape 3527"/>
          <p:cNvCxnSpPr>
            <a:stCxn id="3524" idx="6"/>
            <a:endCxn id="3481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8" name="Shape 3528"/>
          <p:cNvCxnSpPr>
            <a:endCxn id="3520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29" name="Shape 3529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30" name="Shape 3530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531" name="Shape 3531"/>
          <p:cNvCxnSpPr>
            <a:endCxn id="3512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2" name="Shape 3532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3" name="Shape 3533"/>
          <p:cNvCxnSpPr>
            <a:stCxn id="3512" idx="6"/>
            <a:endCxn id="3508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4" name="Shape 3534"/>
          <p:cNvCxnSpPr>
            <a:stCxn id="3516" idx="0"/>
            <a:endCxn id="3508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5" name="Shape 3535"/>
          <p:cNvCxnSpPr>
            <a:stCxn id="3508" idx="0"/>
            <a:endCxn id="3536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7" name="Shape 3537"/>
          <p:cNvCxnSpPr>
            <a:stCxn id="3538" idx="3"/>
            <a:endCxn id="3516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9" name="Shape 3539"/>
          <p:cNvCxnSpPr>
            <a:stCxn id="3540" idx="1"/>
            <a:endCxn id="3512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541" name="Shape 3541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2" name="Shape 3542"/>
          <p:cNvCxnSpPr>
            <a:stCxn id="3520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3" name="Shape 3543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4" name="Shape 3544"/>
          <p:cNvCxnSpPr>
            <a:stCxn id="3545" idx="1"/>
            <a:endCxn id="3546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547" name="Shape 3547"/>
          <p:cNvCxnSpPr>
            <a:stCxn id="3546" idx="2"/>
            <a:endCxn id="3529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524" name="Shape 3524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48" name="Shape 3548"/>
          <p:cNvCxnSpPr>
            <a:stCxn id="3529" idx="2"/>
            <a:endCxn id="3524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549" name="Shape 3549"/>
          <p:cNvCxnSpPr>
            <a:stCxn id="3530" idx="0"/>
            <a:endCxn id="3524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0" name="Shape 3550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51" name="Shape 3551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52" name="Shape 3552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553" name="Shape 3553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3536" name="Shape 3536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54" name="Shape 3554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555" name="Shape 3555"/>
          <p:cNvCxnSpPr>
            <a:stCxn id="3536" idx="0"/>
            <a:endCxn id="3520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46" name="Shape 3546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56" name="Shape 3556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Doug</a:t>
            </a:r>
            <a:r>
              <a:rPr b="1" lang="en">
                <a:solidFill>
                  <a:srgbClr val="CCCCCC"/>
                </a:solidFill>
              </a:rPr>
              <a:t> </a:t>
            </a: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3557" name="Shape 3557"/>
          <p:cNvCxnSpPr>
            <a:stCxn id="3530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8" name="Shape 3538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558" name="Shape 3558"/>
          <p:cNvCxnSpPr>
            <a:stCxn id="3538" idx="3"/>
            <a:endCxn id="3499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9" name="Shape 3559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3560" name="Shape 3560"/>
          <p:cNvSpPr txBox="1"/>
          <p:nvPr/>
        </p:nvSpPr>
        <p:spPr>
          <a:xfrm>
            <a:off x="7007775" y="38283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561" name="Shape 3561"/>
          <p:cNvSpPr txBox="1"/>
          <p:nvPr/>
        </p:nvSpPr>
        <p:spPr>
          <a:xfrm>
            <a:off x="5848025" y="2651100"/>
            <a:ext cx="13440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562" name="Shape 3562"/>
          <p:cNvSpPr txBox="1"/>
          <p:nvPr/>
        </p:nvSpPr>
        <p:spPr>
          <a:xfrm>
            <a:off x="1631050" y="1759221"/>
            <a:ext cx="808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563" name="Shape 3563"/>
          <p:cNvSpPr txBox="1"/>
          <p:nvPr/>
        </p:nvSpPr>
        <p:spPr>
          <a:xfrm>
            <a:off x="7007775" y="26853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564" name="Shape 3564"/>
          <p:cNvSpPr txBox="1"/>
          <p:nvPr/>
        </p:nvSpPr>
        <p:spPr>
          <a:xfrm>
            <a:off x="7007775" y="18471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565" name="Shape 3565"/>
          <p:cNvSpPr txBox="1"/>
          <p:nvPr/>
        </p:nvSpPr>
        <p:spPr>
          <a:xfrm>
            <a:off x="5286675" y="15267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566" name="Shape 3566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0" name="Shape 3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1" name="Shape 3571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3572" name="Shape 3572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Shape 3573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Shape 3574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Shape 3575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Shape 3576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77" name="Shape 3577"/>
            <p:cNvCxnSpPr>
              <a:stCxn id="3572" idx="5"/>
              <a:endCxn id="3575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8" name="Shape 3578"/>
            <p:cNvCxnSpPr>
              <a:stCxn id="3572" idx="5"/>
              <a:endCxn id="3576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9" name="Shape 3579"/>
            <p:cNvCxnSpPr>
              <a:stCxn id="3574" idx="7"/>
              <a:endCxn id="3576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0" name="Shape 3580"/>
            <p:cNvCxnSpPr>
              <a:stCxn id="3574" idx="7"/>
              <a:endCxn id="3575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1" name="Shape 3581"/>
            <p:cNvCxnSpPr>
              <a:stCxn id="3573" idx="6"/>
              <a:endCxn id="3575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2" name="Shape 3582"/>
            <p:cNvCxnSpPr>
              <a:stCxn id="3573" idx="6"/>
              <a:endCxn id="3576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83" name="Shape 3583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4" name="Shape 3584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3585" name="Shape 3585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Shape 3586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Shape 3587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Shape 3588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Shape 3589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90" name="Shape 3590"/>
            <p:cNvCxnSpPr>
              <a:stCxn id="3585" idx="5"/>
              <a:endCxn id="3588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1" name="Shape 3591"/>
            <p:cNvCxnSpPr>
              <a:stCxn id="3585" idx="5"/>
              <a:endCxn id="3589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2" name="Shape 3592"/>
            <p:cNvCxnSpPr>
              <a:stCxn id="3587" idx="7"/>
              <a:endCxn id="3589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3" name="Shape 3593"/>
            <p:cNvCxnSpPr>
              <a:stCxn id="3587" idx="7"/>
              <a:endCxn id="3588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4" name="Shape 3594"/>
            <p:cNvCxnSpPr>
              <a:stCxn id="3586" idx="6"/>
              <a:endCxn id="3588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5" name="Shape 3595"/>
            <p:cNvCxnSpPr>
              <a:stCxn id="3586" idx="6"/>
              <a:endCxn id="3589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96" name="Shape 3596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7" name="Shape 3597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3598" name="Shape 3598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Shape 3599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Shape 3600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Shape 3601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Shape 3602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03" name="Shape 3603"/>
            <p:cNvCxnSpPr>
              <a:stCxn id="3598" idx="5"/>
              <a:endCxn id="3601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4" name="Shape 3604"/>
            <p:cNvCxnSpPr>
              <a:stCxn id="3598" idx="5"/>
              <a:endCxn id="3602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5" name="Shape 3605"/>
            <p:cNvCxnSpPr>
              <a:stCxn id="3600" idx="7"/>
              <a:endCxn id="3602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6" name="Shape 3606"/>
            <p:cNvCxnSpPr>
              <a:stCxn id="3600" idx="7"/>
              <a:endCxn id="3601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7" name="Shape 3607"/>
            <p:cNvCxnSpPr>
              <a:stCxn id="3599" idx="6"/>
              <a:endCxn id="3601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8" name="Shape 3608"/>
            <p:cNvCxnSpPr>
              <a:stCxn id="3599" idx="6"/>
              <a:endCxn id="3602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09" name="Shape 3609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0" name="Shape 3610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3611" name="Shape 3611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Shape 3612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Shape 3613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Shape 3614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Shape 3615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16" name="Shape 3616"/>
            <p:cNvCxnSpPr>
              <a:stCxn id="3611" idx="5"/>
              <a:endCxn id="3614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7" name="Shape 3617"/>
            <p:cNvCxnSpPr>
              <a:stCxn id="3611" idx="5"/>
              <a:endCxn id="3615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8" name="Shape 3618"/>
            <p:cNvCxnSpPr>
              <a:stCxn id="3613" idx="7"/>
              <a:endCxn id="3615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9" name="Shape 3619"/>
            <p:cNvCxnSpPr>
              <a:stCxn id="3613" idx="7"/>
              <a:endCxn id="3614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0" name="Shape 3620"/>
            <p:cNvCxnSpPr>
              <a:stCxn id="3612" idx="6"/>
              <a:endCxn id="3614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1" name="Shape 3621"/>
            <p:cNvCxnSpPr>
              <a:stCxn id="3612" idx="6"/>
              <a:endCxn id="3615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22" name="Shape 362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3" name="Shape 3623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3624" name="Shape 3624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25" name="Shape 3625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26" name="Shape 3626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3627" name="Shape 3627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28" name="Shape 3628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29" name="Shape 3629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3630" name="Shape 3630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31" name="Shape 3631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32" name="Shape 3632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3633" name="Shape 3633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34" name="Shape 3634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35" name="Shape 3635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3636" name="Shape 3636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37" name="Shape 3637"/>
            <p:cNvCxnSpPr>
              <a:stCxn id="3636" idx="0"/>
              <a:endCxn id="3636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8" name="Shape 3638"/>
            <p:cNvCxnSpPr>
              <a:stCxn id="3636" idx="2"/>
              <a:endCxn id="3636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39" name="Shape 3639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3640" name="Shape 3640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41" name="Shape 3641"/>
            <p:cNvCxnSpPr>
              <a:stCxn id="3640" idx="7"/>
              <a:endCxn id="3640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2" name="Shape 3642"/>
            <p:cNvCxnSpPr>
              <a:stCxn id="3640" idx="1"/>
              <a:endCxn id="3640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43" name="Shape 3643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3644" name="Shape 3644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45" name="Shape 3645"/>
            <p:cNvCxnSpPr>
              <a:stCxn id="3644" idx="7"/>
              <a:endCxn id="3644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6" name="Shape 3646"/>
            <p:cNvCxnSpPr>
              <a:stCxn id="3644" idx="1"/>
              <a:endCxn id="3644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47" name="Shape 3647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3648" name="Shape 3648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49" name="Shape 3649"/>
            <p:cNvCxnSpPr>
              <a:stCxn id="3648" idx="7"/>
              <a:endCxn id="3648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0" name="Shape 3650"/>
            <p:cNvCxnSpPr>
              <a:stCxn id="3648" idx="1"/>
              <a:endCxn id="3648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651" name="Shape 3651"/>
          <p:cNvCxnSpPr>
            <a:stCxn id="3652" idx="6"/>
            <a:endCxn id="3583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3" name="Shape 3653"/>
          <p:cNvCxnSpPr>
            <a:stCxn id="3652" idx="6"/>
            <a:endCxn id="3596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4" name="Shape 3654"/>
          <p:cNvCxnSpPr>
            <a:stCxn id="3652" idx="6"/>
            <a:endCxn id="3622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5" name="Shape 3655"/>
          <p:cNvCxnSpPr>
            <a:stCxn id="3652" idx="6"/>
            <a:endCxn id="3609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6" name="Shape 3656"/>
          <p:cNvCxnSpPr>
            <a:endCxn id="3648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7" name="Shape 3657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58" name="Shape 3658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659" name="Shape 3659"/>
          <p:cNvCxnSpPr>
            <a:endCxn id="3640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0" name="Shape 3660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1" name="Shape 3661"/>
          <p:cNvCxnSpPr>
            <a:stCxn id="3640" idx="6"/>
            <a:endCxn id="3636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2" name="Shape 3662"/>
          <p:cNvCxnSpPr>
            <a:stCxn id="3644" idx="0"/>
            <a:endCxn id="3636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3" name="Shape 3663"/>
          <p:cNvCxnSpPr>
            <a:stCxn id="3636" idx="0"/>
            <a:endCxn id="3664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5" name="Shape 3665"/>
          <p:cNvCxnSpPr>
            <a:stCxn id="3666" idx="3"/>
            <a:endCxn id="3644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7" name="Shape 3667"/>
          <p:cNvCxnSpPr>
            <a:stCxn id="3668" idx="1"/>
            <a:endCxn id="3640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669" name="Shape 3669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0" name="Shape 3670"/>
          <p:cNvCxnSpPr>
            <a:stCxn id="3648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1" name="Shape 3671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2" name="Shape 3672"/>
          <p:cNvCxnSpPr>
            <a:stCxn id="3673" idx="1"/>
            <a:endCxn id="3674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675" name="Shape 3675"/>
          <p:cNvCxnSpPr>
            <a:stCxn id="3674" idx="2"/>
            <a:endCxn id="3657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652" name="Shape 3652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76" name="Shape 3676"/>
          <p:cNvCxnSpPr>
            <a:stCxn id="3657" idx="2"/>
            <a:endCxn id="3652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677" name="Shape 3677"/>
          <p:cNvCxnSpPr>
            <a:stCxn id="3658" idx="0"/>
            <a:endCxn id="3652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8" name="Shape 3678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79" name="Shape 3679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80" name="Shape 3680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681" name="Shape 3681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3664" name="Shape 3664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82" name="Shape 3682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683" name="Shape 3683"/>
          <p:cNvCxnSpPr>
            <a:stCxn id="3664" idx="0"/>
            <a:endCxn id="3648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4" name="Shape 3674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84" name="Shape 3684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Doug</a:t>
            </a:r>
            <a:r>
              <a:rPr b="1" lang="en">
                <a:solidFill>
                  <a:srgbClr val="CCCCCC"/>
                </a:solidFill>
              </a:rPr>
              <a:t> </a:t>
            </a: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3685" name="Shape 3685"/>
          <p:cNvCxnSpPr>
            <a:stCxn id="3658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6" name="Shape 3666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686" name="Shape 3686"/>
          <p:cNvCxnSpPr>
            <a:stCxn id="3666" idx="3"/>
            <a:endCxn id="3627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7" name="Shape 3687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3688" name="Shape 3688"/>
          <p:cNvSpPr txBox="1"/>
          <p:nvPr/>
        </p:nvSpPr>
        <p:spPr>
          <a:xfrm>
            <a:off x="7007775" y="38283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89" name="Shape 3689"/>
          <p:cNvSpPr txBox="1"/>
          <p:nvPr/>
        </p:nvSpPr>
        <p:spPr>
          <a:xfrm>
            <a:off x="5848025" y="2651100"/>
            <a:ext cx="13440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90" name="Shape 3690"/>
          <p:cNvSpPr txBox="1"/>
          <p:nvPr/>
        </p:nvSpPr>
        <p:spPr>
          <a:xfrm>
            <a:off x="1631050" y="1759221"/>
            <a:ext cx="808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91" name="Shape 3691"/>
          <p:cNvSpPr txBox="1"/>
          <p:nvPr/>
        </p:nvSpPr>
        <p:spPr>
          <a:xfrm>
            <a:off x="7007775" y="26853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92" name="Shape 3692"/>
          <p:cNvSpPr txBox="1"/>
          <p:nvPr/>
        </p:nvSpPr>
        <p:spPr>
          <a:xfrm>
            <a:off x="7007775" y="18471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93" name="Shape 3693"/>
          <p:cNvSpPr txBox="1"/>
          <p:nvPr/>
        </p:nvSpPr>
        <p:spPr>
          <a:xfrm>
            <a:off x="7007775" y="2469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94" name="Shape 3694"/>
          <p:cNvSpPr txBox="1"/>
          <p:nvPr/>
        </p:nvSpPr>
        <p:spPr>
          <a:xfrm>
            <a:off x="5286675" y="15267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8" name="Shape 3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9" name="Shape 36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patterns</a:t>
            </a:r>
            <a:endParaRPr/>
          </a:p>
        </p:txBody>
      </p:sp>
      <p:sp>
        <p:nvSpPr>
          <p:cNvPr id="3700" name="Shape 37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Speech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Audio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Video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Physical processes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Anything embedded in time (almost everything)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4" name="Shape 3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2017-05-26 09.43.11.png" id="3705" name="Shape 370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699" y="0"/>
            <a:ext cx="669438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9" name="Shape 3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0" name="Shape 37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3711" name="Shape 3711"/>
          <p:cNvSpPr txBox="1"/>
          <p:nvPr>
            <p:ph idx="1" type="body"/>
          </p:nvPr>
        </p:nvSpPr>
        <p:spPr>
          <a:xfrm>
            <a:off x="311700" y="1152475"/>
            <a:ext cx="572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Olah’s </a:t>
            </a:r>
            <a:r>
              <a:rPr lang="en" u="sng">
                <a:solidFill>
                  <a:schemeClr val="hlink"/>
                </a:solidFill>
                <a:hlinkClick r:id="rId3"/>
              </a:rPr>
              <a:t>tutorial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Andrej Karpathy’s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u="sng">
                <a:solidFill>
                  <a:schemeClr val="hlink"/>
                </a:solidFill>
                <a:hlinkClick r:id="rId4"/>
              </a:rPr>
              <a:t>Blog post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RNN code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Stanford CS231n lecture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u="sng">
                <a:solidFill>
                  <a:schemeClr val="accent5"/>
                </a:solidFill>
                <a:hlinkClick r:id="rId7"/>
              </a:rPr>
              <a:t>DeepLearning 4J </a:t>
            </a:r>
            <a:r>
              <a:rPr lang="en"/>
              <a:t>tutorial has some helpful discussion and a longer list of good resources.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How Neural Networks Work</a:t>
            </a:r>
            <a:r>
              <a:rPr lang="en"/>
              <a:t> [</a:t>
            </a:r>
            <a:r>
              <a:rPr lang="en" u="sng">
                <a:solidFill>
                  <a:schemeClr val="hlink"/>
                </a:solidFill>
                <a:hlinkClick r:id="rId9"/>
              </a:rPr>
              <a:t>video</a:t>
            </a:r>
            <a:r>
              <a:rPr lang="en"/>
              <a:t>]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5" name="Shape 3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6" name="Shape 37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 (all images CC0)</a:t>
            </a:r>
            <a:endParaRPr/>
          </a:p>
        </p:txBody>
      </p:sp>
      <p:sp>
        <p:nvSpPr>
          <p:cNvPr id="3717" name="Shape 37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Pizza image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Sushi image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Waffles image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</a:t>
            </a:r>
            <a:r>
              <a:rPr lang="en"/>
              <a:t>ector is a list of values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6064625" y="16310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6064625" y="20120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6064625" y="23930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6064625" y="27740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6064625" y="31550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6064625" y="35360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6064625" y="39170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5466650" y="1163275"/>
            <a:ext cx="19101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Day of week vector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2875850" y="1163275"/>
            <a:ext cx="1131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Sunday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4007225" y="11738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4007225" y="17072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4007225" y="22406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4007225" y="27740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4007225" y="33074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4007225" y="38408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4007225" y="43742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3" name="Shape 233"/>
          <p:cNvSpPr txBox="1"/>
          <p:nvPr/>
        </p:nvSpPr>
        <p:spPr>
          <a:xfrm>
            <a:off x="2875850" y="1696675"/>
            <a:ext cx="1131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Monday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2875850" y="2230075"/>
            <a:ext cx="1131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Tuesday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2875850" y="2763475"/>
            <a:ext cx="1131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Wednesday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2875850" y="3296875"/>
            <a:ext cx="1131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Thursday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2875850" y="3830275"/>
            <a:ext cx="1131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Friday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2875850" y="4287475"/>
            <a:ext cx="1131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Saturday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4780850" y="223007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1885250" y="223007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360475" y="2611075"/>
            <a:ext cx="138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“It’s Tuesday”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vector is a list of values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 txBox="1"/>
          <p:nvPr/>
        </p:nvSpPr>
        <p:spPr>
          <a:xfrm>
            <a:off x="5466650" y="1239475"/>
            <a:ext cx="29208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Dinner prediction vector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2875850" y="1849075"/>
            <a:ext cx="1716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Pizza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3753916" y="178887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3753916" y="2598035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3753916" y="3407190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2" name="Shape 252"/>
          <p:cNvSpPr txBox="1"/>
          <p:nvPr/>
        </p:nvSpPr>
        <p:spPr>
          <a:xfrm>
            <a:off x="2875850" y="2658230"/>
            <a:ext cx="1716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Sushi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2875850" y="3467386"/>
            <a:ext cx="1716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Waffles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4780850" y="223007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1885250" y="223007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360475" y="2382475"/>
            <a:ext cx="138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“Tonight I think we’re going to have sushi.”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6178266" y="204757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6178266" y="2628135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6178266" y="3208690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56px-Supreme_pizza.png"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670" y="1412926"/>
            <a:ext cx="123205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shi-895174_640.jpg" id="265" name="Shape 2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2238" y="2380925"/>
            <a:ext cx="1143475" cy="75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20px-Waffles_with_Strawberries.jpg" id="266" name="Shape 2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2250" y="3558850"/>
            <a:ext cx="1143475" cy="857618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/>
          <p:nvPr/>
        </p:nvSpPr>
        <p:spPr>
          <a:xfrm>
            <a:off x="6037800" y="1397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pizza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6037800" y="2540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sushi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6037800" y="3683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waffles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2411525" y="2921950"/>
            <a:ext cx="2215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pizza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2411525" y="3683950"/>
            <a:ext cx="2215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sushi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2" name="Shape 272"/>
          <p:cNvSpPr txBox="1"/>
          <p:nvPr/>
        </p:nvSpPr>
        <p:spPr>
          <a:xfrm>
            <a:off x="2411525" y="4369750"/>
            <a:ext cx="2215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waffles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5520712" y="1554782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5520712" y="2738129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5520712" y="3845277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407285" y="3078782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4407285" y="3804929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4407285" y="4531077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9" name="Shape 279"/>
          <p:cNvCxnSpPr>
            <a:stCxn id="276" idx="6"/>
            <a:endCxn id="274" idx="2"/>
          </p:cNvCxnSpPr>
          <p:nvPr/>
        </p:nvCxnSpPr>
        <p:spPr>
          <a:xfrm flipH="1" rot="10800000">
            <a:off x="4610385" y="2839532"/>
            <a:ext cx="910200" cy="340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Shape 280"/>
          <p:cNvCxnSpPr>
            <a:stCxn id="277" idx="6"/>
            <a:endCxn id="275" idx="2"/>
          </p:cNvCxnSpPr>
          <p:nvPr/>
        </p:nvCxnSpPr>
        <p:spPr>
          <a:xfrm>
            <a:off x="4610385" y="3906479"/>
            <a:ext cx="910200" cy="40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Shape 281"/>
          <p:cNvCxnSpPr>
            <a:stCxn id="278" idx="6"/>
            <a:endCxn id="273" idx="2"/>
          </p:cNvCxnSpPr>
          <p:nvPr/>
        </p:nvCxnSpPr>
        <p:spPr>
          <a:xfrm flipH="1" rot="10800000">
            <a:off x="4610385" y="1656327"/>
            <a:ext cx="910200" cy="2976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Shape 282"/>
          <p:cNvSpPr/>
          <p:nvPr/>
        </p:nvSpPr>
        <p:spPr>
          <a:xfrm>
            <a:off x="5520712" y="1554782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5520712" y="2738129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520712" y="3845277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4407285" y="945182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4407285" y="1671329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4407285" y="2397477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8" name="Shape 288"/>
          <p:cNvCxnSpPr>
            <a:stCxn id="285" idx="6"/>
            <a:endCxn id="283" idx="2"/>
          </p:cNvCxnSpPr>
          <p:nvPr/>
        </p:nvCxnSpPr>
        <p:spPr>
          <a:xfrm>
            <a:off x="4610385" y="1046732"/>
            <a:ext cx="910200" cy="1792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Shape 289"/>
          <p:cNvCxnSpPr>
            <a:stCxn id="286" idx="6"/>
            <a:endCxn id="284" idx="2"/>
          </p:cNvCxnSpPr>
          <p:nvPr/>
        </p:nvCxnSpPr>
        <p:spPr>
          <a:xfrm>
            <a:off x="4610385" y="1772879"/>
            <a:ext cx="910200" cy="2173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Shape 290"/>
          <p:cNvCxnSpPr>
            <a:stCxn id="287" idx="6"/>
            <a:endCxn id="282" idx="2"/>
          </p:cNvCxnSpPr>
          <p:nvPr/>
        </p:nvCxnSpPr>
        <p:spPr>
          <a:xfrm flipH="1" rot="10800000">
            <a:off x="4610385" y="1656327"/>
            <a:ext cx="910200" cy="842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Shape 291"/>
          <p:cNvSpPr txBox="1"/>
          <p:nvPr/>
        </p:nvSpPr>
        <p:spPr>
          <a:xfrm>
            <a:off x="1120475" y="788350"/>
            <a:ext cx="350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predicted pizza for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120475" y="1550350"/>
            <a:ext cx="350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predicted sushi for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1120475" y="2236150"/>
            <a:ext cx="350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predicted waffles for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4343175" y="864375"/>
            <a:ext cx="341400" cy="17928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4343175" y="2997975"/>
            <a:ext cx="341400" cy="17928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5451550" y="1472625"/>
            <a:ext cx="341400" cy="26784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/>
        </p:nvSpPr>
        <p:spPr>
          <a:xfrm>
            <a:off x="6037800" y="1397950"/>
            <a:ext cx="25737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prediction for today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2411525" y="3607750"/>
            <a:ext cx="2215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dinner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5520712" y="1554782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5520712" y="2738129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5520712" y="3845277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4407285" y="3078782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4407285" y="3804929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4407285" y="4531077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9" name="Shape 309"/>
          <p:cNvCxnSpPr>
            <a:stCxn id="306" idx="6"/>
            <a:endCxn id="304" idx="2"/>
          </p:cNvCxnSpPr>
          <p:nvPr/>
        </p:nvCxnSpPr>
        <p:spPr>
          <a:xfrm flipH="1" rot="10800000">
            <a:off x="4610385" y="2839532"/>
            <a:ext cx="910200" cy="340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Shape 310"/>
          <p:cNvCxnSpPr>
            <a:stCxn id="307" idx="6"/>
            <a:endCxn id="305" idx="2"/>
          </p:cNvCxnSpPr>
          <p:nvPr/>
        </p:nvCxnSpPr>
        <p:spPr>
          <a:xfrm>
            <a:off x="4610385" y="3906479"/>
            <a:ext cx="910200" cy="40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Shape 311"/>
          <p:cNvCxnSpPr>
            <a:stCxn id="308" idx="6"/>
            <a:endCxn id="303" idx="2"/>
          </p:cNvCxnSpPr>
          <p:nvPr/>
        </p:nvCxnSpPr>
        <p:spPr>
          <a:xfrm flipH="1" rot="10800000">
            <a:off x="4610385" y="1656327"/>
            <a:ext cx="910200" cy="2976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Shape 312"/>
          <p:cNvSpPr/>
          <p:nvPr/>
        </p:nvSpPr>
        <p:spPr>
          <a:xfrm>
            <a:off x="5520712" y="1554782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5520712" y="2738129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5520712" y="3845277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4407285" y="945182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4407285" y="1671329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4407285" y="2397477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8" name="Shape 318"/>
          <p:cNvCxnSpPr>
            <a:stCxn id="315" idx="6"/>
            <a:endCxn id="313" idx="2"/>
          </p:cNvCxnSpPr>
          <p:nvPr/>
        </p:nvCxnSpPr>
        <p:spPr>
          <a:xfrm>
            <a:off x="4610385" y="1046732"/>
            <a:ext cx="910200" cy="1792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Shape 319"/>
          <p:cNvCxnSpPr>
            <a:stCxn id="316" idx="6"/>
            <a:endCxn id="314" idx="2"/>
          </p:cNvCxnSpPr>
          <p:nvPr/>
        </p:nvCxnSpPr>
        <p:spPr>
          <a:xfrm>
            <a:off x="4610385" y="1772879"/>
            <a:ext cx="910200" cy="2173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Shape 320"/>
          <p:cNvCxnSpPr>
            <a:stCxn id="317" idx="6"/>
            <a:endCxn id="312" idx="2"/>
          </p:cNvCxnSpPr>
          <p:nvPr/>
        </p:nvCxnSpPr>
        <p:spPr>
          <a:xfrm flipH="1" rot="10800000">
            <a:off x="4610385" y="1656327"/>
            <a:ext cx="910200" cy="842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Shape 321"/>
          <p:cNvSpPr txBox="1"/>
          <p:nvPr/>
        </p:nvSpPr>
        <p:spPr>
          <a:xfrm>
            <a:off x="1501475" y="1550350"/>
            <a:ext cx="350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predictions for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4343175" y="864375"/>
            <a:ext cx="341400" cy="17928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4343175" y="2997975"/>
            <a:ext cx="341400" cy="17928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5451550" y="1472625"/>
            <a:ext cx="341400" cy="26784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