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1"/>
  </p:notesMasterIdLst>
  <p:sldIdLst>
    <p:sldId id="286" r:id="rId2"/>
    <p:sldId id="279" r:id="rId3"/>
    <p:sldId id="280" r:id="rId4"/>
    <p:sldId id="288" r:id="rId5"/>
    <p:sldId id="285" r:id="rId6"/>
    <p:sldId id="264" r:id="rId7"/>
    <p:sldId id="260" r:id="rId8"/>
    <p:sldId id="275" r:id="rId9"/>
    <p:sldId id="284" r:id="rId10"/>
    <p:sldId id="261" r:id="rId11"/>
    <p:sldId id="289" r:id="rId12"/>
    <p:sldId id="273" r:id="rId13"/>
    <p:sldId id="270" r:id="rId14"/>
    <p:sldId id="283" r:id="rId15"/>
    <p:sldId id="265" r:id="rId16"/>
    <p:sldId id="287" r:id="rId17"/>
    <p:sldId id="262" r:id="rId18"/>
    <p:sldId id="290" r:id="rId19"/>
    <p:sldId id="282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0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1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2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5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32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4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1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7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5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7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0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4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6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97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xmlns="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3484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Report of System of Library Management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项目汇报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图书管理系统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3379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汇报组：第七组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xmlns="" id="{8B0D4484-A80D-41F8-97AE-F832F7AA0DC8}"/>
              </a:ext>
            </a:extLst>
          </p:cNvPr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xmlns="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xmlns="" id="{C797736D-4AB8-4817-A4F6-B29324607E83}"/>
              </a:ext>
            </a:extLst>
          </p:cNvPr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xmlns="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xmlns="" id="{52507031-DA78-41C5-A251-175A55B9E614}"/>
              </a:ext>
            </a:extLst>
          </p:cNvPr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xmlns="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5" grpId="0"/>
      <p:bldP spid="13" grpId="0" animBg="1"/>
      <p:bldP spid="10" grpId="0" animBg="1"/>
      <p:bldP spid="19" grpId="0" animBg="1"/>
      <p:bldP spid="4" grpId="0"/>
      <p:bldP spid="5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5600" y="0"/>
            <a:ext cx="5486400" cy="6858000"/>
          </a:xfrm>
          <a:prstGeom prst="rect">
            <a:avLst/>
          </a:prstGeom>
          <a:blipFill>
            <a:blip r:embed="rId3"/>
            <a:srcRect/>
            <a:stretch>
              <a:fillRect l="-61252" r="-6097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57624" y="1920016"/>
            <a:ext cx="3188662" cy="895624"/>
            <a:chOff x="6365893" y="1960674"/>
            <a:chExt cx="2857329" cy="895624"/>
          </a:xfrm>
        </p:grpSpPr>
        <p:sp>
          <p:nvSpPr>
            <p:cNvPr id="6" name="矩形 5"/>
            <p:cNvSpPr/>
            <p:nvPr/>
          </p:nvSpPr>
          <p:spPr>
            <a:xfrm>
              <a:off x="6365893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65893" y="2342888"/>
              <a:ext cx="2857329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624" y="3442517"/>
            <a:ext cx="3188662" cy="895624"/>
            <a:chOff x="6365893" y="1960674"/>
            <a:chExt cx="2857329" cy="895624"/>
          </a:xfrm>
        </p:grpSpPr>
        <p:sp>
          <p:nvSpPr>
            <p:cNvPr id="9" name="矩形 8"/>
            <p:cNvSpPr/>
            <p:nvPr/>
          </p:nvSpPr>
          <p:spPr>
            <a:xfrm>
              <a:off x="6365893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65893" y="2342888"/>
              <a:ext cx="2857329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7624" y="4965017"/>
            <a:ext cx="3188662" cy="895624"/>
            <a:chOff x="6365893" y="1960674"/>
            <a:chExt cx="2857329" cy="895624"/>
          </a:xfrm>
        </p:grpSpPr>
        <p:sp>
          <p:nvSpPr>
            <p:cNvPr id="12" name="矩形 11"/>
            <p:cNvSpPr/>
            <p:nvPr/>
          </p:nvSpPr>
          <p:spPr>
            <a:xfrm>
              <a:off x="6365893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65893" y="2342888"/>
              <a:ext cx="2857329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6F7E4AD9-5E0A-4EA1-8B27-FA44D524FEF5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BF2D0811-9A1D-4F80-81AF-A7820E26F1E0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F019490-D310-4CBF-8F22-B17FF0D3E8B1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E4EBE75-42DC-45B5-A106-0DE30B477F62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F48A461B-CA24-4C84-8368-A2FCA5BDDF59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开发工具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B3586F6B-72AA-4970-8ADE-6503D4F2046B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Develop Tool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1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987799" y="1846261"/>
            <a:ext cx="4216402" cy="4216402"/>
            <a:chOff x="3987799" y="1846261"/>
            <a:chExt cx="4216402" cy="4216402"/>
          </a:xfrm>
        </p:grpSpPr>
        <p:sp>
          <p:nvSpPr>
            <p:cNvPr id="4" name="íṣlíḑè"/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îṩľïḍe"/>
            <p:cNvSpPr/>
            <p:nvPr/>
          </p:nvSpPr>
          <p:spPr bwMode="auto">
            <a:xfrm rot="2700000">
              <a:off x="3987799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prstClr val="white"/>
                  </a:solidFill>
                </a:rPr>
                <a:t>标题文本预设</a:t>
              </a:r>
            </a:p>
          </p:txBody>
        </p:sp>
        <p:sp>
          <p:nvSpPr>
            <p:cNvPr id="6" name="îṩļïḍè"/>
            <p:cNvSpPr/>
            <p:nvPr/>
          </p:nvSpPr>
          <p:spPr bwMode="auto">
            <a:xfrm rot="18900000" flipH="1">
              <a:off x="6448320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prstClr val="white"/>
                  </a:solidFill>
                </a:rPr>
                <a:t>标题文本预设</a:t>
              </a:r>
            </a:p>
          </p:txBody>
        </p:sp>
        <p:sp>
          <p:nvSpPr>
            <p:cNvPr id="7" name="îŝḷïdê"/>
            <p:cNvSpPr/>
            <p:nvPr/>
          </p:nvSpPr>
          <p:spPr bwMode="auto">
            <a:xfrm rot="18900000" flipH="1">
              <a:off x="3987799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prstClr val="white"/>
                  </a:solidFill>
                </a:rPr>
                <a:t>标题文本预设</a:t>
              </a:r>
            </a:p>
          </p:txBody>
        </p:sp>
        <p:sp>
          <p:nvSpPr>
            <p:cNvPr id="8" name="íSḷîḑè"/>
            <p:cNvSpPr/>
            <p:nvPr/>
          </p:nvSpPr>
          <p:spPr bwMode="auto">
            <a:xfrm rot="2700000">
              <a:off x="6448320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prstClr val="white"/>
                  </a:solidFill>
                </a:rPr>
                <a:t>标题文本预设</a:t>
              </a:r>
            </a:p>
          </p:txBody>
        </p:sp>
        <p:sp>
          <p:nvSpPr>
            <p:cNvPr id="9" name="ïsḻiḓe"/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3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35959" y="2425039"/>
            <a:ext cx="2133782" cy="1132618"/>
            <a:chOff x="3624780" y="2412339"/>
            <a:chExt cx="2133782" cy="1132618"/>
          </a:xfrm>
        </p:grpSpPr>
        <p:sp>
          <p:nvSpPr>
            <p:cNvPr id="28" name="文本框 2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535959" y="4437966"/>
            <a:ext cx="2133782" cy="1132618"/>
            <a:chOff x="3624780" y="2412339"/>
            <a:chExt cx="2133782" cy="1132618"/>
          </a:xfrm>
        </p:grpSpPr>
        <p:sp>
          <p:nvSpPr>
            <p:cNvPr id="31" name="文本框 3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52497" y="2425039"/>
            <a:ext cx="2133782" cy="1132618"/>
            <a:chOff x="3624780" y="2412339"/>
            <a:chExt cx="2133782" cy="1132618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52497" y="4437966"/>
            <a:ext cx="2133782" cy="1132618"/>
            <a:chOff x="3624780" y="2412339"/>
            <a:chExt cx="2133782" cy="1132618"/>
          </a:xfrm>
        </p:grpSpPr>
        <p:sp>
          <p:nvSpPr>
            <p:cNvPr id="37" name="文本框 36"/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xmlns="" id="{E71F72F0-E34B-4D63-87A3-9DC056A4CD62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18BEE7C5-D600-4648-BB08-81EC7BB6DB7E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4C71127-5F86-46C2-986B-CB04F542558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rgbClr val="01A89E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rgbClr val="01A89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01C55F29-87EA-4B40-98F8-474A1D786DDE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BE5580F3-C87B-4DE5-A8B5-47E13C5ED212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开发</a:t>
              </a:r>
              <a:r>
                <a:rPr lang="zh-CN" altLang="en-US" sz="32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语言</a:t>
              </a: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C73B153C-6705-4633-AEF0-1B859A29290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Develop Language</a:t>
              </a:r>
              <a:endParaRPr lang="en-US" altLang="zh-CN" sz="1050" dirty="0">
                <a:solidFill>
                  <a:prstClr val="white">
                    <a:lumMod val="65000"/>
                  </a:prst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21282" y="3758161"/>
            <a:ext cx="1803926" cy="1763340"/>
            <a:chOff x="1121282" y="3758161"/>
            <a:chExt cx="1803926" cy="1763340"/>
          </a:xfrm>
        </p:grpSpPr>
        <p:sp>
          <p:nvSpPr>
            <p:cNvPr id="4" name="Rectangle 17"/>
            <p:cNvSpPr/>
            <p:nvPr/>
          </p:nvSpPr>
          <p:spPr>
            <a:xfrm flipV="1">
              <a:off x="1121282" y="3955585"/>
              <a:ext cx="1803926" cy="15258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25"/>
            <p:cNvSpPr>
              <a:spLocks/>
            </p:cNvSpPr>
            <p:nvPr/>
          </p:nvSpPr>
          <p:spPr bwMode="auto">
            <a:xfrm>
              <a:off x="1773706" y="3758161"/>
              <a:ext cx="649716" cy="600004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TextBox 12"/>
            <p:cNvSpPr txBox="1">
              <a:spLocks/>
            </p:cNvSpPr>
            <p:nvPr/>
          </p:nvSpPr>
          <p:spPr bwMode="auto">
            <a:xfrm>
              <a:off x="1702759" y="5127689"/>
              <a:ext cx="640971" cy="39381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1"/>
                  </a:solidFill>
                  <a:effectLst/>
                  <a:latin typeface="Century Gothic" panose="020B0502020202020204" pitchFamily="34" charset="0"/>
                </a:rPr>
                <a:t>2015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44203" y="3038564"/>
            <a:ext cx="1803926" cy="1715077"/>
            <a:chOff x="3844203" y="3038564"/>
            <a:chExt cx="1803926" cy="1715077"/>
          </a:xfrm>
        </p:grpSpPr>
        <p:sp>
          <p:nvSpPr>
            <p:cNvPr id="7" name="Rectangle 13"/>
            <p:cNvSpPr/>
            <p:nvPr/>
          </p:nvSpPr>
          <p:spPr>
            <a:xfrm flipV="1">
              <a:off x="3844203" y="3184623"/>
              <a:ext cx="1803926" cy="15258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27"/>
            <p:cNvSpPr>
              <a:spLocks/>
            </p:cNvSpPr>
            <p:nvPr/>
          </p:nvSpPr>
          <p:spPr bwMode="auto">
            <a:xfrm>
              <a:off x="4421308" y="3038564"/>
              <a:ext cx="649716" cy="643830"/>
            </a:xfrm>
            <a:custGeom>
              <a:avLst/>
              <a:gdLst>
                <a:gd name="T0" fmla="*/ 6848 w 6914"/>
                <a:gd name="T1" fmla="*/ 2638 h 6861"/>
                <a:gd name="T2" fmla="*/ 6360 w 6914"/>
                <a:gd name="T3" fmla="*/ 2276 h 6861"/>
                <a:gd name="T4" fmla="*/ 4507 w 6914"/>
                <a:gd name="T5" fmla="*/ 2276 h 6861"/>
                <a:gd name="T6" fmla="*/ 3944 w 6914"/>
                <a:gd name="T7" fmla="*/ 360 h 6861"/>
                <a:gd name="T8" fmla="*/ 3459 w 6914"/>
                <a:gd name="T9" fmla="*/ 0 h 6861"/>
                <a:gd name="T10" fmla="*/ 2970 w 6914"/>
                <a:gd name="T11" fmla="*/ 357 h 6861"/>
                <a:gd name="T12" fmla="*/ 2389 w 6914"/>
                <a:gd name="T13" fmla="*/ 2276 h 6861"/>
                <a:gd name="T14" fmla="*/ 554 w 6914"/>
                <a:gd name="T15" fmla="*/ 2276 h 6861"/>
                <a:gd name="T16" fmla="*/ 65 w 6914"/>
                <a:gd name="T17" fmla="*/ 2639 h 6861"/>
                <a:gd name="T18" fmla="*/ 266 w 6914"/>
                <a:gd name="T19" fmla="*/ 3207 h 6861"/>
                <a:gd name="T20" fmla="*/ 1767 w 6914"/>
                <a:gd name="T21" fmla="*/ 4329 h 6861"/>
                <a:gd name="T22" fmla="*/ 1186 w 6914"/>
                <a:gd name="T23" fmla="*/ 6162 h 6861"/>
                <a:gd name="T24" fmla="*/ 1382 w 6914"/>
                <a:gd name="T25" fmla="*/ 6736 h 6861"/>
                <a:gd name="T26" fmla="*/ 1983 w 6914"/>
                <a:gd name="T27" fmla="*/ 6722 h 6861"/>
                <a:gd name="T28" fmla="*/ 3119 w 6914"/>
                <a:gd name="T29" fmla="*/ 5944 h 6861"/>
                <a:gd name="T30" fmla="*/ 3149 w 6914"/>
                <a:gd name="T31" fmla="*/ 5786 h 6861"/>
                <a:gd name="T32" fmla="*/ 2991 w 6914"/>
                <a:gd name="T33" fmla="*/ 5757 h 6861"/>
                <a:gd name="T34" fmla="*/ 1848 w 6914"/>
                <a:gd name="T35" fmla="*/ 6539 h 6861"/>
                <a:gd name="T36" fmla="*/ 1512 w 6914"/>
                <a:gd name="T37" fmla="*/ 6549 h 6861"/>
                <a:gd name="T38" fmla="*/ 1403 w 6914"/>
                <a:gd name="T39" fmla="*/ 6231 h 6861"/>
                <a:gd name="T40" fmla="*/ 2008 w 6914"/>
                <a:gd name="T41" fmla="*/ 4321 h 6861"/>
                <a:gd name="T42" fmla="*/ 1968 w 6914"/>
                <a:gd name="T43" fmla="*/ 4195 h 6861"/>
                <a:gd name="T44" fmla="*/ 397 w 6914"/>
                <a:gd name="T45" fmla="*/ 3021 h 6861"/>
                <a:gd name="T46" fmla="*/ 283 w 6914"/>
                <a:gd name="T47" fmla="*/ 2704 h 6861"/>
                <a:gd name="T48" fmla="*/ 554 w 6914"/>
                <a:gd name="T49" fmla="*/ 2504 h 6861"/>
                <a:gd name="T50" fmla="*/ 2473 w 6914"/>
                <a:gd name="T51" fmla="*/ 2504 h 6861"/>
                <a:gd name="T52" fmla="*/ 2582 w 6914"/>
                <a:gd name="T53" fmla="*/ 2423 h 6861"/>
                <a:gd name="T54" fmla="*/ 3187 w 6914"/>
                <a:gd name="T55" fmla="*/ 425 h 6861"/>
                <a:gd name="T56" fmla="*/ 3458 w 6914"/>
                <a:gd name="T57" fmla="*/ 228 h 6861"/>
                <a:gd name="T58" fmla="*/ 3727 w 6914"/>
                <a:gd name="T59" fmla="*/ 426 h 6861"/>
                <a:gd name="T60" fmla="*/ 4313 w 6914"/>
                <a:gd name="T61" fmla="*/ 2422 h 6861"/>
                <a:gd name="T62" fmla="*/ 4422 w 6914"/>
                <a:gd name="T63" fmla="*/ 2504 h 6861"/>
                <a:gd name="T64" fmla="*/ 6360 w 6914"/>
                <a:gd name="T65" fmla="*/ 2504 h 6861"/>
                <a:gd name="T66" fmla="*/ 6631 w 6914"/>
                <a:gd name="T67" fmla="*/ 2704 h 6861"/>
                <a:gd name="T68" fmla="*/ 6512 w 6914"/>
                <a:gd name="T69" fmla="*/ 3025 h 6861"/>
                <a:gd name="T70" fmla="*/ 4946 w 6914"/>
                <a:gd name="T71" fmla="*/ 4195 h 6861"/>
                <a:gd name="T72" fmla="*/ 4906 w 6914"/>
                <a:gd name="T73" fmla="*/ 4321 h 6861"/>
                <a:gd name="T74" fmla="*/ 5510 w 6914"/>
                <a:gd name="T75" fmla="*/ 6231 h 6861"/>
                <a:gd name="T76" fmla="*/ 5402 w 6914"/>
                <a:gd name="T77" fmla="*/ 6549 h 6861"/>
                <a:gd name="T78" fmla="*/ 5059 w 6914"/>
                <a:gd name="T79" fmla="*/ 6534 h 6861"/>
                <a:gd name="T80" fmla="*/ 3182 w 6914"/>
                <a:gd name="T81" fmla="*/ 5254 h 6861"/>
                <a:gd name="T82" fmla="*/ 3024 w 6914"/>
                <a:gd name="T83" fmla="*/ 5284 h 6861"/>
                <a:gd name="T84" fmla="*/ 3054 w 6914"/>
                <a:gd name="T85" fmla="*/ 5442 h 6861"/>
                <a:gd name="T86" fmla="*/ 4925 w 6914"/>
                <a:gd name="T87" fmla="*/ 6717 h 6861"/>
                <a:gd name="T88" fmla="*/ 5241 w 6914"/>
                <a:gd name="T89" fmla="*/ 6827 h 6861"/>
                <a:gd name="T90" fmla="*/ 5531 w 6914"/>
                <a:gd name="T91" fmla="*/ 6736 h 6861"/>
                <a:gd name="T92" fmla="*/ 5727 w 6914"/>
                <a:gd name="T93" fmla="*/ 6162 h 6861"/>
                <a:gd name="T94" fmla="*/ 5147 w 6914"/>
                <a:gd name="T95" fmla="*/ 4329 h 6861"/>
                <a:gd name="T96" fmla="*/ 6643 w 6914"/>
                <a:gd name="T97" fmla="*/ 3211 h 6861"/>
                <a:gd name="T98" fmla="*/ 6848 w 6914"/>
                <a:gd name="T99" fmla="*/ 2638 h 6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14" h="6861">
                  <a:moveTo>
                    <a:pt x="6848" y="2638"/>
                  </a:moveTo>
                  <a:cubicBezTo>
                    <a:pt x="6783" y="2422"/>
                    <a:pt x="6586" y="2276"/>
                    <a:pt x="6360" y="2276"/>
                  </a:cubicBezTo>
                  <a:lnTo>
                    <a:pt x="4507" y="2276"/>
                  </a:lnTo>
                  <a:lnTo>
                    <a:pt x="3944" y="360"/>
                  </a:lnTo>
                  <a:cubicBezTo>
                    <a:pt x="3878" y="146"/>
                    <a:pt x="3683" y="1"/>
                    <a:pt x="3459" y="0"/>
                  </a:cubicBezTo>
                  <a:cubicBezTo>
                    <a:pt x="3234" y="0"/>
                    <a:pt x="3038" y="143"/>
                    <a:pt x="2970" y="357"/>
                  </a:cubicBezTo>
                  <a:lnTo>
                    <a:pt x="2389" y="2276"/>
                  </a:lnTo>
                  <a:lnTo>
                    <a:pt x="554" y="2276"/>
                  </a:lnTo>
                  <a:cubicBezTo>
                    <a:pt x="327" y="2276"/>
                    <a:pt x="131" y="2422"/>
                    <a:pt x="65" y="2639"/>
                  </a:cubicBezTo>
                  <a:cubicBezTo>
                    <a:pt x="0" y="2855"/>
                    <a:pt x="82" y="3085"/>
                    <a:pt x="266" y="3207"/>
                  </a:cubicBezTo>
                  <a:lnTo>
                    <a:pt x="1767" y="4329"/>
                  </a:lnTo>
                  <a:lnTo>
                    <a:pt x="1186" y="6162"/>
                  </a:lnTo>
                  <a:cubicBezTo>
                    <a:pt x="1118" y="6377"/>
                    <a:pt x="1196" y="6608"/>
                    <a:pt x="1382" y="6736"/>
                  </a:cubicBezTo>
                  <a:cubicBezTo>
                    <a:pt x="1562" y="6861"/>
                    <a:pt x="1823" y="6849"/>
                    <a:pt x="1983" y="6722"/>
                  </a:cubicBezTo>
                  <a:lnTo>
                    <a:pt x="3119" y="5944"/>
                  </a:lnTo>
                  <a:cubicBezTo>
                    <a:pt x="3171" y="5909"/>
                    <a:pt x="3184" y="5838"/>
                    <a:pt x="3149" y="5786"/>
                  </a:cubicBezTo>
                  <a:cubicBezTo>
                    <a:pt x="3113" y="5735"/>
                    <a:pt x="3043" y="5721"/>
                    <a:pt x="2991" y="5757"/>
                  </a:cubicBezTo>
                  <a:lnTo>
                    <a:pt x="1848" y="6539"/>
                  </a:lnTo>
                  <a:cubicBezTo>
                    <a:pt x="1753" y="6614"/>
                    <a:pt x="1611" y="6618"/>
                    <a:pt x="1512" y="6549"/>
                  </a:cubicBezTo>
                  <a:cubicBezTo>
                    <a:pt x="1409" y="6478"/>
                    <a:pt x="1365" y="6350"/>
                    <a:pt x="1403" y="6231"/>
                  </a:cubicBezTo>
                  <a:lnTo>
                    <a:pt x="2008" y="4321"/>
                  </a:lnTo>
                  <a:cubicBezTo>
                    <a:pt x="2023" y="4275"/>
                    <a:pt x="2006" y="4224"/>
                    <a:pt x="1968" y="4195"/>
                  </a:cubicBezTo>
                  <a:lnTo>
                    <a:pt x="397" y="3021"/>
                  </a:lnTo>
                  <a:cubicBezTo>
                    <a:pt x="293" y="2952"/>
                    <a:pt x="247" y="2825"/>
                    <a:pt x="283" y="2704"/>
                  </a:cubicBezTo>
                  <a:cubicBezTo>
                    <a:pt x="319" y="2584"/>
                    <a:pt x="428" y="2504"/>
                    <a:pt x="554" y="2504"/>
                  </a:cubicBezTo>
                  <a:lnTo>
                    <a:pt x="2473" y="2504"/>
                  </a:lnTo>
                  <a:cubicBezTo>
                    <a:pt x="2523" y="2504"/>
                    <a:pt x="2567" y="2471"/>
                    <a:pt x="2582" y="2423"/>
                  </a:cubicBezTo>
                  <a:lnTo>
                    <a:pt x="3187" y="425"/>
                  </a:lnTo>
                  <a:cubicBezTo>
                    <a:pt x="3225" y="307"/>
                    <a:pt x="3334" y="228"/>
                    <a:pt x="3458" y="228"/>
                  </a:cubicBezTo>
                  <a:cubicBezTo>
                    <a:pt x="3582" y="229"/>
                    <a:pt x="3690" y="309"/>
                    <a:pt x="3727" y="426"/>
                  </a:cubicBezTo>
                  <a:lnTo>
                    <a:pt x="4313" y="2422"/>
                  </a:lnTo>
                  <a:cubicBezTo>
                    <a:pt x="4327" y="2470"/>
                    <a:pt x="4372" y="2504"/>
                    <a:pt x="4422" y="2504"/>
                  </a:cubicBezTo>
                  <a:lnTo>
                    <a:pt x="6360" y="2504"/>
                  </a:lnTo>
                  <a:cubicBezTo>
                    <a:pt x="6485" y="2504"/>
                    <a:pt x="6594" y="2584"/>
                    <a:pt x="6631" y="2704"/>
                  </a:cubicBezTo>
                  <a:cubicBezTo>
                    <a:pt x="6667" y="2825"/>
                    <a:pt x="6621" y="2952"/>
                    <a:pt x="6512" y="3025"/>
                  </a:cubicBezTo>
                  <a:lnTo>
                    <a:pt x="4946" y="4195"/>
                  </a:lnTo>
                  <a:cubicBezTo>
                    <a:pt x="4907" y="4224"/>
                    <a:pt x="4891" y="4275"/>
                    <a:pt x="4906" y="4321"/>
                  </a:cubicBezTo>
                  <a:lnTo>
                    <a:pt x="5510" y="6231"/>
                  </a:lnTo>
                  <a:cubicBezTo>
                    <a:pt x="5549" y="6350"/>
                    <a:pt x="5505" y="6478"/>
                    <a:pt x="5402" y="6549"/>
                  </a:cubicBezTo>
                  <a:cubicBezTo>
                    <a:pt x="5303" y="6618"/>
                    <a:pt x="5167" y="6618"/>
                    <a:pt x="5059" y="6534"/>
                  </a:cubicBezTo>
                  <a:lnTo>
                    <a:pt x="3182" y="5254"/>
                  </a:lnTo>
                  <a:cubicBezTo>
                    <a:pt x="3130" y="5219"/>
                    <a:pt x="3059" y="5232"/>
                    <a:pt x="3024" y="5284"/>
                  </a:cubicBezTo>
                  <a:cubicBezTo>
                    <a:pt x="2988" y="5336"/>
                    <a:pt x="3002" y="5407"/>
                    <a:pt x="3054" y="5442"/>
                  </a:cubicBezTo>
                  <a:lnTo>
                    <a:pt x="4925" y="6717"/>
                  </a:lnTo>
                  <a:cubicBezTo>
                    <a:pt x="5014" y="6788"/>
                    <a:pt x="5127" y="6827"/>
                    <a:pt x="5241" y="6827"/>
                  </a:cubicBezTo>
                  <a:cubicBezTo>
                    <a:pt x="5345" y="6827"/>
                    <a:pt x="5446" y="6796"/>
                    <a:pt x="5531" y="6736"/>
                  </a:cubicBezTo>
                  <a:cubicBezTo>
                    <a:pt x="5717" y="6608"/>
                    <a:pt x="5796" y="6377"/>
                    <a:pt x="5727" y="6162"/>
                  </a:cubicBezTo>
                  <a:lnTo>
                    <a:pt x="5147" y="4329"/>
                  </a:lnTo>
                  <a:lnTo>
                    <a:pt x="6643" y="3211"/>
                  </a:lnTo>
                  <a:cubicBezTo>
                    <a:pt x="6831" y="3085"/>
                    <a:pt x="6914" y="2855"/>
                    <a:pt x="6848" y="2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TextBox 9"/>
            <p:cNvSpPr txBox="1">
              <a:spLocks/>
            </p:cNvSpPr>
            <p:nvPr/>
          </p:nvSpPr>
          <p:spPr bwMode="auto">
            <a:xfrm>
              <a:off x="4424825" y="4359829"/>
              <a:ext cx="642679" cy="39381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2016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67123" y="2267126"/>
            <a:ext cx="1803926" cy="1712517"/>
            <a:chOff x="6567123" y="2267126"/>
            <a:chExt cx="1803926" cy="1712517"/>
          </a:xfrm>
        </p:grpSpPr>
        <p:sp>
          <p:nvSpPr>
            <p:cNvPr id="10" name="Rectangle 23"/>
            <p:cNvSpPr/>
            <p:nvPr/>
          </p:nvSpPr>
          <p:spPr>
            <a:xfrm flipV="1">
              <a:off x="6567123" y="2414234"/>
              <a:ext cx="1803926" cy="1525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28"/>
            <p:cNvSpPr>
              <a:spLocks/>
            </p:cNvSpPr>
            <p:nvPr/>
          </p:nvSpPr>
          <p:spPr bwMode="auto">
            <a:xfrm>
              <a:off x="7144228" y="2267126"/>
              <a:ext cx="649716" cy="525885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TextBox 6"/>
            <p:cNvSpPr txBox="1">
              <a:spLocks/>
            </p:cNvSpPr>
            <p:nvPr/>
          </p:nvSpPr>
          <p:spPr bwMode="auto">
            <a:xfrm>
              <a:off x="7172529" y="3585831"/>
              <a:ext cx="593112" cy="39381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3"/>
                  </a:solidFill>
                  <a:effectLst/>
                  <a:latin typeface="Century Gothic" panose="020B0502020202020204" pitchFamily="34" charset="0"/>
                </a:rPr>
                <a:t>2017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266792" y="1498601"/>
            <a:ext cx="1803926" cy="1703203"/>
            <a:chOff x="9266792" y="1498601"/>
            <a:chExt cx="1803926" cy="1703203"/>
          </a:xfrm>
        </p:grpSpPr>
        <p:sp>
          <p:nvSpPr>
            <p:cNvPr id="13" name="Rectangle 18"/>
            <p:cNvSpPr/>
            <p:nvPr/>
          </p:nvSpPr>
          <p:spPr>
            <a:xfrm flipV="1">
              <a:off x="9266792" y="1639133"/>
              <a:ext cx="1803926" cy="15258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26"/>
            <p:cNvSpPr>
              <a:spLocks/>
            </p:cNvSpPr>
            <p:nvPr/>
          </p:nvSpPr>
          <p:spPr bwMode="auto">
            <a:xfrm>
              <a:off x="9848868" y="1498601"/>
              <a:ext cx="639770" cy="649716"/>
            </a:xfrm>
            <a:custGeom>
              <a:avLst/>
              <a:gdLst>
                <a:gd name="connsiteX0" fmla="*/ 87620 w 596114"/>
                <a:gd name="connsiteY0" fmla="*/ 437153 h 605381"/>
                <a:gd name="connsiteX1" fmla="*/ 147471 w 596114"/>
                <a:gd name="connsiteY1" fmla="*/ 437153 h 605381"/>
                <a:gd name="connsiteX2" fmla="*/ 155808 w 596114"/>
                <a:gd name="connsiteY2" fmla="*/ 476105 h 605381"/>
                <a:gd name="connsiteX3" fmla="*/ 87620 w 596114"/>
                <a:gd name="connsiteY3" fmla="*/ 476105 h 605381"/>
                <a:gd name="connsiteX4" fmla="*/ 68166 w 596114"/>
                <a:gd name="connsiteY4" fmla="*/ 456679 h 605381"/>
                <a:gd name="connsiteX5" fmla="*/ 87620 w 596114"/>
                <a:gd name="connsiteY5" fmla="*/ 437153 h 605381"/>
                <a:gd name="connsiteX6" fmla="*/ 241113 w 596114"/>
                <a:gd name="connsiteY6" fmla="*/ 372802 h 605381"/>
                <a:gd name="connsiteX7" fmla="*/ 230888 w 596114"/>
                <a:gd name="connsiteY7" fmla="*/ 419692 h 605381"/>
                <a:gd name="connsiteX8" fmla="*/ 277846 w 596114"/>
                <a:gd name="connsiteY8" fmla="*/ 409481 h 605381"/>
                <a:gd name="connsiteX9" fmla="*/ 87625 w 596114"/>
                <a:gd name="connsiteY9" fmla="*/ 339420 h 605381"/>
                <a:gd name="connsiteX10" fmla="*/ 168439 w 596114"/>
                <a:gd name="connsiteY10" fmla="*/ 339420 h 605381"/>
                <a:gd name="connsiteX11" fmla="*/ 160000 w 596114"/>
                <a:gd name="connsiteY11" fmla="*/ 378372 h 605381"/>
                <a:gd name="connsiteX12" fmla="*/ 87625 w 596114"/>
                <a:gd name="connsiteY12" fmla="*/ 378372 h 605381"/>
                <a:gd name="connsiteX13" fmla="*/ 68166 w 596114"/>
                <a:gd name="connsiteY13" fmla="*/ 358946 h 605381"/>
                <a:gd name="connsiteX14" fmla="*/ 87625 w 596114"/>
                <a:gd name="connsiteY14" fmla="*/ 339420 h 605381"/>
                <a:gd name="connsiteX15" fmla="*/ 87622 w 596114"/>
                <a:gd name="connsiteY15" fmla="*/ 241687 h 605381"/>
                <a:gd name="connsiteX16" fmla="*/ 239005 w 596114"/>
                <a:gd name="connsiteY16" fmla="*/ 241687 h 605381"/>
                <a:gd name="connsiteX17" fmla="*/ 199993 w 596114"/>
                <a:gd name="connsiteY17" fmla="*/ 280639 h 605381"/>
                <a:gd name="connsiteX18" fmla="*/ 87622 w 596114"/>
                <a:gd name="connsiteY18" fmla="*/ 280639 h 605381"/>
                <a:gd name="connsiteX19" fmla="*/ 68166 w 596114"/>
                <a:gd name="connsiteY19" fmla="*/ 261213 h 605381"/>
                <a:gd name="connsiteX20" fmla="*/ 87622 w 596114"/>
                <a:gd name="connsiteY20" fmla="*/ 241687 h 605381"/>
                <a:gd name="connsiteX21" fmla="*/ 87627 w 596114"/>
                <a:gd name="connsiteY21" fmla="*/ 143954 h 605381"/>
                <a:gd name="connsiteX22" fmla="*/ 336949 w 596114"/>
                <a:gd name="connsiteY22" fmla="*/ 143954 h 605381"/>
                <a:gd name="connsiteX23" fmla="*/ 297927 w 596114"/>
                <a:gd name="connsiteY23" fmla="*/ 182906 h 605381"/>
                <a:gd name="connsiteX24" fmla="*/ 87627 w 596114"/>
                <a:gd name="connsiteY24" fmla="*/ 182906 h 605381"/>
                <a:gd name="connsiteX25" fmla="*/ 68166 w 596114"/>
                <a:gd name="connsiteY25" fmla="*/ 163480 h 605381"/>
                <a:gd name="connsiteX26" fmla="*/ 87627 w 596114"/>
                <a:gd name="connsiteY26" fmla="*/ 143954 h 605381"/>
                <a:gd name="connsiteX27" fmla="*/ 515787 w 596114"/>
                <a:gd name="connsiteY27" fmla="*/ 93955 h 605381"/>
                <a:gd name="connsiteX28" fmla="*/ 484936 w 596114"/>
                <a:gd name="connsiteY28" fmla="*/ 106334 h 605381"/>
                <a:gd name="connsiteX29" fmla="*/ 257196 w 596114"/>
                <a:gd name="connsiteY29" fmla="*/ 333744 h 605381"/>
                <a:gd name="connsiteX30" fmla="*/ 316961 w 596114"/>
                <a:gd name="connsiteY30" fmla="*/ 393422 h 605381"/>
                <a:gd name="connsiteX31" fmla="*/ 544701 w 596114"/>
                <a:gd name="connsiteY31" fmla="*/ 166012 h 605381"/>
                <a:gd name="connsiteX32" fmla="*/ 546190 w 596114"/>
                <a:gd name="connsiteY32" fmla="*/ 107821 h 605381"/>
                <a:gd name="connsiteX33" fmla="*/ 515787 w 596114"/>
                <a:gd name="connsiteY33" fmla="*/ 93955 h 605381"/>
                <a:gd name="connsiteX34" fmla="*/ 515178 w 596114"/>
                <a:gd name="connsiteY34" fmla="*/ 54984 h 605381"/>
                <a:gd name="connsiteX35" fmla="*/ 573094 w 596114"/>
                <a:gd name="connsiteY35" fmla="*/ 79668 h 605381"/>
                <a:gd name="connsiteX36" fmla="*/ 572300 w 596114"/>
                <a:gd name="connsiteY36" fmla="*/ 193571 h 605381"/>
                <a:gd name="connsiteX37" fmla="*/ 330760 w 596114"/>
                <a:gd name="connsiteY37" fmla="*/ 434760 h 605381"/>
                <a:gd name="connsiteX38" fmla="*/ 321031 w 596114"/>
                <a:gd name="connsiteY38" fmla="*/ 440014 h 605381"/>
                <a:gd name="connsiteX39" fmla="*/ 209543 w 596114"/>
                <a:gd name="connsiteY39" fmla="*/ 464202 h 605381"/>
                <a:gd name="connsiteX40" fmla="*/ 191674 w 596114"/>
                <a:gd name="connsiteY40" fmla="*/ 458849 h 605381"/>
                <a:gd name="connsiteX41" fmla="*/ 186412 w 596114"/>
                <a:gd name="connsiteY41" fmla="*/ 441005 h 605381"/>
                <a:gd name="connsiteX42" fmla="*/ 210536 w 596114"/>
                <a:gd name="connsiteY42" fmla="*/ 329680 h 605381"/>
                <a:gd name="connsiteX43" fmla="*/ 215798 w 596114"/>
                <a:gd name="connsiteY43" fmla="*/ 319965 h 605381"/>
                <a:gd name="connsiteX44" fmla="*/ 457338 w 596114"/>
                <a:gd name="connsiteY44" fmla="*/ 78776 h 605381"/>
                <a:gd name="connsiteX45" fmla="*/ 515178 w 596114"/>
                <a:gd name="connsiteY45" fmla="*/ 54984 h 605381"/>
                <a:gd name="connsiteX46" fmla="*/ 42688 w 596114"/>
                <a:gd name="connsiteY46" fmla="*/ 0 h 605381"/>
                <a:gd name="connsiteX47" fmla="*/ 398388 w 596114"/>
                <a:gd name="connsiteY47" fmla="*/ 0 h 605381"/>
                <a:gd name="connsiteX48" fmla="*/ 441076 w 596114"/>
                <a:gd name="connsiteY48" fmla="*/ 41337 h 605381"/>
                <a:gd name="connsiteX49" fmla="*/ 402160 w 596114"/>
                <a:gd name="connsiteY49" fmla="*/ 78907 h 605381"/>
                <a:gd name="connsiteX50" fmla="*/ 402160 w 596114"/>
                <a:gd name="connsiteY50" fmla="*/ 42625 h 605381"/>
                <a:gd name="connsiteX51" fmla="*/ 398388 w 596114"/>
                <a:gd name="connsiteY51" fmla="*/ 38958 h 605381"/>
                <a:gd name="connsiteX52" fmla="*/ 42688 w 596114"/>
                <a:gd name="connsiteY52" fmla="*/ 38958 h 605381"/>
                <a:gd name="connsiteX53" fmla="*/ 39015 w 596114"/>
                <a:gd name="connsiteY53" fmla="*/ 42625 h 605381"/>
                <a:gd name="connsiteX54" fmla="*/ 39015 w 596114"/>
                <a:gd name="connsiteY54" fmla="*/ 562656 h 605381"/>
                <a:gd name="connsiteX55" fmla="*/ 42688 w 596114"/>
                <a:gd name="connsiteY55" fmla="*/ 566423 h 605381"/>
                <a:gd name="connsiteX56" fmla="*/ 398388 w 596114"/>
                <a:gd name="connsiteY56" fmla="*/ 566423 h 605381"/>
                <a:gd name="connsiteX57" fmla="*/ 402160 w 596114"/>
                <a:gd name="connsiteY57" fmla="*/ 562656 h 605381"/>
                <a:gd name="connsiteX58" fmla="*/ 402160 w 596114"/>
                <a:gd name="connsiteY58" fmla="*/ 418622 h 605381"/>
                <a:gd name="connsiteX59" fmla="*/ 441175 w 596114"/>
                <a:gd name="connsiteY59" fmla="*/ 379664 h 605381"/>
                <a:gd name="connsiteX60" fmla="*/ 441175 w 596114"/>
                <a:gd name="connsiteY60" fmla="*/ 562656 h 605381"/>
                <a:gd name="connsiteX61" fmla="*/ 398388 w 596114"/>
                <a:gd name="connsiteY61" fmla="*/ 605381 h 605381"/>
                <a:gd name="connsiteX62" fmla="*/ 42688 w 596114"/>
                <a:gd name="connsiteY62" fmla="*/ 605381 h 605381"/>
                <a:gd name="connsiteX63" fmla="*/ 0 w 596114"/>
                <a:gd name="connsiteY63" fmla="*/ 562656 h 605381"/>
                <a:gd name="connsiteX64" fmla="*/ 0 w 596114"/>
                <a:gd name="connsiteY64" fmla="*/ 42625 h 605381"/>
                <a:gd name="connsiteX65" fmla="*/ 42688 w 596114"/>
                <a:gd name="connsiteY65" fmla="*/ 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96114" h="605381">
                  <a:moveTo>
                    <a:pt x="87620" y="437153"/>
                  </a:moveTo>
                  <a:lnTo>
                    <a:pt x="147471" y="437153"/>
                  </a:lnTo>
                  <a:cubicBezTo>
                    <a:pt x="145585" y="450930"/>
                    <a:pt x="148562" y="464608"/>
                    <a:pt x="155808" y="476105"/>
                  </a:cubicBezTo>
                  <a:lnTo>
                    <a:pt x="87620" y="476105"/>
                  </a:lnTo>
                  <a:cubicBezTo>
                    <a:pt x="76900" y="476105"/>
                    <a:pt x="68166" y="467383"/>
                    <a:pt x="68166" y="456679"/>
                  </a:cubicBezTo>
                  <a:cubicBezTo>
                    <a:pt x="68166" y="445875"/>
                    <a:pt x="76900" y="437153"/>
                    <a:pt x="87620" y="437153"/>
                  </a:cubicBezTo>
                  <a:close/>
                  <a:moveTo>
                    <a:pt x="241113" y="372802"/>
                  </a:moveTo>
                  <a:lnTo>
                    <a:pt x="230888" y="419692"/>
                  </a:lnTo>
                  <a:lnTo>
                    <a:pt x="277846" y="409481"/>
                  </a:lnTo>
                  <a:close/>
                  <a:moveTo>
                    <a:pt x="87625" y="339420"/>
                  </a:moveTo>
                  <a:lnTo>
                    <a:pt x="168439" y="339420"/>
                  </a:lnTo>
                  <a:lnTo>
                    <a:pt x="160000" y="378372"/>
                  </a:lnTo>
                  <a:lnTo>
                    <a:pt x="87625" y="378372"/>
                  </a:lnTo>
                  <a:cubicBezTo>
                    <a:pt x="76903" y="378372"/>
                    <a:pt x="68166" y="369650"/>
                    <a:pt x="68166" y="358946"/>
                  </a:cubicBezTo>
                  <a:cubicBezTo>
                    <a:pt x="68166" y="348142"/>
                    <a:pt x="76903" y="339420"/>
                    <a:pt x="87625" y="339420"/>
                  </a:cubicBezTo>
                  <a:close/>
                  <a:moveTo>
                    <a:pt x="87622" y="241687"/>
                  </a:moveTo>
                  <a:lnTo>
                    <a:pt x="239005" y="241687"/>
                  </a:lnTo>
                  <a:lnTo>
                    <a:pt x="199993" y="280639"/>
                  </a:lnTo>
                  <a:lnTo>
                    <a:pt x="87622" y="280639"/>
                  </a:lnTo>
                  <a:cubicBezTo>
                    <a:pt x="76902" y="280639"/>
                    <a:pt x="68166" y="271917"/>
                    <a:pt x="68166" y="261213"/>
                  </a:cubicBezTo>
                  <a:cubicBezTo>
                    <a:pt x="68166" y="250409"/>
                    <a:pt x="76902" y="241687"/>
                    <a:pt x="87622" y="241687"/>
                  </a:cubicBezTo>
                  <a:close/>
                  <a:moveTo>
                    <a:pt x="87627" y="143954"/>
                  </a:moveTo>
                  <a:lnTo>
                    <a:pt x="336949" y="143954"/>
                  </a:lnTo>
                  <a:lnTo>
                    <a:pt x="297927" y="182906"/>
                  </a:lnTo>
                  <a:lnTo>
                    <a:pt x="87627" y="182906"/>
                  </a:lnTo>
                  <a:cubicBezTo>
                    <a:pt x="76904" y="182906"/>
                    <a:pt x="68166" y="174184"/>
                    <a:pt x="68166" y="163480"/>
                  </a:cubicBezTo>
                  <a:cubicBezTo>
                    <a:pt x="68166" y="152676"/>
                    <a:pt x="76904" y="143954"/>
                    <a:pt x="87627" y="143954"/>
                  </a:cubicBezTo>
                  <a:close/>
                  <a:moveTo>
                    <a:pt x="515787" y="93955"/>
                  </a:moveTo>
                  <a:cubicBezTo>
                    <a:pt x="504643" y="93695"/>
                    <a:pt x="493425" y="97809"/>
                    <a:pt x="484936" y="106334"/>
                  </a:cubicBezTo>
                  <a:lnTo>
                    <a:pt x="257196" y="333744"/>
                  </a:lnTo>
                  <a:lnTo>
                    <a:pt x="316961" y="393422"/>
                  </a:lnTo>
                  <a:lnTo>
                    <a:pt x="544701" y="166012"/>
                  </a:lnTo>
                  <a:cubicBezTo>
                    <a:pt x="560784" y="149953"/>
                    <a:pt x="561082" y="124376"/>
                    <a:pt x="546190" y="107821"/>
                  </a:cubicBezTo>
                  <a:cubicBezTo>
                    <a:pt x="538000" y="98850"/>
                    <a:pt x="526930" y="94215"/>
                    <a:pt x="515787" y="93955"/>
                  </a:cubicBezTo>
                  <a:close/>
                  <a:moveTo>
                    <a:pt x="515178" y="54984"/>
                  </a:moveTo>
                  <a:cubicBezTo>
                    <a:pt x="536138" y="55083"/>
                    <a:pt x="557110" y="63262"/>
                    <a:pt x="573094" y="79668"/>
                  </a:cubicBezTo>
                  <a:cubicBezTo>
                    <a:pt x="603870" y="111291"/>
                    <a:pt x="603969" y="161948"/>
                    <a:pt x="572300" y="193571"/>
                  </a:cubicBezTo>
                  <a:lnTo>
                    <a:pt x="330760" y="434760"/>
                  </a:lnTo>
                  <a:cubicBezTo>
                    <a:pt x="328179" y="437337"/>
                    <a:pt x="324704" y="439221"/>
                    <a:pt x="321031" y="440014"/>
                  </a:cubicBezTo>
                  <a:lnTo>
                    <a:pt x="209543" y="464202"/>
                  </a:lnTo>
                  <a:cubicBezTo>
                    <a:pt x="203090" y="465590"/>
                    <a:pt x="196340" y="463607"/>
                    <a:pt x="191674" y="458849"/>
                  </a:cubicBezTo>
                  <a:cubicBezTo>
                    <a:pt x="186908" y="454190"/>
                    <a:pt x="185022" y="447350"/>
                    <a:pt x="186412" y="441005"/>
                  </a:cubicBezTo>
                  <a:lnTo>
                    <a:pt x="210536" y="329680"/>
                  </a:lnTo>
                  <a:cubicBezTo>
                    <a:pt x="211330" y="325913"/>
                    <a:pt x="213217" y="322542"/>
                    <a:pt x="215798" y="319965"/>
                  </a:cubicBezTo>
                  <a:cubicBezTo>
                    <a:pt x="225825" y="310051"/>
                    <a:pt x="439369" y="96719"/>
                    <a:pt x="457338" y="78776"/>
                  </a:cubicBezTo>
                  <a:cubicBezTo>
                    <a:pt x="473271" y="62865"/>
                    <a:pt x="494219" y="54885"/>
                    <a:pt x="515178" y="54984"/>
                  </a:cubicBezTo>
                  <a:close/>
                  <a:moveTo>
                    <a:pt x="42688" y="0"/>
                  </a:moveTo>
                  <a:lnTo>
                    <a:pt x="398388" y="0"/>
                  </a:lnTo>
                  <a:cubicBezTo>
                    <a:pt x="421519" y="0"/>
                    <a:pt x="440381" y="18438"/>
                    <a:pt x="441076" y="41337"/>
                  </a:cubicBezTo>
                  <a:lnTo>
                    <a:pt x="402160" y="78907"/>
                  </a:lnTo>
                  <a:lnTo>
                    <a:pt x="402160" y="42625"/>
                  </a:lnTo>
                  <a:cubicBezTo>
                    <a:pt x="402160" y="40643"/>
                    <a:pt x="400473" y="38958"/>
                    <a:pt x="398388" y="38958"/>
                  </a:cubicBezTo>
                  <a:lnTo>
                    <a:pt x="42688" y="38958"/>
                  </a:lnTo>
                  <a:cubicBezTo>
                    <a:pt x="40702" y="38958"/>
                    <a:pt x="39015" y="40643"/>
                    <a:pt x="39015" y="42625"/>
                  </a:cubicBezTo>
                  <a:lnTo>
                    <a:pt x="39015" y="562656"/>
                  </a:lnTo>
                  <a:cubicBezTo>
                    <a:pt x="39015" y="564738"/>
                    <a:pt x="40702" y="566423"/>
                    <a:pt x="42688" y="566423"/>
                  </a:cubicBezTo>
                  <a:lnTo>
                    <a:pt x="398388" y="566423"/>
                  </a:lnTo>
                  <a:cubicBezTo>
                    <a:pt x="400473" y="566423"/>
                    <a:pt x="402160" y="564738"/>
                    <a:pt x="402160" y="562656"/>
                  </a:cubicBezTo>
                  <a:lnTo>
                    <a:pt x="402160" y="418622"/>
                  </a:lnTo>
                  <a:lnTo>
                    <a:pt x="441175" y="379664"/>
                  </a:lnTo>
                  <a:lnTo>
                    <a:pt x="441175" y="562656"/>
                  </a:lnTo>
                  <a:cubicBezTo>
                    <a:pt x="441175" y="586249"/>
                    <a:pt x="422015" y="605381"/>
                    <a:pt x="398388" y="605381"/>
                  </a:cubicBezTo>
                  <a:lnTo>
                    <a:pt x="42688" y="605381"/>
                  </a:lnTo>
                  <a:cubicBezTo>
                    <a:pt x="19160" y="605381"/>
                    <a:pt x="0" y="586249"/>
                    <a:pt x="0" y="562656"/>
                  </a:cubicBezTo>
                  <a:lnTo>
                    <a:pt x="0" y="42625"/>
                  </a:lnTo>
                  <a:cubicBezTo>
                    <a:pt x="0" y="19132"/>
                    <a:pt x="19160" y="0"/>
                    <a:pt x="4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TextBox 3"/>
            <p:cNvSpPr txBox="1">
              <a:spLocks/>
            </p:cNvSpPr>
            <p:nvPr/>
          </p:nvSpPr>
          <p:spPr bwMode="auto">
            <a:xfrm>
              <a:off x="9871518" y="2807992"/>
              <a:ext cx="640971" cy="39381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4"/>
                  </a:solidFill>
                  <a:effectLst/>
                  <a:latin typeface="Century Gothic" panose="020B0502020202020204" pitchFamily="34" charset="0"/>
                </a:rPr>
                <a:t>2018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0684" y="5493215"/>
            <a:ext cx="2278485" cy="862966"/>
            <a:chOff x="8386922" y="2192795"/>
            <a:chExt cx="2965476" cy="862966"/>
          </a:xfrm>
        </p:grpSpPr>
        <p:sp>
          <p:nvSpPr>
            <p:cNvPr id="17" name="矩形 16"/>
            <p:cNvSpPr/>
            <p:nvPr/>
          </p:nvSpPr>
          <p:spPr>
            <a:xfrm>
              <a:off x="8618684" y="2192795"/>
              <a:ext cx="250195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86922" y="2542351"/>
              <a:ext cx="2965476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31255" y="4723044"/>
            <a:ext cx="2278485" cy="862966"/>
            <a:chOff x="8386922" y="2192795"/>
            <a:chExt cx="2965476" cy="862966"/>
          </a:xfrm>
        </p:grpSpPr>
        <p:sp>
          <p:nvSpPr>
            <p:cNvPr id="23" name="矩形 22"/>
            <p:cNvSpPr/>
            <p:nvPr/>
          </p:nvSpPr>
          <p:spPr>
            <a:xfrm>
              <a:off x="8618684" y="2192795"/>
              <a:ext cx="250195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86922" y="2542351"/>
              <a:ext cx="2965476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1003" y="3947769"/>
            <a:ext cx="2278485" cy="862966"/>
            <a:chOff x="8386922" y="2192795"/>
            <a:chExt cx="2965476" cy="862966"/>
          </a:xfrm>
        </p:grpSpPr>
        <p:sp>
          <p:nvSpPr>
            <p:cNvPr id="26" name="矩形 25"/>
            <p:cNvSpPr/>
            <p:nvPr/>
          </p:nvSpPr>
          <p:spPr>
            <a:xfrm>
              <a:off x="8618684" y="2192795"/>
              <a:ext cx="250195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86922" y="2542351"/>
              <a:ext cx="2965476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38803" y="3169998"/>
            <a:ext cx="2278485" cy="862966"/>
            <a:chOff x="8386922" y="2192795"/>
            <a:chExt cx="2965476" cy="862966"/>
          </a:xfrm>
        </p:grpSpPr>
        <p:sp>
          <p:nvSpPr>
            <p:cNvPr id="29" name="矩形 28"/>
            <p:cNvSpPr/>
            <p:nvPr/>
          </p:nvSpPr>
          <p:spPr>
            <a:xfrm>
              <a:off x="8618684" y="2192795"/>
              <a:ext cx="250195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386922" y="2542351"/>
              <a:ext cx="2965476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</a:t>
              </a:r>
            </a:p>
          </p:txBody>
        </p:sp>
      </p:grp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F4ED78CD-F794-4514-AB7C-81944228C56D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xmlns="" id="{7AD45102-2619-43AE-9DD4-9A6264AF4E24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46AD1696-12DC-4AE9-B560-83022F648F3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6E6FDE22-FD53-463E-8D12-F49571A3C2CE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3D62C8EE-2F19-46B7-A1A0-BB1CDE4FD081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重点步骤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17891259-B5D6-46CA-9025-3388108B5990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Important Step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10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874713" y="1696490"/>
            <a:ext cx="10442576" cy="5659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</a:t>
            </a:r>
          </a:p>
        </p:txBody>
      </p:sp>
      <p:sp>
        <p:nvSpPr>
          <p:cNvPr id="6" name="菱形 5"/>
          <p:cNvSpPr/>
          <p:nvPr/>
        </p:nvSpPr>
        <p:spPr>
          <a:xfrm>
            <a:off x="1302500" y="2608130"/>
            <a:ext cx="1332000" cy="133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22"/>
          <p:cNvSpPr/>
          <p:nvPr/>
        </p:nvSpPr>
        <p:spPr>
          <a:xfrm>
            <a:off x="1760898" y="3070576"/>
            <a:ext cx="415204" cy="407108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2953500" y="2608130"/>
            <a:ext cx="1332000" cy="133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36"/>
          <p:cNvSpPr/>
          <p:nvPr/>
        </p:nvSpPr>
        <p:spPr>
          <a:xfrm>
            <a:off x="3411898" y="3082412"/>
            <a:ext cx="415204" cy="383435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4604500" y="2608130"/>
            <a:ext cx="1332000" cy="133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39"/>
          <p:cNvSpPr/>
          <p:nvPr/>
        </p:nvSpPr>
        <p:spPr>
          <a:xfrm>
            <a:off x="5062898" y="3066841"/>
            <a:ext cx="415204" cy="414578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菱形 41"/>
          <p:cNvSpPr/>
          <p:nvPr/>
        </p:nvSpPr>
        <p:spPr>
          <a:xfrm>
            <a:off x="6255500" y="2608130"/>
            <a:ext cx="1332000" cy="133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42"/>
          <p:cNvSpPr/>
          <p:nvPr/>
        </p:nvSpPr>
        <p:spPr>
          <a:xfrm>
            <a:off x="6713899" y="3144354"/>
            <a:ext cx="415203" cy="259551"/>
          </a:xfrm>
          <a:custGeom>
            <a:avLst/>
            <a:gdLst>
              <a:gd name="connsiteX0" fmla="*/ 218748 w 607427"/>
              <a:gd name="connsiteY0" fmla="*/ 211767 h 379713"/>
              <a:gd name="connsiteX1" fmla="*/ 303678 w 607427"/>
              <a:gd name="connsiteY1" fmla="*/ 286283 h 379713"/>
              <a:gd name="connsiteX2" fmla="*/ 388608 w 607427"/>
              <a:gd name="connsiteY2" fmla="*/ 211767 h 379713"/>
              <a:gd name="connsiteX3" fmla="*/ 580118 w 607427"/>
              <a:gd name="connsiteY3" fmla="*/ 379713 h 379713"/>
              <a:gd name="connsiteX4" fmla="*/ 27238 w 607427"/>
              <a:gd name="connsiteY4" fmla="*/ 379713 h 379713"/>
              <a:gd name="connsiteX5" fmla="*/ 607427 w 607427"/>
              <a:gd name="connsiteY5" fmla="*/ 19970 h 379713"/>
              <a:gd name="connsiteX6" fmla="*/ 607427 w 607427"/>
              <a:gd name="connsiteY6" fmla="*/ 359531 h 379713"/>
              <a:gd name="connsiteX7" fmla="*/ 413725 w 607427"/>
              <a:gd name="connsiteY7" fmla="*/ 189751 h 379713"/>
              <a:gd name="connsiteX8" fmla="*/ 0 w 607427"/>
              <a:gd name="connsiteY8" fmla="*/ 19970 h 379713"/>
              <a:gd name="connsiteX9" fmla="*/ 193561 w 607427"/>
              <a:gd name="connsiteY9" fmla="*/ 189751 h 379713"/>
              <a:gd name="connsiteX10" fmla="*/ 0 w 607427"/>
              <a:gd name="connsiteY10" fmla="*/ 359531 h 379713"/>
              <a:gd name="connsiteX11" fmla="*/ 27379 w 607427"/>
              <a:gd name="connsiteY11" fmla="*/ 0 h 379713"/>
              <a:gd name="connsiteX12" fmla="*/ 579906 w 607427"/>
              <a:gd name="connsiteY12" fmla="*/ 0 h 379713"/>
              <a:gd name="connsiteX13" fmla="*/ 303694 w 607427"/>
              <a:gd name="connsiteY13" fmla="*/ 242251 h 3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427" h="379713">
                <a:moveTo>
                  <a:pt x="218748" y="211767"/>
                </a:moveTo>
                <a:lnTo>
                  <a:pt x="303678" y="286283"/>
                </a:lnTo>
                <a:lnTo>
                  <a:pt x="388608" y="211767"/>
                </a:lnTo>
                <a:lnTo>
                  <a:pt x="580118" y="379713"/>
                </a:lnTo>
                <a:lnTo>
                  <a:pt x="27238" y="379713"/>
                </a:lnTo>
                <a:close/>
                <a:moveTo>
                  <a:pt x="607427" y="19970"/>
                </a:moveTo>
                <a:lnTo>
                  <a:pt x="607427" y="359531"/>
                </a:lnTo>
                <a:lnTo>
                  <a:pt x="413725" y="189751"/>
                </a:lnTo>
                <a:close/>
                <a:moveTo>
                  <a:pt x="0" y="19970"/>
                </a:moveTo>
                <a:lnTo>
                  <a:pt x="193561" y="189751"/>
                </a:lnTo>
                <a:lnTo>
                  <a:pt x="0" y="359531"/>
                </a:lnTo>
                <a:close/>
                <a:moveTo>
                  <a:pt x="27379" y="0"/>
                </a:moveTo>
                <a:lnTo>
                  <a:pt x="579906" y="0"/>
                </a:lnTo>
                <a:lnTo>
                  <a:pt x="303694" y="2422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7906500" y="2608130"/>
            <a:ext cx="1332000" cy="133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45"/>
          <p:cNvSpPr/>
          <p:nvPr/>
        </p:nvSpPr>
        <p:spPr>
          <a:xfrm>
            <a:off x="8364898" y="3066866"/>
            <a:ext cx="415204" cy="414527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9557500" y="2608130"/>
            <a:ext cx="1332000" cy="133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48"/>
          <p:cNvSpPr/>
          <p:nvPr/>
        </p:nvSpPr>
        <p:spPr>
          <a:xfrm>
            <a:off x="10015898" y="3086283"/>
            <a:ext cx="415204" cy="375693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菱形 66"/>
          <p:cNvSpPr/>
          <p:nvPr/>
        </p:nvSpPr>
        <p:spPr>
          <a:xfrm>
            <a:off x="1302500" y="4360730"/>
            <a:ext cx="1332000" cy="133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67"/>
          <p:cNvSpPr/>
          <p:nvPr/>
        </p:nvSpPr>
        <p:spPr>
          <a:xfrm>
            <a:off x="1795257" y="4819128"/>
            <a:ext cx="346486" cy="415203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菱形 64"/>
          <p:cNvSpPr/>
          <p:nvPr/>
        </p:nvSpPr>
        <p:spPr>
          <a:xfrm>
            <a:off x="2953500" y="4360730"/>
            <a:ext cx="1332000" cy="133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65"/>
          <p:cNvSpPr/>
          <p:nvPr/>
        </p:nvSpPr>
        <p:spPr>
          <a:xfrm>
            <a:off x="3430168" y="4819128"/>
            <a:ext cx="378664" cy="415204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菱形 62"/>
          <p:cNvSpPr/>
          <p:nvPr/>
        </p:nvSpPr>
        <p:spPr>
          <a:xfrm>
            <a:off x="4604500" y="4360730"/>
            <a:ext cx="1332000" cy="133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63"/>
          <p:cNvSpPr/>
          <p:nvPr/>
        </p:nvSpPr>
        <p:spPr>
          <a:xfrm>
            <a:off x="5097707" y="4819128"/>
            <a:ext cx="345585" cy="41520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菱形 60"/>
          <p:cNvSpPr/>
          <p:nvPr/>
        </p:nvSpPr>
        <p:spPr>
          <a:xfrm>
            <a:off x="6255500" y="4360730"/>
            <a:ext cx="1332000" cy="133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61"/>
          <p:cNvSpPr/>
          <p:nvPr/>
        </p:nvSpPr>
        <p:spPr>
          <a:xfrm>
            <a:off x="6713898" y="4819562"/>
            <a:ext cx="415204" cy="414335"/>
          </a:xfrm>
          <a:custGeom>
            <a:avLst/>
            <a:gdLst>
              <a:gd name="connsiteX0" fmla="*/ 73141 w 606368"/>
              <a:gd name="connsiteY0" fmla="*/ 459099 h 605099"/>
              <a:gd name="connsiteX1" fmla="*/ 146282 w 606368"/>
              <a:gd name="connsiteY1" fmla="*/ 532099 h 605099"/>
              <a:gd name="connsiteX2" fmla="*/ 73141 w 606368"/>
              <a:gd name="connsiteY2" fmla="*/ 605099 h 605099"/>
              <a:gd name="connsiteX3" fmla="*/ 0 w 606368"/>
              <a:gd name="connsiteY3" fmla="*/ 532099 h 605099"/>
              <a:gd name="connsiteX4" fmla="*/ 73141 w 606368"/>
              <a:gd name="connsiteY4" fmla="*/ 459099 h 605099"/>
              <a:gd name="connsiteX5" fmla="*/ 90350 w 606368"/>
              <a:gd name="connsiteY5" fmla="*/ 311335 h 605099"/>
              <a:gd name="connsiteX6" fmla="*/ 286566 w 606368"/>
              <a:gd name="connsiteY6" fmla="*/ 507355 h 605099"/>
              <a:gd name="connsiteX7" fmla="*/ 245213 w 606368"/>
              <a:gd name="connsiteY7" fmla="*/ 548647 h 605099"/>
              <a:gd name="connsiteX8" fmla="*/ 203860 w 606368"/>
              <a:gd name="connsiteY8" fmla="*/ 507355 h 605099"/>
              <a:gd name="connsiteX9" fmla="*/ 90350 w 606368"/>
              <a:gd name="connsiteY9" fmla="*/ 393919 h 605099"/>
              <a:gd name="connsiteX10" fmla="*/ 48902 w 606368"/>
              <a:gd name="connsiteY10" fmla="*/ 352627 h 605099"/>
              <a:gd name="connsiteX11" fmla="*/ 90350 w 606368"/>
              <a:gd name="connsiteY11" fmla="*/ 311335 h 605099"/>
              <a:gd name="connsiteX12" fmla="*/ 112838 w 606368"/>
              <a:gd name="connsiteY12" fmla="*/ 158772 h 605099"/>
              <a:gd name="connsiteX13" fmla="*/ 439340 w 606368"/>
              <a:gd name="connsiteY13" fmla="*/ 484848 h 605099"/>
              <a:gd name="connsiteX14" fmla="*/ 397986 w 606368"/>
              <a:gd name="connsiteY14" fmla="*/ 526136 h 605099"/>
              <a:gd name="connsiteX15" fmla="*/ 356631 w 606368"/>
              <a:gd name="connsiteY15" fmla="*/ 484848 h 605099"/>
              <a:gd name="connsiteX16" fmla="*/ 112838 w 606368"/>
              <a:gd name="connsiteY16" fmla="*/ 241443 h 605099"/>
              <a:gd name="connsiteX17" fmla="*/ 71483 w 606368"/>
              <a:gd name="connsiteY17" fmla="*/ 200060 h 605099"/>
              <a:gd name="connsiteX18" fmla="*/ 112838 w 606368"/>
              <a:gd name="connsiteY18" fmla="*/ 158772 h 605099"/>
              <a:gd name="connsiteX19" fmla="*/ 121024 w 606368"/>
              <a:gd name="connsiteY19" fmla="*/ 0 h 605099"/>
              <a:gd name="connsiteX20" fmla="*/ 606368 w 606368"/>
              <a:gd name="connsiteY20" fmla="*/ 484702 h 605099"/>
              <a:gd name="connsiteX21" fmla="*/ 565012 w 606368"/>
              <a:gd name="connsiteY21" fmla="*/ 525995 h 605099"/>
              <a:gd name="connsiteX22" fmla="*/ 523656 w 606368"/>
              <a:gd name="connsiteY22" fmla="*/ 484702 h 605099"/>
              <a:gd name="connsiteX23" fmla="*/ 121024 w 606368"/>
              <a:gd name="connsiteY23" fmla="*/ 82586 h 605099"/>
              <a:gd name="connsiteX24" fmla="*/ 79668 w 606368"/>
              <a:gd name="connsiteY24" fmla="*/ 41293 h 605099"/>
              <a:gd name="connsiteX25" fmla="*/ 121024 w 606368"/>
              <a:gd name="connsiteY25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368" h="605099">
                <a:moveTo>
                  <a:pt x="73141" y="459099"/>
                </a:moveTo>
                <a:cubicBezTo>
                  <a:pt x="113536" y="459099"/>
                  <a:pt x="146282" y="491782"/>
                  <a:pt x="146282" y="532099"/>
                </a:cubicBezTo>
                <a:cubicBezTo>
                  <a:pt x="146282" y="572416"/>
                  <a:pt x="113536" y="605099"/>
                  <a:pt x="73141" y="605099"/>
                </a:cubicBezTo>
                <a:cubicBezTo>
                  <a:pt x="32746" y="605099"/>
                  <a:pt x="0" y="572416"/>
                  <a:pt x="0" y="532099"/>
                </a:cubicBezTo>
                <a:cubicBezTo>
                  <a:pt x="0" y="491782"/>
                  <a:pt x="32746" y="459099"/>
                  <a:pt x="73141" y="459099"/>
                </a:cubicBezTo>
                <a:close/>
                <a:moveTo>
                  <a:pt x="90350" y="311335"/>
                </a:moveTo>
                <a:cubicBezTo>
                  <a:pt x="198584" y="311335"/>
                  <a:pt x="286566" y="399280"/>
                  <a:pt x="286566" y="507355"/>
                </a:cubicBezTo>
                <a:cubicBezTo>
                  <a:pt x="286566" y="530118"/>
                  <a:pt x="268103" y="548647"/>
                  <a:pt x="245213" y="548647"/>
                </a:cubicBezTo>
                <a:cubicBezTo>
                  <a:pt x="222417" y="548647"/>
                  <a:pt x="203860" y="530118"/>
                  <a:pt x="203860" y="507355"/>
                </a:cubicBezTo>
                <a:cubicBezTo>
                  <a:pt x="203860" y="444805"/>
                  <a:pt x="152898" y="393919"/>
                  <a:pt x="90350" y="393919"/>
                </a:cubicBezTo>
                <a:cubicBezTo>
                  <a:pt x="67459" y="393919"/>
                  <a:pt x="48902" y="375483"/>
                  <a:pt x="48902" y="352627"/>
                </a:cubicBezTo>
                <a:cubicBezTo>
                  <a:pt x="48902" y="329770"/>
                  <a:pt x="67459" y="311335"/>
                  <a:pt x="90350" y="311335"/>
                </a:cubicBezTo>
                <a:close/>
                <a:moveTo>
                  <a:pt x="112838" y="158772"/>
                </a:moveTo>
                <a:cubicBezTo>
                  <a:pt x="292857" y="158772"/>
                  <a:pt x="439340" y="305021"/>
                  <a:pt x="439340" y="484848"/>
                </a:cubicBezTo>
                <a:cubicBezTo>
                  <a:pt x="439340" y="507608"/>
                  <a:pt x="420783" y="526136"/>
                  <a:pt x="397986" y="526136"/>
                </a:cubicBezTo>
                <a:cubicBezTo>
                  <a:pt x="375095" y="526136"/>
                  <a:pt x="356631" y="507608"/>
                  <a:pt x="356631" y="484848"/>
                </a:cubicBezTo>
                <a:cubicBezTo>
                  <a:pt x="356631" y="350636"/>
                  <a:pt x="247263" y="241443"/>
                  <a:pt x="112838" y="241443"/>
                </a:cubicBezTo>
                <a:cubicBezTo>
                  <a:pt x="89947" y="241443"/>
                  <a:pt x="71483" y="222915"/>
                  <a:pt x="71483" y="200060"/>
                </a:cubicBezTo>
                <a:cubicBezTo>
                  <a:pt x="71483" y="177300"/>
                  <a:pt x="89947" y="158772"/>
                  <a:pt x="112838" y="158772"/>
                </a:cubicBezTo>
                <a:close/>
                <a:moveTo>
                  <a:pt x="121024" y="0"/>
                </a:moveTo>
                <a:cubicBezTo>
                  <a:pt x="388661" y="0"/>
                  <a:pt x="606368" y="217377"/>
                  <a:pt x="606368" y="484702"/>
                </a:cubicBezTo>
                <a:cubicBezTo>
                  <a:pt x="606368" y="507465"/>
                  <a:pt x="587904" y="525995"/>
                  <a:pt x="565012" y="525995"/>
                </a:cubicBezTo>
                <a:cubicBezTo>
                  <a:pt x="542120" y="525995"/>
                  <a:pt x="523656" y="507465"/>
                  <a:pt x="523656" y="484702"/>
                </a:cubicBezTo>
                <a:cubicBezTo>
                  <a:pt x="523656" y="262997"/>
                  <a:pt x="342971" y="82586"/>
                  <a:pt x="121024" y="82586"/>
                </a:cubicBezTo>
                <a:cubicBezTo>
                  <a:pt x="98227" y="82586"/>
                  <a:pt x="79668" y="64150"/>
                  <a:pt x="79668" y="41293"/>
                </a:cubicBezTo>
                <a:cubicBezTo>
                  <a:pt x="79668" y="18530"/>
                  <a:pt x="98227" y="0"/>
                  <a:pt x="12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7906500" y="4360730"/>
            <a:ext cx="1332000" cy="133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59"/>
          <p:cNvSpPr/>
          <p:nvPr/>
        </p:nvSpPr>
        <p:spPr>
          <a:xfrm>
            <a:off x="8371620" y="4819128"/>
            <a:ext cx="401760" cy="415204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菱形 56"/>
          <p:cNvSpPr/>
          <p:nvPr/>
        </p:nvSpPr>
        <p:spPr>
          <a:xfrm>
            <a:off x="9557500" y="4360730"/>
            <a:ext cx="1332000" cy="133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7"/>
          <p:cNvSpPr/>
          <p:nvPr/>
        </p:nvSpPr>
        <p:spPr>
          <a:xfrm>
            <a:off x="10015898" y="4836728"/>
            <a:ext cx="415204" cy="380004"/>
          </a:xfrm>
          <a:custGeom>
            <a:avLst/>
            <a:gdLst>
              <a:gd name="connsiteX0" fmla="*/ 531631 w 607639"/>
              <a:gd name="connsiteY0" fmla="*/ 404551 h 556126"/>
              <a:gd name="connsiteX1" fmla="*/ 556997 w 607639"/>
              <a:gd name="connsiteY1" fmla="*/ 429784 h 556126"/>
              <a:gd name="connsiteX2" fmla="*/ 556997 w 607639"/>
              <a:gd name="connsiteY2" fmla="*/ 455017 h 556126"/>
              <a:gd name="connsiteX3" fmla="*/ 582273 w 607639"/>
              <a:gd name="connsiteY3" fmla="*/ 455017 h 556126"/>
              <a:gd name="connsiteX4" fmla="*/ 607639 w 607639"/>
              <a:gd name="connsiteY4" fmla="*/ 480339 h 556126"/>
              <a:gd name="connsiteX5" fmla="*/ 582273 w 607639"/>
              <a:gd name="connsiteY5" fmla="*/ 505572 h 556126"/>
              <a:gd name="connsiteX6" fmla="*/ 556997 w 607639"/>
              <a:gd name="connsiteY6" fmla="*/ 505572 h 556126"/>
              <a:gd name="connsiteX7" fmla="*/ 556997 w 607639"/>
              <a:gd name="connsiteY7" fmla="*/ 530893 h 556126"/>
              <a:gd name="connsiteX8" fmla="*/ 531631 w 607639"/>
              <a:gd name="connsiteY8" fmla="*/ 556126 h 556126"/>
              <a:gd name="connsiteX9" fmla="*/ 506354 w 607639"/>
              <a:gd name="connsiteY9" fmla="*/ 530893 h 556126"/>
              <a:gd name="connsiteX10" fmla="*/ 506354 w 607639"/>
              <a:gd name="connsiteY10" fmla="*/ 505572 h 556126"/>
              <a:gd name="connsiteX11" fmla="*/ 480989 w 607639"/>
              <a:gd name="connsiteY11" fmla="*/ 505572 h 556126"/>
              <a:gd name="connsiteX12" fmla="*/ 455712 w 607639"/>
              <a:gd name="connsiteY12" fmla="*/ 480339 h 556126"/>
              <a:gd name="connsiteX13" fmla="*/ 480989 w 607639"/>
              <a:gd name="connsiteY13" fmla="*/ 455017 h 556126"/>
              <a:gd name="connsiteX14" fmla="*/ 506354 w 607639"/>
              <a:gd name="connsiteY14" fmla="*/ 455017 h 556126"/>
              <a:gd name="connsiteX15" fmla="*/ 506354 w 607639"/>
              <a:gd name="connsiteY15" fmla="*/ 429784 h 556126"/>
              <a:gd name="connsiteX16" fmla="*/ 531631 w 607639"/>
              <a:gd name="connsiteY16" fmla="*/ 404551 h 556126"/>
              <a:gd name="connsiteX17" fmla="*/ 126541 w 607639"/>
              <a:gd name="connsiteY17" fmla="*/ 353956 h 556126"/>
              <a:gd name="connsiteX18" fmla="*/ 430431 w 607639"/>
              <a:gd name="connsiteY18" fmla="*/ 353956 h 556126"/>
              <a:gd name="connsiteX19" fmla="*/ 455711 w 607639"/>
              <a:gd name="connsiteY19" fmla="*/ 379209 h 556126"/>
              <a:gd name="connsiteX20" fmla="*/ 430431 w 607639"/>
              <a:gd name="connsiteY20" fmla="*/ 404551 h 556126"/>
              <a:gd name="connsiteX21" fmla="*/ 126541 w 607639"/>
              <a:gd name="connsiteY21" fmla="*/ 404551 h 556126"/>
              <a:gd name="connsiteX22" fmla="*/ 101261 w 607639"/>
              <a:gd name="connsiteY22" fmla="*/ 379209 h 556126"/>
              <a:gd name="connsiteX23" fmla="*/ 126541 w 607639"/>
              <a:gd name="connsiteY23" fmla="*/ 353956 h 556126"/>
              <a:gd name="connsiteX24" fmla="*/ 177203 w 607639"/>
              <a:gd name="connsiteY24" fmla="*/ 252836 h 556126"/>
              <a:gd name="connsiteX25" fmla="*/ 379769 w 607639"/>
              <a:gd name="connsiteY25" fmla="*/ 252836 h 556126"/>
              <a:gd name="connsiteX26" fmla="*/ 405045 w 607639"/>
              <a:gd name="connsiteY26" fmla="*/ 278054 h 556126"/>
              <a:gd name="connsiteX27" fmla="*/ 379769 w 607639"/>
              <a:gd name="connsiteY27" fmla="*/ 303361 h 556126"/>
              <a:gd name="connsiteX28" fmla="*/ 177203 w 607639"/>
              <a:gd name="connsiteY28" fmla="*/ 303361 h 556126"/>
              <a:gd name="connsiteX29" fmla="*/ 151927 w 607639"/>
              <a:gd name="connsiteY29" fmla="*/ 278054 h 556126"/>
              <a:gd name="connsiteX30" fmla="*/ 177203 w 607639"/>
              <a:gd name="connsiteY30" fmla="*/ 252836 h 556126"/>
              <a:gd name="connsiteX31" fmla="*/ 430424 w 607639"/>
              <a:gd name="connsiteY31" fmla="*/ 101120 h 556126"/>
              <a:gd name="connsiteX32" fmla="*/ 455712 w 607639"/>
              <a:gd name="connsiteY32" fmla="*/ 126373 h 556126"/>
              <a:gd name="connsiteX33" fmla="*/ 455712 w 607639"/>
              <a:gd name="connsiteY33" fmla="*/ 126462 h 556126"/>
              <a:gd name="connsiteX34" fmla="*/ 430424 w 607639"/>
              <a:gd name="connsiteY34" fmla="*/ 151715 h 556126"/>
              <a:gd name="connsiteX35" fmla="*/ 405046 w 607639"/>
              <a:gd name="connsiteY35" fmla="*/ 126462 h 556126"/>
              <a:gd name="connsiteX36" fmla="*/ 430424 w 607639"/>
              <a:gd name="connsiteY36" fmla="*/ 101120 h 556126"/>
              <a:gd name="connsiteX37" fmla="*/ 329126 w 607639"/>
              <a:gd name="connsiteY37" fmla="*/ 101120 h 556126"/>
              <a:gd name="connsiteX38" fmla="*/ 354379 w 607639"/>
              <a:gd name="connsiteY38" fmla="*/ 126373 h 556126"/>
              <a:gd name="connsiteX39" fmla="*/ 354379 w 607639"/>
              <a:gd name="connsiteY39" fmla="*/ 126462 h 556126"/>
              <a:gd name="connsiteX40" fmla="*/ 329126 w 607639"/>
              <a:gd name="connsiteY40" fmla="*/ 151715 h 556126"/>
              <a:gd name="connsiteX41" fmla="*/ 303784 w 607639"/>
              <a:gd name="connsiteY41" fmla="*/ 126462 h 556126"/>
              <a:gd name="connsiteX42" fmla="*/ 329126 w 607639"/>
              <a:gd name="connsiteY42" fmla="*/ 101120 h 556126"/>
              <a:gd name="connsiteX43" fmla="*/ 227856 w 607639"/>
              <a:gd name="connsiteY43" fmla="*/ 101120 h 556126"/>
              <a:gd name="connsiteX44" fmla="*/ 253118 w 607639"/>
              <a:gd name="connsiteY44" fmla="*/ 126373 h 556126"/>
              <a:gd name="connsiteX45" fmla="*/ 253118 w 607639"/>
              <a:gd name="connsiteY45" fmla="*/ 126462 h 556126"/>
              <a:gd name="connsiteX46" fmla="*/ 227856 w 607639"/>
              <a:gd name="connsiteY46" fmla="*/ 151715 h 556126"/>
              <a:gd name="connsiteX47" fmla="*/ 202593 w 607639"/>
              <a:gd name="connsiteY47" fmla="*/ 126462 h 556126"/>
              <a:gd name="connsiteX48" fmla="*/ 227856 w 607639"/>
              <a:gd name="connsiteY48" fmla="*/ 101120 h 556126"/>
              <a:gd name="connsiteX49" fmla="*/ 25276 w 607639"/>
              <a:gd name="connsiteY49" fmla="*/ 0 h 556126"/>
              <a:gd name="connsiteX50" fmla="*/ 531608 w 607639"/>
              <a:gd name="connsiteY50" fmla="*/ 0 h 556126"/>
              <a:gd name="connsiteX51" fmla="*/ 556973 w 607639"/>
              <a:gd name="connsiteY51" fmla="*/ 25329 h 556126"/>
              <a:gd name="connsiteX52" fmla="*/ 556973 w 607639"/>
              <a:gd name="connsiteY52" fmla="*/ 328654 h 556126"/>
              <a:gd name="connsiteX53" fmla="*/ 531608 w 607639"/>
              <a:gd name="connsiteY53" fmla="*/ 353983 h 556126"/>
              <a:gd name="connsiteX54" fmla="*/ 506331 w 607639"/>
              <a:gd name="connsiteY54" fmla="*/ 328654 h 556126"/>
              <a:gd name="connsiteX55" fmla="*/ 506331 w 607639"/>
              <a:gd name="connsiteY55" fmla="*/ 50569 h 556126"/>
              <a:gd name="connsiteX56" fmla="*/ 50642 w 607639"/>
              <a:gd name="connsiteY56" fmla="*/ 50569 h 556126"/>
              <a:gd name="connsiteX57" fmla="*/ 50642 w 607639"/>
              <a:gd name="connsiteY57" fmla="*/ 455032 h 556126"/>
              <a:gd name="connsiteX58" fmla="*/ 379770 w 607639"/>
              <a:gd name="connsiteY58" fmla="*/ 455032 h 556126"/>
              <a:gd name="connsiteX59" fmla="*/ 405047 w 607639"/>
              <a:gd name="connsiteY59" fmla="*/ 480361 h 556126"/>
              <a:gd name="connsiteX60" fmla="*/ 379770 w 607639"/>
              <a:gd name="connsiteY60" fmla="*/ 505601 h 556126"/>
              <a:gd name="connsiteX61" fmla="*/ 25276 w 607639"/>
              <a:gd name="connsiteY61" fmla="*/ 505601 h 556126"/>
              <a:gd name="connsiteX62" fmla="*/ 0 w 607639"/>
              <a:gd name="connsiteY62" fmla="*/ 480361 h 556126"/>
              <a:gd name="connsiteX63" fmla="*/ 0 w 607639"/>
              <a:gd name="connsiteY63" fmla="*/ 25329 h 556126"/>
              <a:gd name="connsiteX64" fmla="*/ 25276 w 607639"/>
              <a:gd name="connsiteY64" fmla="*/ 0 h 55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7639" h="556126">
                <a:moveTo>
                  <a:pt x="531631" y="404551"/>
                </a:moveTo>
                <a:cubicBezTo>
                  <a:pt x="545604" y="404551"/>
                  <a:pt x="556997" y="415835"/>
                  <a:pt x="556997" y="429784"/>
                </a:cubicBezTo>
                <a:lnTo>
                  <a:pt x="556997" y="455017"/>
                </a:lnTo>
                <a:lnTo>
                  <a:pt x="582273" y="455017"/>
                </a:lnTo>
                <a:cubicBezTo>
                  <a:pt x="596247" y="455017"/>
                  <a:pt x="607639" y="466390"/>
                  <a:pt x="607639" y="480339"/>
                </a:cubicBezTo>
                <a:cubicBezTo>
                  <a:pt x="607639" y="494288"/>
                  <a:pt x="596247" y="505572"/>
                  <a:pt x="582273" y="505572"/>
                </a:cubicBezTo>
                <a:lnTo>
                  <a:pt x="556997" y="505572"/>
                </a:lnTo>
                <a:lnTo>
                  <a:pt x="556997" y="530893"/>
                </a:lnTo>
                <a:cubicBezTo>
                  <a:pt x="556997" y="544843"/>
                  <a:pt x="545604" y="556126"/>
                  <a:pt x="531631" y="556126"/>
                </a:cubicBezTo>
                <a:cubicBezTo>
                  <a:pt x="517658" y="556126"/>
                  <a:pt x="506354" y="544843"/>
                  <a:pt x="506354" y="530893"/>
                </a:cubicBezTo>
                <a:lnTo>
                  <a:pt x="506354" y="505572"/>
                </a:lnTo>
                <a:lnTo>
                  <a:pt x="480989" y="505572"/>
                </a:lnTo>
                <a:cubicBezTo>
                  <a:pt x="467015" y="505572"/>
                  <a:pt x="455712" y="494288"/>
                  <a:pt x="455712" y="480339"/>
                </a:cubicBezTo>
                <a:cubicBezTo>
                  <a:pt x="455712" y="466390"/>
                  <a:pt x="467015" y="455017"/>
                  <a:pt x="480989" y="455017"/>
                </a:cubicBezTo>
                <a:lnTo>
                  <a:pt x="506354" y="455017"/>
                </a:lnTo>
                <a:lnTo>
                  <a:pt x="506354" y="429784"/>
                </a:lnTo>
                <a:cubicBezTo>
                  <a:pt x="506354" y="415835"/>
                  <a:pt x="517658" y="404551"/>
                  <a:pt x="531631" y="404551"/>
                </a:cubicBezTo>
                <a:close/>
                <a:moveTo>
                  <a:pt x="126541" y="353956"/>
                </a:moveTo>
                <a:lnTo>
                  <a:pt x="430431" y="353956"/>
                </a:lnTo>
                <a:cubicBezTo>
                  <a:pt x="444406" y="353956"/>
                  <a:pt x="455711" y="365248"/>
                  <a:pt x="455711" y="379209"/>
                </a:cubicBezTo>
                <a:cubicBezTo>
                  <a:pt x="455711" y="393169"/>
                  <a:pt x="444406" y="404551"/>
                  <a:pt x="430431" y="404551"/>
                </a:cubicBezTo>
                <a:lnTo>
                  <a:pt x="126541" y="404551"/>
                </a:lnTo>
                <a:cubicBezTo>
                  <a:pt x="112566" y="404551"/>
                  <a:pt x="101261" y="393169"/>
                  <a:pt x="101261" y="379209"/>
                </a:cubicBezTo>
                <a:cubicBezTo>
                  <a:pt x="101261" y="365248"/>
                  <a:pt x="112566" y="353956"/>
                  <a:pt x="126541" y="353956"/>
                </a:cubicBezTo>
                <a:close/>
                <a:moveTo>
                  <a:pt x="177203" y="252836"/>
                </a:moveTo>
                <a:lnTo>
                  <a:pt x="379769" y="252836"/>
                </a:lnTo>
                <a:cubicBezTo>
                  <a:pt x="393742" y="252836"/>
                  <a:pt x="405045" y="264113"/>
                  <a:pt x="405045" y="278054"/>
                </a:cubicBezTo>
                <a:cubicBezTo>
                  <a:pt x="405045" y="291995"/>
                  <a:pt x="393742" y="303361"/>
                  <a:pt x="379769" y="303361"/>
                </a:cubicBezTo>
                <a:lnTo>
                  <a:pt x="177203" y="303361"/>
                </a:lnTo>
                <a:cubicBezTo>
                  <a:pt x="163230" y="303361"/>
                  <a:pt x="151927" y="291995"/>
                  <a:pt x="151927" y="278054"/>
                </a:cubicBezTo>
                <a:cubicBezTo>
                  <a:pt x="151927" y="264113"/>
                  <a:pt x="163230" y="252836"/>
                  <a:pt x="177203" y="252836"/>
                </a:cubicBezTo>
                <a:close/>
                <a:moveTo>
                  <a:pt x="430424" y="101120"/>
                </a:moveTo>
                <a:cubicBezTo>
                  <a:pt x="444403" y="101120"/>
                  <a:pt x="455712" y="112412"/>
                  <a:pt x="455712" y="126373"/>
                </a:cubicBezTo>
                <a:lnTo>
                  <a:pt x="455712" y="126462"/>
                </a:lnTo>
                <a:cubicBezTo>
                  <a:pt x="455712" y="140422"/>
                  <a:pt x="444403" y="151715"/>
                  <a:pt x="430424" y="151715"/>
                </a:cubicBezTo>
                <a:cubicBezTo>
                  <a:pt x="416355" y="151715"/>
                  <a:pt x="405046" y="140422"/>
                  <a:pt x="405046" y="126462"/>
                </a:cubicBezTo>
                <a:cubicBezTo>
                  <a:pt x="405046" y="112501"/>
                  <a:pt x="416355" y="101120"/>
                  <a:pt x="430424" y="101120"/>
                </a:cubicBezTo>
                <a:close/>
                <a:moveTo>
                  <a:pt x="329126" y="101120"/>
                </a:moveTo>
                <a:cubicBezTo>
                  <a:pt x="343086" y="101120"/>
                  <a:pt x="354379" y="112412"/>
                  <a:pt x="354379" y="126373"/>
                </a:cubicBezTo>
                <a:lnTo>
                  <a:pt x="354379" y="126462"/>
                </a:lnTo>
                <a:cubicBezTo>
                  <a:pt x="354379" y="140422"/>
                  <a:pt x="343086" y="151715"/>
                  <a:pt x="329126" y="151715"/>
                </a:cubicBezTo>
                <a:cubicBezTo>
                  <a:pt x="315166" y="151715"/>
                  <a:pt x="303784" y="140422"/>
                  <a:pt x="303784" y="126462"/>
                </a:cubicBezTo>
                <a:cubicBezTo>
                  <a:pt x="303784" y="112501"/>
                  <a:pt x="315166" y="101120"/>
                  <a:pt x="329126" y="101120"/>
                </a:cubicBezTo>
                <a:close/>
                <a:moveTo>
                  <a:pt x="227856" y="101120"/>
                </a:moveTo>
                <a:cubicBezTo>
                  <a:pt x="241821" y="101120"/>
                  <a:pt x="253118" y="112412"/>
                  <a:pt x="253118" y="126373"/>
                </a:cubicBezTo>
                <a:lnTo>
                  <a:pt x="253118" y="126462"/>
                </a:lnTo>
                <a:cubicBezTo>
                  <a:pt x="253118" y="140422"/>
                  <a:pt x="241821" y="151715"/>
                  <a:pt x="227856" y="151715"/>
                </a:cubicBezTo>
                <a:cubicBezTo>
                  <a:pt x="213890" y="151715"/>
                  <a:pt x="202593" y="140422"/>
                  <a:pt x="202593" y="126462"/>
                </a:cubicBezTo>
                <a:cubicBezTo>
                  <a:pt x="202593" y="112501"/>
                  <a:pt x="213890" y="101120"/>
                  <a:pt x="227856" y="101120"/>
                </a:cubicBezTo>
                <a:close/>
                <a:moveTo>
                  <a:pt x="25276" y="0"/>
                </a:moveTo>
                <a:lnTo>
                  <a:pt x="531608" y="0"/>
                </a:lnTo>
                <a:cubicBezTo>
                  <a:pt x="545581" y="0"/>
                  <a:pt x="556973" y="11376"/>
                  <a:pt x="556973" y="25329"/>
                </a:cubicBezTo>
                <a:lnTo>
                  <a:pt x="556973" y="328654"/>
                </a:lnTo>
                <a:cubicBezTo>
                  <a:pt x="556973" y="342607"/>
                  <a:pt x="545581" y="353983"/>
                  <a:pt x="531608" y="353983"/>
                </a:cubicBezTo>
                <a:cubicBezTo>
                  <a:pt x="517634" y="353983"/>
                  <a:pt x="506331" y="342607"/>
                  <a:pt x="506331" y="328654"/>
                </a:cubicBezTo>
                <a:lnTo>
                  <a:pt x="506331" y="50569"/>
                </a:lnTo>
                <a:lnTo>
                  <a:pt x="50642" y="50569"/>
                </a:lnTo>
                <a:lnTo>
                  <a:pt x="50642" y="455032"/>
                </a:lnTo>
                <a:lnTo>
                  <a:pt x="379770" y="455032"/>
                </a:lnTo>
                <a:cubicBezTo>
                  <a:pt x="393744" y="455032"/>
                  <a:pt x="405047" y="466408"/>
                  <a:pt x="405047" y="480361"/>
                </a:cubicBezTo>
                <a:cubicBezTo>
                  <a:pt x="405047" y="494314"/>
                  <a:pt x="393744" y="505601"/>
                  <a:pt x="379770" y="505601"/>
                </a:cubicBezTo>
                <a:lnTo>
                  <a:pt x="25276" y="505601"/>
                </a:lnTo>
                <a:cubicBezTo>
                  <a:pt x="11303" y="505601"/>
                  <a:pt x="0" y="494314"/>
                  <a:pt x="0" y="480361"/>
                </a:cubicBezTo>
                <a:lnTo>
                  <a:pt x="0" y="25329"/>
                </a:lnTo>
                <a:cubicBezTo>
                  <a:pt x="0" y="11376"/>
                  <a:pt x="11303" y="0"/>
                  <a:pt x="252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02499" y="3940130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0" name="矩形 69"/>
          <p:cNvSpPr/>
          <p:nvPr/>
        </p:nvSpPr>
        <p:spPr>
          <a:xfrm>
            <a:off x="2957901" y="3940130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1" name="矩形 70"/>
          <p:cNvSpPr/>
          <p:nvPr/>
        </p:nvSpPr>
        <p:spPr>
          <a:xfrm>
            <a:off x="4613303" y="3940130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2" name="矩形 71"/>
          <p:cNvSpPr/>
          <p:nvPr/>
        </p:nvSpPr>
        <p:spPr>
          <a:xfrm>
            <a:off x="6268705" y="3940130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3" name="矩形 72"/>
          <p:cNvSpPr/>
          <p:nvPr/>
        </p:nvSpPr>
        <p:spPr>
          <a:xfrm>
            <a:off x="7924107" y="3940130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4" name="矩形 73"/>
          <p:cNvSpPr/>
          <p:nvPr/>
        </p:nvSpPr>
        <p:spPr>
          <a:xfrm>
            <a:off x="9579509" y="3940130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5" name="矩形 74"/>
          <p:cNvSpPr/>
          <p:nvPr/>
        </p:nvSpPr>
        <p:spPr>
          <a:xfrm>
            <a:off x="1302499" y="5686702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6" name="矩形 75"/>
          <p:cNvSpPr/>
          <p:nvPr/>
        </p:nvSpPr>
        <p:spPr>
          <a:xfrm>
            <a:off x="2957901" y="5686702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7" name="矩形 76"/>
          <p:cNvSpPr/>
          <p:nvPr/>
        </p:nvSpPr>
        <p:spPr>
          <a:xfrm>
            <a:off x="4613303" y="5686702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8" name="矩形 77"/>
          <p:cNvSpPr/>
          <p:nvPr/>
        </p:nvSpPr>
        <p:spPr>
          <a:xfrm>
            <a:off x="6268705" y="5686702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79" name="矩形 78"/>
          <p:cNvSpPr/>
          <p:nvPr/>
        </p:nvSpPr>
        <p:spPr>
          <a:xfrm>
            <a:off x="7924107" y="5686702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80" name="矩形 79"/>
          <p:cNvSpPr/>
          <p:nvPr/>
        </p:nvSpPr>
        <p:spPr>
          <a:xfrm>
            <a:off x="9579509" y="5686702"/>
            <a:ext cx="1332002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xmlns="" id="{1674B55C-0356-467B-823C-95E5049AFA82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8A890FBD-59C8-4072-AA98-2AE7A31FDF26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02ADFDA7-01DA-454B-B098-1BB9007E9F4B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D94E6B79-0F28-4C8E-8869-2B1695A292FF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CD213A78-CE56-4B25-8802-4984935F56FC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发展规划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D95D3A20-365E-4667-8D52-E82DBC7B455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8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 animBg="1"/>
      <p:bldP spid="81" grpId="0" animBg="1"/>
      <p:bldP spid="36" grpId="0" animBg="1"/>
      <p:bldP spid="82" grpId="0" animBg="1"/>
      <p:bldP spid="39" grpId="0" animBg="1"/>
      <p:bldP spid="83" grpId="0" animBg="1"/>
      <p:bldP spid="42" grpId="0" animBg="1"/>
      <p:bldP spid="84" grpId="0" animBg="1"/>
      <p:bldP spid="45" grpId="0" animBg="1"/>
      <p:bldP spid="85" grpId="0" animBg="1"/>
      <p:bldP spid="48" grpId="0" animBg="1"/>
      <p:bldP spid="86" grpId="0" animBg="1"/>
      <p:bldP spid="67" grpId="0" animBg="1"/>
      <p:bldP spid="87" grpId="0" animBg="1"/>
      <p:bldP spid="65" grpId="0" animBg="1"/>
      <p:bldP spid="88" grpId="0" animBg="1"/>
      <p:bldP spid="63" grpId="0" animBg="1"/>
      <p:bldP spid="89" grpId="0" animBg="1"/>
      <p:bldP spid="61" grpId="0" animBg="1"/>
      <p:bldP spid="90" grpId="0" animBg="1"/>
      <p:bldP spid="59" grpId="0" animBg="1"/>
      <p:bldP spid="91" grpId="0" animBg="1"/>
      <p:bldP spid="57" grpId="0" animBg="1"/>
      <p:bldP spid="92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创新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2844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Innovation of Project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54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ṧḻiḑe"/>
          <p:cNvSpPr/>
          <p:nvPr/>
        </p:nvSpPr>
        <p:spPr>
          <a:xfrm>
            <a:off x="1594010" y="2343151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ś1ïde"/>
          <p:cNvSpPr/>
          <p:nvPr/>
        </p:nvSpPr>
        <p:spPr>
          <a:xfrm>
            <a:off x="1844112" y="2593253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iSļîḑê"/>
          <p:cNvSpPr/>
          <p:nvPr/>
        </p:nvSpPr>
        <p:spPr>
          <a:xfrm>
            <a:off x="1657529" y="2406670"/>
            <a:ext cx="1409735" cy="1409734"/>
          </a:xfrm>
          <a:prstGeom prst="arc">
            <a:avLst>
              <a:gd name="adj1" fmla="val 1912232"/>
              <a:gd name="adj2" fmla="val 16025866"/>
            </a:avLst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îṩ1iḋè"/>
          <p:cNvSpPr/>
          <p:nvPr/>
        </p:nvSpPr>
        <p:spPr>
          <a:xfrm>
            <a:off x="2250560" y="2896653"/>
            <a:ext cx="239384" cy="412175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0" h="414">
                <a:moveTo>
                  <a:pt x="200" y="270"/>
                </a:moveTo>
                <a:lnTo>
                  <a:pt x="200" y="217"/>
                </a:lnTo>
                <a:cubicBezTo>
                  <a:pt x="200" y="100"/>
                  <a:pt x="151" y="29"/>
                  <a:pt x="130" y="4"/>
                </a:cubicBezTo>
                <a:cubicBezTo>
                  <a:pt x="128" y="2"/>
                  <a:pt x="124" y="0"/>
                  <a:pt x="121" y="0"/>
                </a:cubicBezTo>
                <a:cubicBezTo>
                  <a:pt x="117" y="0"/>
                  <a:pt x="114" y="1"/>
                  <a:pt x="112" y="4"/>
                </a:cubicBezTo>
                <a:cubicBezTo>
                  <a:pt x="91" y="29"/>
                  <a:pt x="40" y="100"/>
                  <a:pt x="40" y="217"/>
                </a:cubicBezTo>
                <a:lnTo>
                  <a:pt x="40" y="270"/>
                </a:lnTo>
                <a:lnTo>
                  <a:pt x="30" y="276"/>
                </a:lnTo>
                <a:cubicBezTo>
                  <a:pt x="12" y="289"/>
                  <a:pt x="0" y="310"/>
                  <a:pt x="0" y="333"/>
                </a:cubicBezTo>
                <a:lnTo>
                  <a:pt x="0" y="395"/>
                </a:lnTo>
                <a:cubicBezTo>
                  <a:pt x="0" y="399"/>
                  <a:pt x="2" y="403"/>
                  <a:pt x="6" y="404"/>
                </a:cubicBezTo>
                <a:cubicBezTo>
                  <a:pt x="9" y="406"/>
                  <a:pt x="13" y="406"/>
                  <a:pt x="16" y="404"/>
                </a:cubicBezTo>
                <a:lnTo>
                  <a:pt x="48" y="383"/>
                </a:lnTo>
                <a:cubicBezTo>
                  <a:pt x="56" y="377"/>
                  <a:pt x="67" y="374"/>
                  <a:pt x="78" y="374"/>
                </a:cubicBezTo>
                <a:lnTo>
                  <a:pt x="101" y="374"/>
                </a:lnTo>
                <a:lnTo>
                  <a:pt x="101" y="404"/>
                </a:lnTo>
                <a:cubicBezTo>
                  <a:pt x="101" y="410"/>
                  <a:pt x="105" y="414"/>
                  <a:pt x="111" y="414"/>
                </a:cubicBezTo>
                <a:lnTo>
                  <a:pt x="129" y="414"/>
                </a:lnTo>
                <a:cubicBezTo>
                  <a:pt x="135" y="414"/>
                  <a:pt x="140" y="410"/>
                  <a:pt x="140" y="404"/>
                </a:cubicBezTo>
                <a:lnTo>
                  <a:pt x="140" y="374"/>
                </a:lnTo>
                <a:lnTo>
                  <a:pt x="163" y="374"/>
                </a:lnTo>
                <a:cubicBezTo>
                  <a:pt x="173" y="374"/>
                  <a:pt x="184" y="377"/>
                  <a:pt x="193" y="383"/>
                </a:cubicBezTo>
                <a:lnTo>
                  <a:pt x="224" y="404"/>
                </a:lnTo>
                <a:cubicBezTo>
                  <a:pt x="227" y="406"/>
                  <a:pt x="231" y="406"/>
                  <a:pt x="235" y="404"/>
                </a:cubicBezTo>
                <a:cubicBezTo>
                  <a:pt x="238" y="403"/>
                  <a:pt x="240" y="399"/>
                  <a:pt x="240" y="395"/>
                </a:cubicBezTo>
                <a:lnTo>
                  <a:pt x="240" y="333"/>
                </a:lnTo>
                <a:cubicBezTo>
                  <a:pt x="240" y="310"/>
                  <a:pt x="229" y="289"/>
                  <a:pt x="210" y="276"/>
                </a:cubicBezTo>
                <a:lnTo>
                  <a:pt x="200" y="270"/>
                </a:lnTo>
                <a:close/>
                <a:moveTo>
                  <a:pt x="120" y="187"/>
                </a:moveTo>
                <a:cubicBezTo>
                  <a:pt x="101" y="187"/>
                  <a:pt x="85" y="172"/>
                  <a:pt x="85" y="152"/>
                </a:cubicBezTo>
                <a:cubicBezTo>
                  <a:pt x="85" y="133"/>
                  <a:pt x="101" y="117"/>
                  <a:pt x="120" y="117"/>
                </a:cubicBezTo>
                <a:cubicBezTo>
                  <a:pt x="139" y="117"/>
                  <a:pt x="155" y="133"/>
                  <a:pt x="155" y="152"/>
                </a:cubicBezTo>
                <a:cubicBezTo>
                  <a:pt x="155" y="172"/>
                  <a:pt x="139" y="187"/>
                  <a:pt x="120" y="187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7" name="ïs1îďé"/>
          <p:cNvSpPr/>
          <p:nvPr/>
        </p:nvSpPr>
        <p:spPr>
          <a:xfrm>
            <a:off x="4089428" y="2343151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iṣḷiḓê"/>
          <p:cNvSpPr/>
          <p:nvPr/>
        </p:nvSpPr>
        <p:spPr>
          <a:xfrm>
            <a:off x="4339530" y="2593253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îṣḻíḓe"/>
          <p:cNvSpPr/>
          <p:nvPr/>
        </p:nvSpPr>
        <p:spPr>
          <a:xfrm>
            <a:off x="4152947" y="2406670"/>
            <a:ext cx="1409735" cy="1409734"/>
          </a:xfrm>
          <a:prstGeom prst="arc">
            <a:avLst>
              <a:gd name="adj1" fmla="val 12630923"/>
              <a:gd name="adj2" fmla="val 16810298"/>
            </a:avLst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2" name="îśḻíḓê"/>
          <p:cNvSpPr/>
          <p:nvPr/>
        </p:nvSpPr>
        <p:spPr>
          <a:xfrm>
            <a:off x="4659583" y="2896962"/>
            <a:ext cx="412175" cy="411553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0" name="î$ļíḓé"/>
          <p:cNvSpPr/>
          <p:nvPr/>
        </p:nvSpPr>
        <p:spPr>
          <a:xfrm>
            <a:off x="6584846" y="2343151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îṣľiḍe"/>
          <p:cNvSpPr/>
          <p:nvPr/>
        </p:nvSpPr>
        <p:spPr>
          <a:xfrm>
            <a:off x="6834948" y="2593253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íṡ1îďê"/>
          <p:cNvSpPr/>
          <p:nvPr/>
        </p:nvSpPr>
        <p:spPr>
          <a:xfrm>
            <a:off x="6648365" y="2406670"/>
            <a:ext cx="1409735" cy="1409734"/>
          </a:xfrm>
          <a:prstGeom prst="arc">
            <a:avLst>
              <a:gd name="adj1" fmla="val 7003494"/>
              <a:gd name="adj2" fmla="val 16549647"/>
            </a:avLst>
          </a:prstGeom>
          <a:ln w="127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îŝḻiḋè"/>
          <p:cNvSpPr/>
          <p:nvPr/>
        </p:nvSpPr>
        <p:spPr>
          <a:xfrm>
            <a:off x="7155001" y="2897326"/>
            <a:ext cx="412175" cy="410826"/>
          </a:xfrm>
          <a:custGeom>
            <a:avLst/>
            <a:gdLst>
              <a:gd name="connsiteX0" fmla="*/ 216695 w 338138"/>
              <a:gd name="connsiteY0" fmla="*/ 222250 h 337031"/>
              <a:gd name="connsiteX1" fmla="*/ 201613 w 338138"/>
              <a:gd name="connsiteY1" fmla="*/ 236538 h 337031"/>
              <a:gd name="connsiteX2" fmla="*/ 216695 w 338138"/>
              <a:gd name="connsiteY2" fmla="*/ 250826 h 337031"/>
              <a:gd name="connsiteX3" fmla="*/ 231777 w 338138"/>
              <a:gd name="connsiteY3" fmla="*/ 236538 h 337031"/>
              <a:gd name="connsiteX4" fmla="*/ 216695 w 338138"/>
              <a:gd name="connsiteY4" fmla="*/ 222250 h 337031"/>
              <a:gd name="connsiteX5" fmla="*/ 122238 w 338138"/>
              <a:gd name="connsiteY5" fmla="*/ 222250 h 337031"/>
              <a:gd name="connsiteX6" fmla="*/ 107950 w 338138"/>
              <a:gd name="connsiteY6" fmla="*/ 236538 h 337031"/>
              <a:gd name="connsiteX7" fmla="*/ 122238 w 338138"/>
              <a:gd name="connsiteY7" fmla="*/ 250826 h 337031"/>
              <a:gd name="connsiteX8" fmla="*/ 136526 w 338138"/>
              <a:gd name="connsiteY8" fmla="*/ 236538 h 337031"/>
              <a:gd name="connsiteX9" fmla="*/ 122238 w 338138"/>
              <a:gd name="connsiteY9" fmla="*/ 222250 h 337031"/>
              <a:gd name="connsiteX10" fmla="*/ 50065 w 338138"/>
              <a:gd name="connsiteY10" fmla="*/ 174625 h 337031"/>
              <a:gd name="connsiteX11" fmla="*/ 289661 w 338138"/>
              <a:gd name="connsiteY11" fmla="*/ 174625 h 337031"/>
              <a:gd name="connsiteX12" fmla="*/ 277813 w 338138"/>
              <a:gd name="connsiteY12" fmla="*/ 255727 h 337031"/>
              <a:gd name="connsiteX13" fmla="*/ 329155 w 338138"/>
              <a:gd name="connsiteY13" fmla="*/ 319825 h 337031"/>
              <a:gd name="connsiteX14" fmla="*/ 318624 w 338138"/>
              <a:gd name="connsiteY14" fmla="*/ 336830 h 337031"/>
              <a:gd name="connsiteX15" fmla="*/ 302826 w 338138"/>
              <a:gd name="connsiteY15" fmla="*/ 326365 h 337031"/>
              <a:gd name="connsiteX16" fmla="*/ 260699 w 338138"/>
              <a:gd name="connsiteY16" fmla="*/ 277965 h 337031"/>
              <a:gd name="connsiteX17" fmla="*/ 169863 w 338138"/>
              <a:gd name="connsiteY17" fmla="*/ 291046 h 337031"/>
              <a:gd name="connsiteX18" fmla="*/ 79027 w 338138"/>
              <a:gd name="connsiteY18" fmla="*/ 277965 h 337031"/>
              <a:gd name="connsiteX19" fmla="*/ 36900 w 338138"/>
              <a:gd name="connsiteY19" fmla="*/ 326365 h 337031"/>
              <a:gd name="connsiteX20" fmla="*/ 23736 w 338138"/>
              <a:gd name="connsiteY20" fmla="*/ 336830 h 337031"/>
              <a:gd name="connsiteX21" fmla="*/ 10571 w 338138"/>
              <a:gd name="connsiteY21" fmla="*/ 319825 h 337031"/>
              <a:gd name="connsiteX22" fmla="*/ 61913 w 338138"/>
              <a:gd name="connsiteY22" fmla="*/ 255727 h 337031"/>
              <a:gd name="connsiteX23" fmla="*/ 50065 w 338138"/>
              <a:gd name="connsiteY23" fmla="*/ 174625 h 337031"/>
              <a:gd name="connsiteX24" fmla="*/ 14530 w 338138"/>
              <a:gd name="connsiteY24" fmla="*/ 0 h 337031"/>
              <a:gd name="connsiteX25" fmla="*/ 323609 w 338138"/>
              <a:gd name="connsiteY25" fmla="*/ 0 h 337031"/>
              <a:gd name="connsiteX26" fmla="*/ 338138 w 338138"/>
              <a:gd name="connsiteY26" fmla="*/ 14473 h 337031"/>
              <a:gd name="connsiteX27" fmla="*/ 323609 w 338138"/>
              <a:gd name="connsiteY27" fmla="*/ 27631 h 337031"/>
              <a:gd name="connsiteX28" fmla="*/ 183599 w 338138"/>
              <a:gd name="connsiteY28" fmla="*/ 27631 h 337031"/>
              <a:gd name="connsiteX29" fmla="*/ 183599 w 338138"/>
              <a:gd name="connsiteY29" fmla="*/ 52631 h 337031"/>
              <a:gd name="connsiteX30" fmla="*/ 265491 w 338138"/>
              <a:gd name="connsiteY30" fmla="*/ 65788 h 337031"/>
              <a:gd name="connsiteX31" fmla="*/ 274737 w 338138"/>
              <a:gd name="connsiteY31" fmla="*/ 76314 h 337031"/>
              <a:gd name="connsiteX32" fmla="*/ 287946 w 338138"/>
              <a:gd name="connsiteY32" fmla="*/ 146050 h 337031"/>
              <a:gd name="connsiteX33" fmla="*/ 50193 w 338138"/>
              <a:gd name="connsiteY33" fmla="*/ 146050 h 337031"/>
              <a:gd name="connsiteX34" fmla="*/ 63401 w 338138"/>
              <a:gd name="connsiteY34" fmla="*/ 76314 h 337031"/>
              <a:gd name="connsiteX35" fmla="*/ 72647 w 338138"/>
              <a:gd name="connsiteY35" fmla="*/ 65788 h 337031"/>
              <a:gd name="connsiteX36" fmla="*/ 154540 w 338138"/>
              <a:gd name="connsiteY36" fmla="*/ 52631 h 337031"/>
              <a:gd name="connsiteX37" fmla="*/ 154540 w 338138"/>
              <a:gd name="connsiteY37" fmla="*/ 27631 h 337031"/>
              <a:gd name="connsiteX38" fmla="*/ 14530 w 338138"/>
              <a:gd name="connsiteY38" fmla="*/ 27631 h 337031"/>
              <a:gd name="connsiteX39" fmla="*/ 0 w 338138"/>
              <a:gd name="connsiteY39" fmla="*/ 14473 h 337031"/>
              <a:gd name="connsiteX40" fmla="*/ 14530 w 338138"/>
              <a:gd name="connsiteY40" fmla="*/ 0 h 33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8138" h="337031">
                <a:moveTo>
                  <a:pt x="216695" y="222250"/>
                </a:moveTo>
                <a:cubicBezTo>
                  <a:pt x="208365" y="222250"/>
                  <a:pt x="201613" y="228647"/>
                  <a:pt x="201613" y="236538"/>
                </a:cubicBezTo>
                <a:cubicBezTo>
                  <a:pt x="201613" y="244429"/>
                  <a:pt x="208365" y="250826"/>
                  <a:pt x="216695" y="250826"/>
                </a:cubicBezTo>
                <a:cubicBezTo>
                  <a:pt x="225025" y="250826"/>
                  <a:pt x="231777" y="244429"/>
                  <a:pt x="231777" y="236538"/>
                </a:cubicBezTo>
                <a:cubicBezTo>
                  <a:pt x="231777" y="228647"/>
                  <a:pt x="225025" y="222250"/>
                  <a:pt x="216695" y="222250"/>
                </a:cubicBezTo>
                <a:close/>
                <a:moveTo>
                  <a:pt x="122238" y="222250"/>
                </a:moveTo>
                <a:cubicBezTo>
                  <a:pt x="114347" y="222250"/>
                  <a:pt x="107950" y="228647"/>
                  <a:pt x="107950" y="236538"/>
                </a:cubicBezTo>
                <a:cubicBezTo>
                  <a:pt x="107950" y="244429"/>
                  <a:pt x="114347" y="250826"/>
                  <a:pt x="122238" y="250826"/>
                </a:cubicBezTo>
                <a:cubicBezTo>
                  <a:pt x="130129" y="250826"/>
                  <a:pt x="136526" y="244429"/>
                  <a:pt x="136526" y="236538"/>
                </a:cubicBezTo>
                <a:cubicBezTo>
                  <a:pt x="136526" y="228647"/>
                  <a:pt x="130129" y="222250"/>
                  <a:pt x="122238" y="222250"/>
                </a:cubicBezTo>
                <a:close/>
                <a:moveTo>
                  <a:pt x="50065" y="174625"/>
                </a:moveTo>
                <a:cubicBezTo>
                  <a:pt x="50065" y="174625"/>
                  <a:pt x="50065" y="174625"/>
                  <a:pt x="289661" y="174625"/>
                </a:cubicBezTo>
                <a:cubicBezTo>
                  <a:pt x="289661" y="202095"/>
                  <a:pt x="285712" y="229565"/>
                  <a:pt x="277813" y="255727"/>
                </a:cubicBezTo>
                <a:cubicBezTo>
                  <a:pt x="293611" y="264884"/>
                  <a:pt x="322573" y="285814"/>
                  <a:pt x="329155" y="319825"/>
                </a:cubicBezTo>
                <a:cubicBezTo>
                  <a:pt x="331788" y="327673"/>
                  <a:pt x="326522" y="334214"/>
                  <a:pt x="318624" y="336830"/>
                </a:cubicBezTo>
                <a:cubicBezTo>
                  <a:pt x="310725" y="338138"/>
                  <a:pt x="304143" y="332906"/>
                  <a:pt x="302826" y="326365"/>
                </a:cubicBezTo>
                <a:cubicBezTo>
                  <a:pt x="296244" y="298895"/>
                  <a:pt x="269914" y="283198"/>
                  <a:pt x="260699" y="277965"/>
                </a:cubicBezTo>
                <a:cubicBezTo>
                  <a:pt x="230421" y="287122"/>
                  <a:pt x="200142" y="291046"/>
                  <a:pt x="169863" y="291046"/>
                </a:cubicBezTo>
                <a:cubicBezTo>
                  <a:pt x="139585" y="291046"/>
                  <a:pt x="109306" y="287122"/>
                  <a:pt x="79027" y="277965"/>
                </a:cubicBezTo>
                <a:cubicBezTo>
                  <a:pt x="69812" y="283198"/>
                  <a:pt x="43483" y="298895"/>
                  <a:pt x="36900" y="326365"/>
                </a:cubicBezTo>
                <a:cubicBezTo>
                  <a:pt x="35584" y="332906"/>
                  <a:pt x="30318" y="336830"/>
                  <a:pt x="23736" y="336830"/>
                </a:cubicBezTo>
                <a:cubicBezTo>
                  <a:pt x="22419" y="336830"/>
                  <a:pt x="7938" y="335522"/>
                  <a:pt x="10571" y="319825"/>
                </a:cubicBezTo>
                <a:cubicBezTo>
                  <a:pt x="15837" y="285814"/>
                  <a:pt x="46116" y="264884"/>
                  <a:pt x="61913" y="255727"/>
                </a:cubicBezTo>
                <a:cubicBezTo>
                  <a:pt x="54014" y="229565"/>
                  <a:pt x="51382" y="202095"/>
                  <a:pt x="50065" y="174625"/>
                </a:cubicBezTo>
                <a:close/>
                <a:moveTo>
                  <a:pt x="14530" y="0"/>
                </a:moveTo>
                <a:cubicBezTo>
                  <a:pt x="14530" y="0"/>
                  <a:pt x="14530" y="0"/>
                  <a:pt x="323609" y="0"/>
                </a:cubicBezTo>
                <a:cubicBezTo>
                  <a:pt x="331534" y="0"/>
                  <a:pt x="338138" y="6579"/>
                  <a:pt x="338138" y="14473"/>
                </a:cubicBezTo>
                <a:cubicBezTo>
                  <a:pt x="338138" y="22368"/>
                  <a:pt x="331534" y="27631"/>
                  <a:pt x="323609" y="27631"/>
                </a:cubicBezTo>
                <a:cubicBezTo>
                  <a:pt x="323609" y="27631"/>
                  <a:pt x="323609" y="27631"/>
                  <a:pt x="183599" y="27631"/>
                </a:cubicBezTo>
                <a:cubicBezTo>
                  <a:pt x="183599" y="27631"/>
                  <a:pt x="183599" y="27631"/>
                  <a:pt x="183599" y="52631"/>
                </a:cubicBezTo>
                <a:cubicBezTo>
                  <a:pt x="210016" y="53946"/>
                  <a:pt x="237754" y="57894"/>
                  <a:pt x="265491" y="65788"/>
                </a:cubicBezTo>
                <a:cubicBezTo>
                  <a:pt x="269454" y="68420"/>
                  <a:pt x="273417" y="71051"/>
                  <a:pt x="274737" y="76314"/>
                </a:cubicBezTo>
                <a:cubicBezTo>
                  <a:pt x="281342" y="98682"/>
                  <a:pt x="285304" y="122366"/>
                  <a:pt x="287946" y="146050"/>
                </a:cubicBezTo>
                <a:cubicBezTo>
                  <a:pt x="287946" y="146050"/>
                  <a:pt x="287946" y="146050"/>
                  <a:pt x="50193" y="146050"/>
                </a:cubicBezTo>
                <a:cubicBezTo>
                  <a:pt x="52834" y="122366"/>
                  <a:pt x="56797" y="98682"/>
                  <a:pt x="63401" y="76314"/>
                </a:cubicBezTo>
                <a:cubicBezTo>
                  <a:pt x="64722" y="71051"/>
                  <a:pt x="68685" y="68420"/>
                  <a:pt x="72647" y="65788"/>
                </a:cubicBezTo>
                <a:cubicBezTo>
                  <a:pt x="100385" y="57894"/>
                  <a:pt x="128123" y="53946"/>
                  <a:pt x="154540" y="52631"/>
                </a:cubicBezTo>
                <a:cubicBezTo>
                  <a:pt x="154540" y="52631"/>
                  <a:pt x="154540" y="52631"/>
                  <a:pt x="154540" y="27631"/>
                </a:cubicBezTo>
                <a:cubicBezTo>
                  <a:pt x="154540" y="27631"/>
                  <a:pt x="154540" y="27631"/>
                  <a:pt x="14530" y="27631"/>
                </a:cubicBezTo>
                <a:cubicBezTo>
                  <a:pt x="6605" y="27631"/>
                  <a:pt x="0" y="22368"/>
                  <a:pt x="0" y="14473"/>
                </a:cubicBezTo>
                <a:cubicBezTo>
                  <a:pt x="0" y="6579"/>
                  <a:pt x="6605" y="0"/>
                  <a:pt x="14530" y="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îśḻíďê"/>
          <p:cNvSpPr/>
          <p:nvPr/>
        </p:nvSpPr>
        <p:spPr>
          <a:xfrm>
            <a:off x="9080265" y="2343151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íṡļiḋé"/>
          <p:cNvSpPr/>
          <p:nvPr/>
        </p:nvSpPr>
        <p:spPr>
          <a:xfrm>
            <a:off x="9330367" y="2593253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íṣľîdè"/>
          <p:cNvSpPr/>
          <p:nvPr/>
        </p:nvSpPr>
        <p:spPr>
          <a:xfrm>
            <a:off x="9143784" y="2406670"/>
            <a:ext cx="1409735" cy="1409734"/>
          </a:xfrm>
          <a:prstGeom prst="arc">
            <a:avLst>
              <a:gd name="adj1" fmla="val 2235195"/>
              <a:gd name="adj2" fmla="val 15909249"/>
            </a:avLst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4" name="ïṧḻîḍê"/>
          <p:cNvSpPr/>
          <p:nvPr/>
        </p:nvSpPr>
        <p:spPr>
          <a:xfrm>
            <a:off x="9650420" y="2900669"/>
            <a:ext cx="412175" cy="404138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59" name="组合 58"/>
          <p:cNvGrpSpPr/>
          <p:nvPr/>
        </p:nvGrpSpPr>
        <p:grpSpPr>
          <a:xfrm>
            <a:off x="8781760" y="4263079"/>
            <a:ext cx="2133782" cy="1132618"/>
            <a:chOff x="1867328" y="2349127"/>
            <a:chExt cx="2133782" cy="1132618"/>
          </a:xfrm>
        </p:grpSpPr>
        <p:sp>
          <p:nvSpPr>
            <p:cNvPr id="60" name="文本框 59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867328" y="2687681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86341" y="4263079"/>
            <a:ext cx="2133782" cy="1132618"/>
            <a:chOff x="1867328" y="2349127"/>
            <a:chExt cx="2133782" cy="1132618"/>
          </a:xfrm>
        </p:grpSpPr>
        <p:sp>
          <p:nvSpPr>
            <p:cNvPr id="69" name="文本框 6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867328" y="2687681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790923" y="4263079"/>
            <a:ext cx="2133782" cy="1132618"/>
            <a:chOff x="1867328" y="2349127"/>
            <a:chExt cx="2133782" cy="1132618"/>
          </a:xfrm>
        </p:grpSpPr>
        <p:sp>
          <p:nvSpPr>
            <p:cNvPr id="72" name="文本框 71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867328" y="2687681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303361" y="4263079"/>
            <a:ext cx="2133782" cy="1132618"/>
            <a:chOff x="1867328" y="2349127"/>
            <a:chExt cx="2133782" cy="1132618"/>
          </a:xfrm>
        </p:grpSpPr>
        <p:sp>
          <p:nvSpPr>
            <p:cNvPr id="75" name="文本框 74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867328" y="2687681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xmlns="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2111D5E7-CC52-4AC0-90BC-6E7A85C501C4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项目创新点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773544E7-D251-4A58-8996-5D26B83464D8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Innovative Point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7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3" grpId="0" animBg="1"/>
      <p:bldP spid="7" grpId="0" animBg="1"/>
      <p:bldP spid="8" grpId="0" animBg="1"/>
      <p:bldP spid="9" grpId="0" animBg="1"/>
      <p:bldP spid="62" grpId="0" animBg="1"/>
      <p:bldP spid="10" grpId="0" animBg="1"/>
      <p:bldP spid="11" grpId="0" animBg="1"/>
      <p:bldP spid="12" grpId="0" animBg="1"/>
      <p:bldP spid="28" grpId="0" animBg="1"/>
      <p:bldP spid="13" grpId="0" animBg="1"/>
      <p:bldP spid="14" grpId="0" animBg="1"/>
      <p:bldP spid="15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结果</a:t>
            </a:r>
            <a:endParaRPr lang="en-US" altLang="zh-CN" sz="4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展示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05</a:t>
            </a:r>
            <a:endParaRPr lang="zh-CN" altLang="en-US" sz="9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2844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Presentation of Consequence</a:t>
            </a:r>
            <a:endParaRPr lang="en-US" altLang="zh-CN" sz="12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05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15937" y="1966657"/>
            <a:ext cx="3263006" cy="4378805"/>
            <a:chOff x="515937" y="1966657"/>
            <a:chExt cx="3263006" cy="4378805"/>
          </a:xfrm>
        </p:grpSpPr>
        <p:sp>
          <p:nvSpPr>
            <p:cNvPr id="2" name="矩形 1"/>
            <p:cNvSpPr/>
            <p:nvPr/>
          </p:nvSpPr>
          <p:spPr>
            <a:xfrm>
              <a:off x="515937" y="2992662"/>
              <a:ext cx="2771775" cy="3352800"/>
            </a:xfrm>
            <a:prstGeom prst="rect">
              <a:avLst/>
            </a:prstGeom>
            <a:blipFill>
              <a:blip r:embed="rId3"/>
              <a:srcRect/>
              <a:stretch>
                <a:fillRect l="-66543" r="-659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15938" y="1966657"/>
              <a:ext cx="2771776" cy="895624"/>
              <a:chOff x="6907887" y="1960674"/>
              <a:chExt cx="2483761" cy="89562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907887" y="1960674"/>
                <a:ext cx="1773341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907887" y="2342888"/>
                <a:ext cx="2483761" cy="5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3346943" y="2992662"/>
              <a:ext cx="432000" cy="3606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01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28932" y="1966657"/>
            <a:ext cx="3263005" cy="4378805"/>
            <a:chOff x="8428932" y="1966657"/>
            <a:chExt cx="3263005" cy="4378805"/>
          </a:xfrm>
        </p:grpSpPr>
        <p:sp>
          <p:nvSpPr>
            <p:cNvPr id="4" name="矩形 3"/>
            <p:cNvSpPr/>
            <p:nvPr/>
          </p:nvSpPr>
          <p:spPr>
            <a:xfrm>
              <a:off x="8920162" y="2992662"/>
              <a:ext cx="2771775" cy="3352800"/>
            </a:xfrm>
            <a:prstGeom prst="rect">
              <a:avLst/>
            </a:prstGeom>
            <a:blipFill>
              <a:blip r:embed="rId4"/>
              <a:srcRect/>
              <a:stretch>
                <a:fillRect l="-57636" r="-5711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904287" y="1966657"/>
              <a:ext cx="2771776" cy="895624"/>
              <a:chOff x="6907887" y="1960674"/>
              <a:chExt cx="2483761" cy="89562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907887" y="1960674"/>
                <a:ext cx="1773341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907887" y="2342888"/>
                <a:ext cx="2483761" cy="5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8428932" y="2992662"/>
              <a:ext cx="432000" cy="3606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03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46910" y="1621062"/>
            <a:ext cx="3242915" cy="4379052"/>
            <a:chOff x="4246910" y="1621062"/>
            <a:chExt cx="3242915" cy="4379052"/>
          </a:xfrm>
        </p:grpSpPr>
        <p:sp>
          <p:nvSpPr>
            <p:cNvPr id="3" name="矩形 2"/>
            <p:cNvSpPr/>
            <p:nvPr/>
          </p:nvSpPr>
          <p:spPr>
            <a:xfrm>
              <a:off x="4718050" y="1621062"/>
              <a:ext cx="2771775" cy="3352800"/>
            </a:xfrm>
            <a:prstGeom prst="rect">
              <a:avLst/>
            </a:prstGeom>
            <a:blipFill>
              <a:blip r:embed="rId5"/>
              <a:srcRect/>
              <a:stretch>
                <a:fillRect l="-41266" r="-4089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18049" y="5104490"/>
              <a:ext cx="2771776" cy="895624"/>
              <a:chOff x="6907887" y="1960674"/>
              <a:chExt cx="2483761" cy="89562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907887" y="1960674"/>
                <a:ext cx="1773341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907887" y="2342888"/>
                <a:ext cx="2483761" cy="5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246910" y="4613250"/>
              <a:ext cx="432000" cy="3606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02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A7AF096A-CD90-4791-9C2C-C8169FEEF2C3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xmlns="" id="{A97E222E-9F26-4BED-A214-02DF547CD50F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0B39389-B0F9-42BA-88CD-8CD567FA2487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05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7779E78-95C7-44AB-A551-06A9C3408C2C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D5A715BE-A6BA-4843-A76C-053B733DB317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系统界面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D3B6E05A-69BB-4C36-B4F6-BEF746DF667C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Interface of System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04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16924" y="1827955"/>
            <a:ext cx="1918162" cy="1377994"/>
          </a:xfrm>
          <a:prstGeom prst="roundRect">
            <a:avLst/>
          </a:prstGeom>
          <a:blipFill>
            <a:blip r:embed="rId3"/>
            <a:srcRect/>
            <a:stretch>
              <a:fillRect l="-3673" r="-36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5029" y="3285150"/>
            <a:ext cx="2501951" cy="682027"/>
            <a:chOff x="6673571" y="1960674"/>
            <a:chExt cx="2241974" cy="682027"/>
          </a:xfrm>
        </p:grpSpPr>
        <p:sp>
          <p:nvSpPr>
            <p:cNvPr id="15" name="矩形 14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3830255" y="1827955"/>
            <a:ext cx="1918162" cy="1377994"/>
          </a:xfrm>
          <a:prstGeom prst="roundRect">
            <a:avLst/>
          </a:prstGeom>
          <a:blipFill>
            <a:blip r:embed="rId4"/>
            <a:srcRect/>
            <a:stretch>
              <a:fillRect l="-4118" r="-40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38360" y="3285150"/>
            <a:ext cx="2501951" cy="682027"/>
            <a:chOff x="6673571" y="1960674"/>
            <a:chExt cx="2241974" cy="682027"/>
          </a:xfrm>
        </p:grpSpPr>
        <p:sp>
          <p:nvSpPr>
            <p:cNvPr id="31" name="矩形 30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443586" y="1827955"/>
            <a:ext cx="1918162" cy="1377994"/>
          </a:xfrm>
          <a:prstGeom prst="roundRect">
            <a:avLst/>
          </a:prstGeom>
          <a:blipFill>
            <a:blip r:embed="rId5"/>
            <a:srcRect/>
            <a:stretch>
              <a:fillRect l="-11050" r="-109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151691" y="3285150"/>
            <a:ext cx="2501951" cy="682027"/>
            <a:chOff x="6673571" y="1960674"/>
            <a:chExt cx="2241974" cy="682027"/>
          </a:xfrm>
        </p:grpSpPr>
        <p:sp>
          <p:nvSpPr>
            <p:cNvPr id="41" name="矩形 40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9056916" y="1827955"/>
            <a:ext cx="1918162" cy="1377994"/>
          </a:xfrm>
          <a:prstGeom prst="roundRect">
            <a:avLst/>
          </a:prstGeom>
          <a:blipFill>
            <a:blip r:embed="rId6"/>
            <a:srcRect/>
            <a:stretch>
              <a:fillRect l="-4118" r="-40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765021" y="3285150"/>
            <a:ext cx="2501951" cy="682027"/>
            <a:chOff x="6673571" y="1960674"/>
            <a:chExt cx="2241974" cy="682027"/>
          </a:xfrm>
        </p:grpSpPr>
        <p:sp>
          <p:nvSpPr>
            <p:cNvPr id="51" name="矩形 50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76" name="圆角矩形 75"/>
          <p:cNvSpPr/>
          <p:nvPr/>
        </p:nvSpPr>
        <p:spPr>
          <a:xfrm>
            <a:off x="1216924" y="4094905"/>
            <a:ext cx="1918162" cy="1377994"/>
          </a:xfrm>
          <a:prstGeom prst="roundRect">
            <a:avLst/>
          </a:prstGeom>
          <a:blipFill>
            <a:blip r:embed="rId4"/>
            <a:srcRect/>
            <a:stretch>
              <a:fillRect l="-3927" r="-38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25029" y="5552100"/>
            <a:ext cx="2501951" cy="682027"/>
            <a:chOff x="6673571" y="1960674"/>
            <a:chExt cx="2241974" cy="682027"/>
          </a:xfrm>
        </p:grpSpPr>
        <p:sp>
          <p:nvSpPr>
            <p:cNvPr id="78" name="矩形 77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830255" y="4094905"/>
            <a:ext cx="1918162" cy="1377994"/>
          </a:xfrm>
          <a:prstGeom prst="roundRect">
            <a:avLst/>
          </a:prstGeom>
          <a:blipFill>
            <a:blip r:embed="rId7"/>
            <a:srcRect/>
            <a:stretch>
              <a:fillRect l="-4118" r="-40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538360" y="5552100"/>
            <a:ext cx="2501951" cy="682027"/>
            <a:chOff x="6673571" y="1960674"/>
            <a:chExt cx="2241974" cy="682027"/>
          </a:xfrm>
        </p:grpSpPr>
        <p:sp>
          <p:nvSpPr>
            <p:cNvPr id="74" name="矩形 73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6443586" y="4094905"/>
            <a:ext cx="1918162" cy="1377994"/>
          </a:xfrm>
          <a:prstGeom prst="roundRect">
            <a:avLst/>
          </a:prstGeom>
          <a:blipFill>
            <a:blip r:embed="rId6"/>
            <a:srcRect/>
            <a:stretch>
              <a:fillRect l="-3927" r="-38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151691" y="5552100"/>
            <a:ext cx="2501951" cy="682027"/>
            <a:chOff x="6673571" y="1960674"/>
            <a:chExt cx="2241974" cy="682027"/>
          </a:xfrm>
        </p:grpSpPr>
        <p:sp>
          <p:nvSpPr>
            <p:cNvPr id="70" name="矩形 69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64" name="圆角矩形 63"/>
          <p:cNvSpPr/>
          <p:nvPr/>
        </p:nvSpPr>
        <p:spPr>
          <a:xfrm>
            <a:off x="9056916" y="4094905"/>
            <a:ext cx="1918162" cy="1377994"/>
          </a:xfrm>
          <a:prstGeom prst="roundRect">
            <a:avLst/>
          </a:prstGeom>
          <a:blipFill>
            <a:blip r:embed="rId5"/>
            <a:srcRect/>
            <a:stretch>
              <a:fillRect l="-3927" r="-38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765021" y="5552100"/>
            <a:ext cx="2501951" cy="682027"/>
            <a:chOff x="6673571" y="1960674"/>
            <a:chExt cx="2241974" cy="682027"/>
          </a:xfrm>
        </p:grpSpPr>
        <p:sp>
          <p:nvSpPr>
            <p:cNvPr id="66" name="矩形 65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标题文字添加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xmlns="" id="{7E8258E6-463B-4A49-8DCA-DB5A111D1ED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xmlns="" id="{D6FDA06A-D64C-4017-88EB-2564745D3FF1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A021A4E1-E568-4A09-AEA4-E5F99E26365F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 smtClean="0">
                <a:solidFill>
                  <a:srgbClr val="01A89E"/>
                </a:solidFill>
                <a:latin typeface="Century Gothic" panose="020B0502020202020204" pitchFamily="34" charset="0"/>
              </a:rPr>
              <a:t>05</a:t>
            </a:r>
            <a:endParaRPr lang="zh-CN" altLang="en-US" sz="4000" dirty="0">
              <a:solidFill>
                <a:srgbClr val="01A89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5BB8DDD4-B5F3-460C-8C02-05D0FD52B85E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F693F382-5DD9-429B-8C44-AB4ABB001C31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运行效果</a:t>
              </a: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3489699A-27CC-4ED6-9B32-6F198E56DCE4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prstClr val="white">
                      <a:lumMod val="65000"/>
                    </a:prstClr>
                  </a:solidFill>
                  <a:latin typeface="Century Gothic" panose="020B0502020202020204" pitchFamily="34" charset="0"/>
                </a:rPr>
                <a:t>Result after Running</a:t>
              </a:r>
              <a:endParaRPr lang="en-US" altLang="zh-CN" sz="1050" dirty="0">
                <a:solidFill>
                  <a:prstClr val="white">
                    <a:lumMod val="65000"/>
                  </a:prst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1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9" grpId="0" animBg="1"/>
      <p:bldP spid="49" grpId="0" animBg="1"/>
      <p:bldP spid="76" grpId="0" animBg="1"/>
      <p:bldP spid="72" grpId="0" animBg="1"/>
      <p:bldP spid="68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xmlns="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3484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There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’s wish to let the system become more available.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Thanks for watching</a:t>
            </a:r>
            <a:r>
              <a:rPr lang="zh-CN" altLang="en-US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！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3379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汇报组：第七组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xmlns="" id="{8B0D4484-A80D-41F8-97AE-F832F7AA0DC8}"/>
              </a:ext>
            </a:extLst>
          </p:cNvPr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xmlns="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xmlns="" id="{C797736D-4AB8-4817-A4F6-B29324607E83}"/>
              </a:ext>
            </a:extLst>
          </p:cNvPr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xmlns="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xmlns="" id="{52507031-DA78-41C5-A251-175A55B9E614}"/>
              </a:ext>
            </a:extLst>
          </p:cNvPr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xmlns="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5" grpId="0"/>
      <p:bldP spid="13" grpId="0" animBg="1"/>
      <p:bldP spid="10" grpId="0" animBg="1"/>
      <p:bldP spid="19" grpId="0" animBg="1"/>
      <p:bldP spid="4" grpId="0"/>
      <p:bldP spid="5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DC422CE3-C057-4955-BC7E-22A351A9F6BE}"/>
              </a:ext>
            </a:extLst>
          </p:cNvPr>
          <p:cNvSpPr/>
          <p:nvPr/>
        </p:nvSpPr>
        <p:spPr>
          <a:xfrm>
            <a:off x="0" y="2806700"/>
            <a:ext cx="12192000" cy="40513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FF2D3412-8F6C-4995-BF25-331F25E0BCE5}"/>
              </a:ext>
            </a:extLst>
          </p:cNvPr>
          <p:cNvGrpSpPr/>
          <p:nvPr/>
        </p:nvGrpSpPr>
        <p:grpSpPr>
          <a:xfrm>
            <a:off x="1143001" y="687388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4C203796-35A1-4F09-8F93-65E0CB3F1C91}"/>
                </a:ext>
              </a:extLst>
            </p:cNvPr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07384020-939D-48AA-A8DA-6F3646FBF53E}"/>
                </a:ext>
              </a:extLst>
            </p:cNvPr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D190CDAE-B969-411F-94D3-B350C9F2F014}"/>
                </a:ext>
              </a:extLst>
            </p:cNvPr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74C713E-95D4-41F2-B895-431C4B00603F}"/>
              </a:ext>
            </a:extLst>
          </p:cNvPr>
          <p:cNvGrpSpPr/>
          <p:nvPr/>
        </p:nvGrpSpPr>
        <p:grpSpPr>
          <a:xfrm>
            <a:off x="2572018" y="1524238"/>
            <a:ext cx="1866768" cy="2163227"/>
            <a:chOff x="2908432" y="1524238"/>
            <a:chExt cx="1866768" cy="216322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4C68AEBE-DC03-431D-BC9A-551112A8CAC5}"/>
                </a:ext>
              </a:extLst>
            </p:cNvPr>
            <p:cNvSpPr txBox="1"/>
            <p:nvPr/>
          </p:nvSpPr>
          <p:spPr>
            <a:xfrm>
              <a:off x="2908432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成员组成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图文框 5">
              <a:extLst>
                <a:ext uri="{FF2B5EF4-FFF2-40B4-BE49-F238E27FC236}">
                  <a16:creationId xmlns:a16="http://schemas.microsoft.com/office/drawing/2014/main" xmlns="" id="{48A66852-5329-49A7-AA79-038BD2E3CB6D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36CE4B58-1784-4AC0-915C-D610E93D43C1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5A5D16E4-6111-4253-A399-BDE45ABADF41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0BF6D81-C212-4B21-8612-D2470B5DAC24}"/>
              </a:ext>
            </a:extLst>
          </p:cNvPr>
          <p:cNvGrpSpPr/>
          <p:nvPr/>
        </p:nvGrpSpPr>
        <p:grpSpPr>
          <a:xfrm>
            <a:off x="4532671" y="1524238"/>
            <a:ext cx="1866768" cy="2163227"/>
            <a:chOff x="5093361" y="1524238"/>
            <a:chExt cx="1866768" cy="21632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94AE663A-2495-46D6-A85D-DC17D3AC2E93}"/>
                </a:ext>
              </a:extLst>
            </p:cNvPr>
            <p:cNvSpPr txBox="1"/>
            <p:nvPr/>
          </p:nvSpPr>
          <p:spPr>
            <a:xfrm>
              <a:off x="5093361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项目意义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图文框 38">
              <a:extLst>
                <a:ext uri="{FF2B5EF4-FFF2-40B4-BE49-F238E27FC236}">
                  <a16:creationId xmlns:a16="http://schemas.microsoft.com/office/drawing/2014/main" xmlns="" id="{35899FA3-8414-40DF-BC9B-C7A824279BD9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xmlns="" id="{A131B607-7E47-49CE-967F-D038050707A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B4E247CA-9363-4AA1-9E1C-5EA162A5D0F4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A4091F9-27F4-4EBF-A787-52E621675A26}"/>
              </a:ext>
            </a:extLst>
          </p:cNvPr>
          <p:cNvGrpSpPr/>
          <p:nvPr/>
        </p:nvGrpSpPr>
        <p:grpSpPr>
          <a:xfrm>
            <a:off x="6484698" y="1524238"/>
            <a:ext cx="1866768" cy="2163227"/>
            <a:chOff x="7278290" y="1524238"/>
            <a:chExt cx="1866768" cy="216322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1D6FD582-643D-4446-883F-74027F11A8A0}"/>
                </a:ext>
              </a:extLst>
            </p:cNvPr>
            <p:cNvSpPr txBox="1"/>
            <p:nvPr/>
          </p:nvSpPr>
          <p:spPr>
            <a:xfrm>
              <a:off x="7278290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技术路线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图文框 39">
              <a:extLst>
                <a:ext uri="{FF2B5EF4-FFF2-40B4-BE49-F238E27FC236}">
                  <a16:creationId xmlns:a16="http://schemas.microsoft.com/office/drawing/2014/main" xmlns="" id="{E5141571-C058-4FBF-BCB6-5387F3E5ADFA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xmlns="" id="{BDC4D2A3-A1C3-47DE-9700-3E03C1451485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12117F15-404D-40EA-B2D1-F7AD9B2BDBB6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3185ECBF-C82B-49DC-A70B-D8B0D9477817}"/>
              </a:ext>
            </a:extLst>
          </p:cNvPr>
          <p:cNvGrpSpPr/>
          <p:nvPr/>
        </p:nvGrpSpPr>
        <p:grpSpPr>
          <a:xfrm>
            <a:off x="8437168" y="1524238"/>
            <a:ext cx="1866768" cy="2163227"/>
            <a:chOff x="9463219" y="1524238"/>
            <a:chExt cx="1866768" cy="216322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1C5BB17F-8409-419C-9A08-458D2D0C5D4B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项目创新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图文框 40">
              <a:extLst>
                <a:ext uri="{FF2B5EF4-FFF2-40B4-BE49-F238E27FC236}">
                  <a16:creationId xmlns:a16="http://schemas.microsoft.com/office/drawing/2014/main" xmlns="" id="{34EBF0CE-E741-48D3-B474-DB03A5565954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xmlns="" id="{36D6F1D1-A017-40C3-B096-DFDE2612B96D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E6DA7B83-BC40-4D91-93D3-AE7F1E579C48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3185ECBF-C82B-49DC-A70B-D8B0D9477817}"/>
              </a:ext>
            </a:extLst>
          </p:cNvPr>
          <p:cNvGrpSpPr/>
          <p:nvPr/>
        </p:nvGrpSpPr>
        <p:grpSpPr>
          <a:xfrm>
            <a:off x="10381570" y="1516900"/>
            <a:ext cx="1866768" cy="2163227"/>
            <a:chOff x="9463219" y="1524238"/>
            <a:chExt cx="1866768" cy="216322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1C5BB17F-8409-419C-9A08-458D2D0C5D4B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结果展示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图文框 32">
              <a:extLst>
                <a:ext uri="{FF2B5EF4-FFF2-40B4-BE49-F238E27FC236}">
                  <a16:creationId xmlns:a16="http://schemas.microsoft.com/office/drawing/2014/main" xmlns="" id="{34EBF0CE-E741-48D3-B474-DB03A5565954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xmlns="" id="{36D6F1D1-A017-40C3-B096-DFDE2612B96D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E6DA7B83-BC40-4D91-93D3-AE7F1E579C48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45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21276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组成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2844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Members In Group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03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054B82D8-F212-4710-91D1-B9F4DC5C2E6F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xmlns="" id="{F6FA09F2-A5C1-4590-8DC0-00A57E60662F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67AD9606-6830-46D6-89EC-11D1CCE27E6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37C3E0D-D208-48C6-9AAF-8815482920B7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4437E39C-56D2-4D60-AFD7-F100936CD656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成员分工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AB5A433F-5074-44B5-B494-0235D49F7E48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Division of Work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8676"/>
              </p:ext>
            </p:extLst>
          </p:nvPr>
        </p:nvGraphicFramePr>
        <p:xfrm>
          <a:off x="2032001" y="21310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      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      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      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郑刘鑫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王崇智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武逸飞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转专业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意义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2844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Significance of Project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976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îṧľïḓé">
            <a:extLst>
              <a:ext uri="{FF2B5EF4-FFF2-40B4-BE49-F238E27FC236}">
                <a16:creationId xmlns:a16="http://schemas.microsoft.com/office/drawing/2014/main" xmlns="" id="{27350337-B6D5-48A5-8274-F4EF969691ED}"/>
              </a:ext>
            </a:extLst>
          </p:cNvPr>
          <p:cNvSpPr/>
          <p:nvPr/>
        </p:nvSpPr>
        <p:spPr>
          <a:xfrm>
            <a:off x="1088573" y="1756229"/>
            <a:ext cx="5007428" cy="2246026"/>
          </a:xfrm>
          <a:prstGeom prst="rect">
            <a:avLst/>
          </a:prstGeom>
          <a:blipFill>
            <a:blip r:embed="rId3"/>
            <a:srcRect/>
            <a:stretch>
              <a:fillRect t="-24774" b="-24496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iṡ1ïḓé">
            <a:extLst>
              <a:ext uri="{FF2B5EF4-FFF2-40B4-BE49-F238E27FC236}">
                <a16:creationId xmlns:a16="http://schemas.microsoft.com/office/drawing/2014/main" xmlns="" id="{F07A3B78-5D0C-4CC9-A122-43CEE933BE10}"/>
              </a:ext>
            </a:extLst>
          </p:cNvPr>
          <p:cNvSpPr/>
          <p:nvPr/>
        </p:nvSpPr>
        <p:spPr>
          <a:xfrm>
            <a:off x="6096001" y="1756229"/>
            <a:ext cx="5007428" cy="2246027"/>
          </a:xfrm>
          <a:prstGeom prst="rect">
            <a:avLst/>
          </a:prstGeom>
          <a:blipFill>
            <a:blip r:embed="rId4"/>
            <a:srcRect/>
            <a:stretch>
              <a:fillRect t="-24161" b="-23889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294144" y="3200400"/>
            <a:ext cx="1603714" cy="1603712"/>
            <a:chOff x="5294144" y="3200400"/>
            <a:chExt cx="1603714" cy="1603712"/>
          </a:xfrm>
        </p:grpSpPr>
        <p:sp>
          <p:nvSpPr>
            <p:cNvPr id="28" name="íšļîďé">
              <a:extLst>
                <a:ext uri="{FF2B5EF4-FFF2-40B4-BE49-F238E27FC236}">
                  <a16:creationId xmlns:a16="http://schemas.microsoft.com/office/drawing/2014/main" xmlns="" id="{D3156C8A-1BD0-4204-A4B4-E9673CBCAF64}"/>
                </a:ext>
              </a:extLst>
            </p:cNvPr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íšļîďé">
              <a:extLst>
                <a:ext uri="{FF2B5EF4-FFF2-40B4-BE49-F238E27FC236}">
                  <a16:creationId xmlns:a16="http://schemas.microsoft.com/office/drawing/2014/main" xmlns="" id="{D3156C8A-1BD0-4204-A4B4-E9673CBCAF64}"/>
                </a:ext>
              </a:extLst>
            </p:cNvPr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76141" y="4539662"/>
            <a:ext cx="3353059" cy="1826632"/>
            <a:chOff x="1541719" y="2349127"/>
            <a:chExt cx="3353059" cy="1467004"/>
          </a:xfrm>
        </p:grpSpPr>
        <p:sp>
          <p:nvSpPr>
            <p:cNvPr id="18" name="文本框 17"/>
            <p:cNvSpPr txBox="1"/>
            <p:nvPr/>
          </p:nvSpPr>
          <p:spPr>
            <a:xfrm>
              <a:off x="1541719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时代背景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41719" y="2687681"/>
              <a:ext cx="3353059" cy="11284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随着科学技术的不断提高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计算机科学日渐成熟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其强大的功能已为人们深刻认识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它已进入人类社会的各个领域并发挥着越来越重要的作用。作为计算机应用的一部分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使用计算机对图书信息进行管理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具有手工管理所无法比拟的优点。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56464" y="4618151"/>
            <a:ext cx="4359396" cy="1405111"/>
            <a:chOff x="535382" y="2386005"/>
            <a:chExt cx="4359396" cy="660214"/>
          </a:xfrm>
        </p:grpSpPr>
        <p:sp>
          <p:nvSpPr>
            <p:cNvPr id="21" name="文本框 20"/>
            <p:cNvSpPr txBox="1"/>
            <p:nvPr/>
          </p:nvSpPr>
          <p:spPr>
            <a:xfrm>
              <a:off x="535382" y="238600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其优势：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41719" y="2617439"/>
              <a:ext cx="3353059" cy="42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检索迅速、查找方便、可靠性高、存储量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大、保密性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好、寿命长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、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成本低等等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74642A48-8993-463E-B064-2D106CE12B57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C80C66D7-0E7C-4B5F-81C0-BF767709F2E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3A79D4-F978-466B-B4BB-6802409FDCB2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EDF3EA-D5EC-4B3D-A03B-6914A97D2043}"/>
              </a:ext>
            </a:extLst>
          </p:cNvPr>
          <p:cNvGrpSpPr/>
          <p:nvPr/>
        </p:nvGrpSpPr>
        <p:grpSpPr>
          <a:xfrm>
            <a:off x="1473289" y="371367"/>
            <a:ext cx="4260761" cy="789702"/>
            <a:chOff x="7318011" y="1456480"/>
            <a:chExt cx="4260761" cy="78970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46B14638-01CE-4ADE-ADFA-0690479A8E52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设计背景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D50343A0-68C7-4FE5-A2CE-B904B07CC69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21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Background of Design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787595" y="4623155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5"/>
          <p:cNvSpPr/>
          <p:nvPr/>
        </p:nvSpPr>
        <p:spPr>
          <a:xfrm>
            <a:off x="6963693" y="4803280"/>
            <a:ext cx="413078" cy="40502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93981" y="4623155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8"/>
          <p:cNvSpPr/>
          <p:nvPr/>
        </p:nvSpPr>
        <p:spPr>
          <a:xfrm>
            <a:off x="8170079" y="4815368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200366" y="4623155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1"/>
          <p:cNvSpPr/>
          <p:nvPr/>
        </p:nvSpPr>
        <p:spPr>
          <a:xfrm>
            <a:off x="9376464" y="4799541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0406753" y="4623155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4"/>
          <p:cNvSpPr/>
          <p:nvPr/>
        </p:nvSpPr>
        <p:spPr>
          <a:xfrm>
            <a:off x="10582851" y="4807245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45167" y="2011188"/>
            <a:ext cx="4741748" cy="1274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       图书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管理系统，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是集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先进的关系和文档数据库技术、多媒体技术于一身的信息管理系统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。适用于需要自助查询书籍信息，管理借阅信息的信息化图书馆，如学校图书馆，单位图书馆等等。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054B82D8-F212-4710-91D1-B9F4DC5C2E6F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xmlns="" id="{F6FA09F2-A5C1-4590-8DC0-00A57E60662F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67AD9606-6830-46D6-89EC-11D1CCE27E6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37C3E0D-D208-48C6-9AAF-8815482920B7}"/>
              </a:ext>
            </a:extLst>
          </p:cNvPr>
          <p:cNvGrpSpPr/>
          <p:nvPr/>
        </p:nvGrpSpPr>
        <p:grpSpPr>
          <a:xfrm>
            <a:off x="1473289" y="371367"/>
            <a:ext cx="4260761" cy="787907"/>
            <a:chOff x="7318011" y="1456480"/>
            <a:chExt cx="4260761" cy="7879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4437E39C-56D2-4D60-AFD7-F100936CD656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系统使用场景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AB5A433F-5074-44B5-B494-0235D49F7E48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Situation of use of system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2011188"/>
            <a:ext cx="6003985" cy="33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8" grpId="0" animBg="1"/>
      <p:bldP spid="17" grpId="0" animBg="1"/>
      <p:bldP spid="11" grpId="0" animBg="1"/>
      <p:bldP spid="19" grpId="0" animBg="1"/>
      <p:bldP spid="14" grpId="0" animBg="1"/>
      <p:bldP spid="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03729" y="2116513"/>
            <a:ext cx="3029327" cy="2057483"/>
            <a:chOff x="5082573" y="2168494"/>
            <a:chExt cx="3029327" cy="2057483"/>
          </a:xfrm>
        </p:grpSpPr>
        <p:sp>
          <p:nvSpPr>
            <p:cNvPr id="3" name="矩形 2"/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34225" y="21964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学生</a:t>
              </a:r>
              <a:endPara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34224" y="2840982"/>
              <a:ext cx="27147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）查找书籍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）更改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密码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查看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已借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书籍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4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）借书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[&lt;=10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本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]</a:t>
              </a: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还书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6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）评价书籍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32729" y="2116513"/>
            <a:ext cx="3029327" cy="1842039"/>
            <a:chOff x="5082573" y="2168494"/>
            <a:chExt cx="3029327" cy="1842039"/>
          </a:xfrm>
        </p:grpSpPr>
        <p:sp>
          <p:nvSpPr>
            <p:cNvPr id="9" name="矩形 8"/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34225" y="219643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图书管理员</a:t>
              </a:r>
              <a:endPara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34224" y="2840982"/>
              <a:ext cx="271471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在教师功能的基础上，增加功能：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7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添加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新书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修改书籍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信息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9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删除书籍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信息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（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）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查找借书人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03729" y="4288213"/>
            <a:ext cx="3029327" cy="1195708"/>
            <a:chOff x="5082573" y="2168494"/>
            <a:chExt cx="3029327" cy="1195708"/>
          </a:xfrm>
        </p:grpSpPr>
        <p:sp>
          <p:nvSpPr>
            <p:cNvPr id="19" name="矩形 18"/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34225" y="21964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教师</a:t>
              </a:r>
              <a:endPara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34224" y="2840982"/>
              <a:ext cx="2714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在学生功能的基础上，增加最多借书数量到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本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232729" y="4288213"/>
            <a:ext cx="3029327" cy="1626595"/>
            <a:chOff x="5082573" y="2168494"/>
            <a:chExt cx="3029327" cy="1626595"/>
          </a:xfrm>
        </p:grpSpPr>
        <p:sp>
          <p:nvSpPr>
            <p:cNvPr id="16" name="矩形 15"/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34225" y="219643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系统管理员</a:t>
              </a:r>
              <a:endPara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34224" y="2840982"/>
              <a:ext cx="27147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/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在教师功能的基础上，增加功能：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/>
              </a:endParaRPr>
            </a:p>
            <a:p>
              <a:pPr lvl="0"/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（</a:t>
              </a:r>
              <a:r>
                <a:rPr lang="en-US" altLang="zh-CN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11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）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添加新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用户</a:t>
              </a:r>
              <a:endParaRPr lang="en-US" altLang="zh-CN" sz="1400" dirty="0" smtClean="0">
                <a:solidFill>
                  <a:prstClr val="white">
                    <a:lumMod val="50000"/>
                  </a:prstClr>
                </a:solidFill>
                <a:latin typeface="微软雅黑"/>
              </a:endParaRPr>
            </a:p>
            <a:p>
              <a:pPr lvl="0"/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（</a:t>
              </a:r>
              <a:r>
                <a:rPr lang="en-US" altLang="zh-CN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12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）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修改用户信息及密码（</a:t>
              </a:r>
              <a:r>
                <a:rPr lang="en-US" altLang="zh-CN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13</a:t>
              </a: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）</a:t>
              </a: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latin typeface="微软雅黑"/>
                </a:rPr>
                <a:t>删除用户</a:t>
              </a:r>
              <a:endPara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/>
              </a:endParaRPr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04CBE2ED-489C-4228-8018-5F72652A4166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C75360A0-B6E3-4135-8750-329FD79DC831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9721753-B0E8-469F-B62A-5A9719F90B49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027D1015-AF4F-4721-83E8-A64F3CD9EC88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EA82D7B9-D958-48BA-B969-92DD4F91A432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预期使用人群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7593F785-7AA7-438B-BF12-E144F3F2EAD2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People who will use the system</a:t>
              </a: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" y="1602340"/>
            <a:ext cx="3179564" cy="47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路线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2844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Way of Techniques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426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941</TotalTime>
  <Words>1209</Words>
  <Application>Microsoft Office PowerPoint</Application>
  <PresentationFormat>宽屏</PresentationFormat>
  <Paragraphs>203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 Yifei</cp:lastModifiedBy>
  <cp:revision>81</cp:revision>
  <dcterms:created xsi:type="dcterms:W3CDTF">2017-08-18T03:02:00Z</dcterms:created>
  <dcterms:modified xsi:type="dcterms:W3CDTF">2018-07-09T03:25:59Z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