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75"/>
  </p:normalViewPr>
  <p:slideViewPr>
    <p:cSldViewPr snapToGrid="0" snapToObjects="1">
      <p:cViewPr>
        <p:scale>
          <a:sx n="136" d="100"/>
          <a:sy n="136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9D85-908E-C04E-8A2F-C900AE908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55F5-FEE9-214A-8B6D-922AFF6A2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EBEB-30C8-224F-81CB-6517E26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71B9-7B75-F94B-9D9C-C7D75BAC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61E9-9773-9441-8B8B-D51AFC3E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227E-BD63-1A48-AF97-1904AF99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1C38D-D74C-3042-B515-D8A2BBB85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F45C-00FC-C846-9B3E-2DADFBC8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2C61-4CCB-0C4C-B637-04FDF9BE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71BB-79E1-324F-8AC7-867A97E2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7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8F100-B77A-2047-B27F-BDC1926D8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9494F-0CB8-2C45-9D5A-E8133258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8959-1030-9342-989A-4D7BD594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9D48A-629A-554A-AA7E-574BA125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F559-4C43-AF41-8B0D-B95FA4BE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0D2A-8A3D-7B46-B6FB-6D551F19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CE62-22B0-254D-85D4-E8067B63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5CCF-E73C-CD4C-8FFE-6E8DF577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FE318-AFF4-3B4D-A3CF-7183E012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1E49-0918-9F4A-902F-F42AFF6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3B26-454C-5445-9CEC-E4157356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80FE-9B75-2F41-926A-B013ED13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DAA3-C981-E944-9FB4-7515468C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DBA3-9FBB-4C45-BAA2-198131A0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7FA4-CAD8-1040-9EE7-6476CF8B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F726-D346-A54B-9398-0D87FB8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5213-1D4A-2440-A819-4F713C0EE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7F77A-F57C-8147-887F-95C5F7D9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1F63-12FA-434F-B8AD-5D0C411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C20C8-C843-954F-9A98-EE892E1E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3B28-4FC7-9C49-9D3F-0348BCB4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1DB7-0908-BB4C-BD02-722A962F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F559-EFE4-604D-8152-DB37ED2A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B5102-5B0A-5048-930D-82F98134F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E19B3-7001-9243-A5B1-EEF1B0A0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B0D49-34A4-034E-B225-ABCD8F1EA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D8C6B-2FD0-3044-91FA-26BC2B96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5F395-BFA1-E242-AC63-D8C05DAD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4A52D-C7F0-1E48-8634-4B9B9652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7B44-59B9-9143-A129-8535AD5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C1B44-6A03-2F42-B554-A55E8DCC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1ADD3-B6A9-FA41-A860-C44DD9A5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D7BFC-F4BC-5346-84C3-A7CC2046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1BBFC-DECF-4145-8041-EEFF893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6CECB-291A-5941-ADEB-BECBFED7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2F953-40E7-3741-ABD1-98D1F94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6417-D272-9A4E-BF69-B30A62A9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03D5-1B24-6F4A-A1A3-AF1BDFFB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96EFC-347B-BE49-96C7-46D12EA9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4C54-B010-3B47-AF9B-76C587A6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D9791-5289-9D4D-9D7F-E32139B5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24F0-AF2E-934E-9FE5-0FF33D6E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3C2C-48D4-0647-8342-BBE4A36C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2351E-8FD1-5242-809C-3C1C2CCAF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34BDC-4F79-7B46-B9D1-7EA2E20A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6A0C6-6B1D-C24A-A342-687EC2A8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504A9-B369-334D-A4C3-F6306DD5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D4A0-28ED-3649-AE26-30AB53E2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9CB60-D2FE-A540-B907-59638BD6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466B4-DF7D-5F45-A82D-BF5B679D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2A12-F0E2-D347-ADF4-6CEB03891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8B0B-B41D-4441-8530-F7CDC2F5AD4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B8B3-25BA-7E44-9F47-F50CE65AA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4043-AC2E-C148-8ACF-59EBFDC8F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C8DD-CF99-4748-A75B-AC3E2049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655D578-5D18-154E-A9D9-016353815DCC}"/>
              </a:ext>
            </a:extLst>
          </p:cNvPr>
          <p:cNvGrpSpPr/>
          <p:nvPr/>
        </p:nvGrpSpPr>
        <p:grpSpPr>
          <a:xfrm>
            <a:off x="1295400" y="600456"/>
            <a:ext cx="9081516" cy="6059425"/>
            <a:chOff x="1295400" y="600456"/>
            <a:chExt cx="9081516" cy="60594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7E5301-7D36-3F41-B83C-82C0385DC8BC}"/>
                </a:ext>
              </a:extLst>
            </p:cNvPr>
            <p:cNvGrpSpPr/>
            <p:nvPr/>
          </p:nvGrpSpPr>
          <p:grpSpPr>
            <a:xfrm>
              <a:off x="1295400" y="600456"/>
              <a:ext cx="9081516" cy="6059425"/>
              <a:chOff x="1295400" y="600456"/>
              <a:chExt cx="9081516" cy="60594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3FD20C7-EC62-8C4F-8EBD-BAE952B90D34}"/>
                  </a:ext>
                </a:extLst>
              </p:cNvPr>
              <p:cNvGrpSpPr/>
              <p:nvPr/>
            </p:nvGrpSpPr>
            <p:grpSpPr>
              <a:xfrm>
                <a:off x="1295400" y="737616"/>
                <a:ext cx="3048000" cy="5922265"/>
                <a:chOff x="1112520" y="966216"/>
                <a:chExt cx="3048000" cy="592226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3B1E881-FAD1-9E40-9934-99B18BEFD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12520" y="966216"/>
                  <a:ext cx="3048000" cy="3048000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868284FE-013A-CD47-B354-C7D01FB3E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17778"/>
                <a:stretch/>
              </p:blipFill>
              <p:spPr>
                <a:xfrm>
                  <a:off x="1226820" y="4145281"/>
                  <a:ext cx="2819400" cy="27432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D3D9C95-535F-974F-BCF7-E8F298CFD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3444" y="600456"/>
                <a:ext cx="1173080" cy="13716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8232824-0C9D-D941-BFDB-AC2A8D782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0916" y="737616"/>
                <a:ext cx="3048000" cy="30480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AFF4815-0620-4442-B98A-7E48E21084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17778"/>
              <a:stretch/>
            </p:blipFill>
            <p:spPr>
              <a:xfrm>
                <a:off x="4381500" y="3916681"/>
                <a:ext cx="2819400" cy="27432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7022EE3-AABF-734E-A5D2-0885CAEEC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9136" y="600456"/>
                <a:ext cx="1324677" cy="13716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AA60FE3-E5B6-EF4C-9D3F-436BE3B4F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28916" y="737616"/>
                <a:ext cx="3048000" cy="30480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3639107-4D01-D446-AE79-0C6DAAD8D2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7778"/>
              <a:stretch/>
            </p:blipFill>
            <p:spPr>
              <a:xfrm>
                <a:off x="7353300" y="3916681"/>
                <a:ext cx="2819400" cy="2743200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F6D372-78EC-3C42-9081-CDFDE9F49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43080" y="600456"/>
              <a:ext cx="1173079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74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6DB9EB1-56F8-8C42-AAFC-6F0D79D335E5}"/>
              </a:ext>
            </a:extLst>
          </p:cNvPr>
          <p:cNvGrpSpPr/>
          <p:nvPr/>
        </p:nvGrpSpPr>
        <p:grpSpPr>
          <a:xfrm>
            <a:off x="2005584" y="600456"/>
            <a:ext cx="5500937" cy="5640324"/>
            <a:chOff x="2005584" y="600456"/>
            <a:chExt cx="5500937" cy="564032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5939F8-E6A8-854E-9B90-6E6151C2DAF8}"/>
                </a:ext>
              </a:extLst>
            </p:cNvPr>
            <p:cNvGrpSpPr/>
            <p:nvPr/>
          </p:nvGrpSpPr>
          <p:grpSpPr>
            <a:xfrm>
              <a:off x="2005584" y="600456"/>
              <a:ext cx="1828800" cy="5623560"/>
              <a:chOff x="2005584" y="600456"/>
              <a:chExt cx="1828800" cy="562356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5E746D-3B75-5544-9069-557C45C00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33444" y="600456"/>
                <a:ext cx="1173080" cy="13716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58D1118-9E2A-F34C-A255-70F305311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584" y="737616"/>
                <a:ext cx="1828800" cy="5486400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E3133A-5B53-4644-9C11-949F64A8FC09}"/>
                </a:ext>
              </a:extLst>
            </p:cNvPr>
            <p:cNvGrpSpPr/>
            <p:nvPr/>
          </p:nvGrpSpPr>
          <p:grpSpPr>
            <a:xfrm>
              <a:off x="3848921" y="617220"/>
              <a:ext cx="1828800" cy="5623560"/>
              <a:chOff x="4987074" y="600456"/>
              <a:chExt cx="1828800" cy="562356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FD21A45-D1C5-E245-B50C-5C12B66C7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9136" y="600456"/>
                <a:ext cx="1324677" cy="13716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53C3D38-E3AF-264E-BE6C-A8C416177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7074" y="737616"/>
                <a:ext cx="1828800" cy="5486400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051D81-FBAE-084C-AE17-47D194E72383}"/>
                </a:ext>
              </a:extLst>
            </p:cNvPr>
            <p:cNvGrpSpPr/>
            <p:nvPr/>
          </p:nvGrpSpPr>
          <p:grpSpPr>
            <a:xfrm>
              <a:off x="5677721" y="617220"/>
              <a:ext cx="1828800" cy="5623560"/>
              <a:chOff x="8008997" y="600456"/>
              <a:chExt cx="1828800" cy="562356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FE16B64-3530-744F-AAB5-8CDDCAFD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3080" y="600456"/>
                <a:ext cx="1173079" cy="13716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A4B7866-3645-D440-9813-248990819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8997" y="737616"/>
                <a:ext cx="1828800" cy="5486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1302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2019-06-11T05:38:53Z</dcterms:created>
  <dcterms:modified xsi:type="dcterms:W3CDTF">2019-06-11T05:56:37Z</dcterms:modified>
</cp:coreProperties>
</file>