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3" r:id="rId9"/>
    <p:sldId id="264" r:id="rId10"/>
    <p:sldId id="267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D6"/>
    <a:srgbClr val="EEF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785" y="1929809"/>
            <a:ext cx="8915399" cy="1238693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 smtClean="0"/>
              <a:t>Java 3 Team Project Presentation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 </a:t>
            </a:r>
            <a:r>
              <a:rPr lang="en-US" sz="4000" dirty="0" smtClean="0"/>
              <a:t>- Project Management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785" y="3892096"/>
            <a:ext cx="8915399" cy="1056684"/>
          </a:xfrm>
        </p:spPr>
        <p:txBody>
          <a:bodyPr/>
          <a:lstStyle/>
          <a:p>
            <a:pPr algn="ctr"/>
            <a:r>
              <a:rPr lang="en-US" dirty="0" smtClean="0"/>
              <a:t>Jing Wang/</a:t>
            </a:r>
            <a:r>
              <a:rPr lang="en-US" dirty="0" err="1" smtClean="0"/>
              <a:t>Jie</a:t>
            </a:r>
            <a:r>
              <a:rPr lang="en-US" dirty="0" smtClean="0"/>
              <a:t> Zhu</a:t>
            </a:r>
          </a:p>
          <a:p>
            <a:pPr algn="ctr"/>
            <a:r>
              <a:rPr lang="en-US" dirty="0" smtClean="0"/>
              <a:t>March 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we </a:t>
            </a:r>
            <a:r>
              <a:rPr lang="en-US" dirty="0" smtClean="0"/>
              <a:t>learned 2/2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2925" y="1529316"/>
            <a:ext cx="6001895" cy="375684"/>
          </a:xfrm>
        </p:spPr>
        <p:txBody>
          <a:bodyPr/>
          <a:lstStyle/>
          <a:p>
            <a:r>
              <a:rPr lang="en-US" dirty="0" smtClean="0"/>
              <a:t>Interchange between multiple forms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222680" y="2034436"/>
            <a:ext cx="5783790" cy="468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Child Form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7" y="2641880"/>
            <a:ext cx="4762500" cy="733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7" y="3504741"/>
            <a:ext cx="5257800" cy="28860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024793" y="2034436"/>
            <a:ext cx="4744279" cy="468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Parent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61" y="3473311"/>
            <a:ext cx="4605541" cy="4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2925" y="1683656"/>
            <a:ext cx="7880005" cy="3273287"/>
          </a:xfrm>
        </p:spPr>
        <p:txBody>
          <a:bodyPr>
            <a:normAutofit/>
          </a:bodyPr>
          <a:lstStyle/>
          <a:p>
            <a:r>
              <a:rPr lang="en-US" dirty="0" smtClean="0"/>
              <a:t>Add more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Email reminder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Permission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Create project and task by coping one existing one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Improve reports</a:t>
            </a:r>
          </a:p>
          <a:p>
            <a:r>
              <a:rPr lang="en-US" dirty="0" smtClean="0"/>
              <a:t>Develop Web version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9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657"/>
            <a:ext cx="8915400" cy="3777622"/>
          </a:xfrm>
        </p:spPr>
        <p:txBody>
          <a:bodyPr/>
          <a:lstStyle/>
          <a:p>
            <a:r>
              <a:rPr lang="en-US" dirty="0" smtClean="0"/>
              <a:t>Delivered a complete system</a:t>
            </a:r>
          </a:p>
          <a:p>
            <a:r>
              <a:rPr lang="en-US" dirty="0" smtClean="0"/>
              <a:t>Learned new technologies (</a:t>
            </a:r>
            <a:r>
              <a:rPr lang="en-US" dirty="0" err="1" smtClean="0"/>
              <a:t>JTable</a:t>
            </a:r>
            <a:r>
              <a:rPr lang="en-US" dirty="0" smtClean="0"/>
              <a:t>, third-part Libraries)</a:t>
            </a:r>
          </a:p>
          <a:p>
            <a:r>
              <a:rPr lang="en-US" altLang="zh-CN" dirty="0" smtClean="0"/>
              <a:t>Collaborating with </a:t>
            </a:r>
            <a:r>
              <a:rPr lang="en-US" altLang="zh-CN" dirty="0"/>
              <a:t>t</a:t>
            </a:r>
            <a:r>
              <a:rPr lang="en-US" dirty="0" smtClean="0"/>
              <a:t>eam </a:t>
            </a:r>
          </a:p>
          <a:p>
            <a:r>
              <a:rPr lang="en-US" altLang="ja-JP" dirty="0" smtClean="0"/>
              <a:t>Hosting</a:t>
            </a:r>
            <a:r>
              <a:rPr lang="en-US" altLang="ja-JP" dirty="0"/>
              <a:t> </a:t>
            </a:r>
            <a:r>
              <a:rPr lang="en-US" altLang="ja-JP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altLang="zh-CN" dirty="0" smtClean="0"/>
              <a:t>Applied </a:t>
            </a:r>
            <a:r>
              <a:rPr lang="en-US" dirty="0" smtClean="0"/>
              <a:t>Agile development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2673207"/>
            <a:ext cx="4753367" cy="3847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18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Solution Overview</a:t>
            </a:r>
            <a:endParaRPr lang="en-US" dirty="0" smtClean="0"/>
          </a:p>
          <a:p>
            <a:r>
              <a:rPr lang="en-US" dirty="0" smtClean="0"/>
              <a:t>Challenges and Solutions</a:t>
            </a:r>
          </a:p>
          <a:p>
            <a:r>
              <a:rPr lang="en-US" dirty="0" smtClean="0"/>
              <a:t>What we learned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Summary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6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marL="0" indent="0">
              <a:buNone/>
            </a:pPr>
            <a:r>
              <a:rPr lang="en-US" dirty="0" smtClean="0"/>
              <a:t>	- Project management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Risk control</a:t>
            </a:r>
            <a:endParaRPr lang="en-US" dirty="0" smtClean="0"/>
          </a:p>
          <a:p>
            <a:r>
              <a:rPr lang="en-US" dirty="0" smtClean="0"/>
              <a:t>Solved problems</a:t>
            </a:r>
          </a:p>
          <a:p>
            <a:pPr marL="0" indent="0">
              <a:buNone/>
            </a:pPr>
            <a:r>
              <a:rPr lang="en-US" dirty="0" smtClean="0"/>
              <a:t>	- Security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Customization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94" y="2658892"/>
            <a:ext cx="6142818" cy="3480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68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1/2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77" y="1370490"/>
            <a:ext cx="6657400" cy="3688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697" y="3732028"/>
            <a:ext cx="3800677" cy="3125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06" y="1370490"/>
            <a:ext cx="2073348" cy="1396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77" y="3214927"/>
            <a:ext cx="2249241" cy="3159648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 flipV="1">
            <a:off x="9371604" y="2357750"/>
            <a:ext cx="365546" cy="13742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488558" y="2849526"/>
            <a:ext cx="155639" cy="365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582292" y="2275367"/>
            <a:ext cx="394824" cy="20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2/2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6" y="1362739"/>
            <a:ext cx="6318460" cy="5112489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flipV="1">
            <a:off x="6921177" y="4101665"/>
            <a:ext cx="1212730" cy="2167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>
            <a:off x="6921177" y="3761040"/>
            <a:ext cx="1212730" cy="2232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77" y="4376502"/>
            <a:ext cx="5115484" cy="16614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177" y="2058785"/>
            <a:ext cx="5115484" cy="16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and </a:t>
            </a:r>
            <a:r>
              <a:rPr lang="en-US" dirty="0" smtClean="0"/>
              <a:t>Solutions 1/3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2133599"/>
            <a:ext cx="6001895" cy="4054549"/>
          </a:xfrm>
        </p:spPr>
        <p:txBody>
          <a:bodyPr/>
          <a:lstStyle/>
          <a:p>
            <a:r>
              <a:rPr lang="en-US" dirty="0" err="1" smtClean="0"/>
              <a:t>JTable</a:t>
            </a:r>
            <a:r>
              <a:rPr lang="en-US" dirty="0" smtClean="0"/>
              <a:t> operation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Cell </a:t>
            </a:r>
            <a:r>
              <a:rPr lang="en-US" dirty="0"/>
              <a:t>c</a:t>
            </a:r>
            <a:r>
              <a:rPr lang="en-US" dirty="0" smtClean="0"/>
              <a:t>olor </a:t>
            </a:r>
            <a:r>
              <a:rPr lang="en-US" dirty="0" smtClean="0"/>
              <a:t>s</a:t>
            </a:r>
            <a:r>
              <a:rPr lang="en-US" dirty="0" smtClean="0"/>
              <a:t>etting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97" y="2902173"/>
            <a:ext cx="2758595" cy="903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792" y="5401254"/>
            <a:ext cx="4150590" cy="1325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792" y="1508677"/>
            <a:ext cx="5985306" cy="36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and </a:t>
            </a:r>
            <a:r>
              <a:rPr lang="en-US" dirty="0" smtClean="0"/>
              <a:t>Solutions 2/3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2133599"/>
            <a:ext cx="6001895" cy="4054549"/>
          </a:xfrm>
        </p:spPr>
        <p:txBody>
          <a:bodyPr/>
          <a:lstStyle/>
          <a:p>
            <a:r>
              <a:rPr lang="en-US" dirty="0" err="1" smtClean="0"/>
              <a:t>JTable</a:t>
            </a:r>
            <a:r>
              <a:rPr lang="en-US" dirty="0" smtClean="0"/>
              <a:t> operation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Table sorting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Table refreshing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009" y="4616937"/>
            <a:ext cx="6656535" cy="647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09" y="2969715"/>
            <a:ext cx="4410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8647" y="1274353"/>
            <a:ext cx="7656640" cy="5583647"/>
          </a:xfrm>
          <a:prstGeom prst="rect">
            <a:avLst/>
          </a:prstGeom>
          <a:solidFill>
            <a:srgbClr val="E9EFD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and </a:t>
            </a:r>
            <a:r>
              <a:rPr lang="en-US" dirty="0" smtClean="0"/>
              <a:t>Solutions 3/3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661985" y="1865699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- Before change</a:t>
            </a:r>
            <a:endParaRPr lang="en-US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661986" y="5621528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The way </a:t>
            </a:r>
            <a:r>
              <a:rPr lang="en-US" dirty="0"/>
              <a:t>Generating</a:t>
            </a:r>
            <a:r>
              <a:rPr lang="en-US" dirty="0"/>
              <a:t> new task item no.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4" y="2253412"/>
            <a:ext cx="3803688" cy="1189738"/>
          </a:xfrm>
          <a:prstGeom prst="rect">
            <a:avLst/>
          </a:prstGeom>
        </p:spPr>
      </p:pic>
      <p:sp>
        <p:nvSpPr>
          <p:cNvPr id="11" name="Content Placeholder 8"/>
          <p:cNvSpPr txBox="1">
            <a:spLocks/>
          </p:cNvSpPr>
          <p:nvPr/>
        </p:nvSpPr>
        <p:spPr>
          <a:xfrm>
            <a:off x="661985" y="3694727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After change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61984" y="1274353"/>
            <a:ext cx="6001895" cy="37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Task id in the task list</a:t>
            </a:r>
            <a:endParaRPr lang="en-US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77" y="1264555"/>
            <a:ext cx="4976174" cy="54277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6061997"/>
            <a:ext cx="6953250" cy="390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5" y="4054505"/>
            <a:ext cx="5399688" cy="13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we </a:t>
            </a:r>
            <a:r>
              <a:rPr lang="en-US" dirty="0" smtClean="0"/>
              <a:t>learned 1/2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2925" y="1529316"/>
            <a:ext cx="6001895" cy="375684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report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86" y="2094611"/>
            <a:ext cx="4803994" cy="4561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98" y="1905000"/>
            <a:ext cx="433387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141" y="2810206"/>
            <a:ext cx="5669191" cy="36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116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メイリオ</vt:lpstr>
      <vt:lpstr>幼圆</vt:lpstr>
      <vt:lpstr>Arial</vt:lpstr>
      <vt:lpstr>Century Gothic</vt:lpstr>
      <vt:lpstr>Wingdings</vt:lpstr>
      <vt:lpstr>Wingdings 3</vt:lpstr>
      <vt:lpstr>Wisp</vt:lpstr>
      <vt:lpstr>Java 3 Team Project Presentation  - Project Management System</vt:lpstr>
      <vt:lpstr>Agenda</vt:lpstr>
      <vt:lpstr>Background</vt:lpstr>
      <vt:lpstr>Solution Overview 1/2</vt:lpstr>
      <vt:lpstr>Solution Overview 2/2</vt:lpstr>
      <vt:lpstr>Challenges and Solutions 1/3</vt:lpstr>
      <vt:lpstr>Challenges and Solutions 2/3</vt:lpstr>
      <vt:lpstr>Challenges and Solutions 3/3</vt:lpstr>
      <vt:lpstr>What we learned 1/2</vt:lpstr>
      <vt:lpstr>What we learned 2/2</vt:lpstr>
      <vt:lpstr>Future work</vt:lpstr>
      <vt:lpstr>Summary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Preparation</dc:title>
  <dc:creator>Wang, Jing</dc:creator>
  <cp:lastModifiedBy>Wang, Jing</cp:lastModifiedBy>
  <cp:revision>35</cp:revision>
  <dcterms:created xsi:type="dcterms:W3CDTF">2018-01-10T16:01:37Z</dcterms:created>
  <dcterms:modified xsi:type="dcterms:W3CDTF">2018-03-07T18:18:59Z</dcterms:modified>
</cp:coreProperties>
</file>