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3" r:id="rId9"/>
    <p:sldId id="264" r:id="rId10"/>
    <p:sldId id="267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D6"/>
    <a:srgbClr val="EE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785" y="1929809"/>
            <a:ext cx="8915399" cy="123869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Java 3 Team Project Presentation</a:t>
            </a:r>
            <a:br>
              <a:rPr lang="en-US" sz="4000" dirty="0"/>
            </a:br>
            <a:r>
              <a:rPr lang="en-US" sz="4000" dirty="0"/>
              <a:t> - Project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785" y="3892096"/>
            <a:ext cx="8915399" cy="1056684"/>
          </a:xfrm>
        </p:spPr>
        <p:txBody>
          <a:bodyPr/>
          <a:lstStyle/>
          <a:p>
            <a:pPr algn="ctr"/>
            <a:r>
              <a:rPr lang="en-US" dirty="0"/>
              <a:t>Jing Wang/</a:t>
            </a:r>
            <a:r>
              <a:rPr lang="en-US" dirty="0" err="1"/>
              <a:t>Jie</a:t>
            </a:r>
            <a:r>
              <a:rPr lang="en-US" dirty="0"/>
              <a:t> Zhu</a:t>
            </a:r>
          </a:p>
          <a:p>
            <a:pPr algn="ctr"/>
            <a:r>
              <a:rPr lang="en-US" dirty="0"/>
              <a:t>March 7, 2018</a:t>
            </a:r>
          </a:p>
        </p:txBody>
      </p:sp>
    </p:spTree>
    <p:extLst>
      <p:ext uri="{BB962C8B-B14F-4D97-AF65-F5344CB8AC3E}">
        <p14:creationId xmlns:p14="http://schemas.microsoft.com/office/powerpoint/2010/main" val="47773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2/2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529316"/>
            <a:ext cx="6001895" cy="375684"/>
          </a:xfrm>
        </p:spPr>
        <p:txBody>
          <a:bodyPr/>
          <a:lstStyle/>
          <a:p>
            <a:r>
              <a:rPr lang="en-US" dirty="0"/>
              <a:t>Interchange between multiple forms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2680" y="2034436"/>
            <a:ext cx="5783790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Child 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7" y="2641880"/>
            <a:ext cx="4762500" cy="733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7" y="3504741"/>
            <a:ext cx="5257800" cy="28860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024793" y="2034436"/>
            <a:ext cx="4744279" cy="468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Parent Form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61" y="3473311"/>
            <a:ext cx="4605541" cy="4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2925" y="1683656"/>
            <a:ext cx="7880005" cy="3273287"/>
          </a:xfrm>
        </p:spPr>
        <p:txBody>
          <a:bodyPr>
            <a:normAutofit/>
          </a:bodyPr>
          <a:lstStyle/>
          <a:p>
            <a:r>
              <a:rPr lang="en-US" dirty="0"/>
              <a:t>Add more functions</a:t>
            </a:r>
          </a:p>
          <a:p>
            <a:pPr marL="0" indent="0">
              <a:buNone/>
            </a:pPr>
            <a:r>
              <a:rPr lang="en-US" dirty="0"/>
              <a:t>	- Email reminder</a:t>
            </a:r>
          </a:p>
          <a:p>
            <a:pPr marL="0" indent="0">
              <a:buNone/>
            </a:pPr>
            <a:r>
              <a:rPr lang="en-US" dirty="0"/>
              <a:t>	- Permission management</a:t>
            </a:r>
          </a:p>
          <a:p>
            <a:pPr marL="0" indent="0">
              <a:buNone/>
            </a:pPr>
            <a:r>
              <a:rPr lang="en-US" dirty="0"/>
              <a:t>	- Create project and task by coping one existing one</a:t>
            </a:r>
          </a:p>
          <a:p>
            <a:pPr marL="0" indent="0">
              <a:buNone/>
            </a:pPr>
            <a:r>
              <a:rPr lang="en-US" dirty="0"/>
              <a:t>	- Improve reports</a:t>
            </a:r>
          </a:p>
          <a:p>
            <a:r>
              <a:rPr lang="en-US" dirty="0"/>
              <a:t>Develop Web version</a:t>
            </a:r>
          </a:p>
        </p:txBody>
      </p:sp>
    </p:spTree>
    <p:extLst>
      <p:ext uri="{BB962C8B-B14F-4D97-AF65-F5344CB8AC3E}">
        <p14:creationId xmlns:p14="http://schemas.microsoft.com/office/powerpoint/2010/main" val="17729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657"/>
            <a:ext cx="8915400" cy="3777622"/>
          </a:xfrm>
        </p:spPr>
        <p:txBody>
          <a:bodyPr/>
          <a:lstStyle/>
          <a:p>
            <a:r>
              <a:rPr lang="en-US" dirty="0"/>
              <a:t>Delivered a complete system</a:t>
            </a:r>
          </a:p>
          <a:p>
            <a:r>
              <a:rPr lang="en-US" dirty="0"/>
              <a:t>Learned new technologies (</a:t>
            </a:r>
            <a:r>
              <a:rPr lang="en-US" dirty="0" err="1"/>
              <a:t>JTable</a:t>
            </a:r>
            <a:r>
              <a:rPr lang="en-US" dirty="0"/>
              <a:t>, third-part Libraries)</a:t>
            </a:r>
          </a:p>
          <a:p>
            <a:r>
              <a:rPr lang="en-US" altLang="zh-CN" dirty="0"/>
              <a:t>Collaborating with t</a:t>
            </a:r>
            <a:r>
              <a:rPr lang="en-US" dirty="0"/>
              <a:t>eam </a:t>
            </a:r>
          </a:p>
          <a:p>
            <a:r>
              <a:rPr lang="en-US" altLang="ja-JP" dirty="0"/>
              <a:t>Hosting code on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altLang="zh-CN" dirty="0"/>
              <a:t>Applied </a:t>
            </a:r>
            <a:r>
              <a:rPr lang="en-US" dirty="0"/>
              <a:t>Agile development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673207"/>
            <a:ext cx="4753367" cy="3847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18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506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	- Project management </a:t>
            </a:r>
          </a:p>
          <a:p>
            <a:pPr marL="0" indent="0">
              <a:buNone/>
            </a:pPr>
            <a:r>
              <a:rPr lang="en-US" dirty="0"/>
              <a:t>	- Risk control</a:t>
            </a:r>
          </a:p>
          <a:p>
            <a:r>
              <a:rPr lang="en-US" dirty="0"/>
              <a:t>Solved problems</a:t>
            </a:r>
          </a:p>
          <a:p>
            <a:pPr marL="0" indent="0">
              <a:buNone/>
            </a:pPr>
            <a:r>
              <a:rPr lang="en-US" dirty="0"/>
              <a:t>	- Security</a:t>
            </a:r>
          </a:p>
          <a:p>
            <a:pPr marL="0" indent="0">
              <a:buNone/>
            </a:pPr>
            <a:r>
              <a:rPr lang="en-US" dirty="0"/>
              <a:t>	- Customization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94" y="2658892"/>
            <a:ext cx="6142818" cy="348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681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 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44" y="1327503"/>
            <a:ext cx="6657400" cy="368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8" y="1327503"/>
            <a:ext cx="2073348" cy="139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44" y="3709531"/>
            <a:ext cx="2249241" cy="311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-Up Arrow 10"/>
          <p:cNvSpPr/>
          <p:nvPr/>
        </p:nvSpPr>
        <p:spPr>
          <a:xfrm flipV="1">
            <a:off x="9890212" y="2194274"/>
            <a:ext cx="618762" cy="11223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71940" y="2913397"/>
            <a:ext cx="242521" cy="64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88956" y="1795304"/>
            <a:ext cx="886188" cy="255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245E35-37E5-4284-9FD4-CA161B576E0C}"/>
              </a:ext>
            </a:extLst>
          </p:cNvPr>
          <p:cNvSpPr txBox="1"/>
          <p:nvPr/>
        </p:nvSpPr>
        <p:spPr>
          <a:xfrm>
            <a:off x="10032544" y="3267699"/>
            <a:ext cx="198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Export to Report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CBC58416-9865-43A8-B9DE-09E0A7971810}"/>
              </a:ext>
            </a:extLst>
          </p:cNvPr>
          <p:cNvSpPr/>
          <p:nvPr/>
        </p:nvSpPr>
        <p:spPr>
          <a:xfrm rot="10800000">
            <a:off x="2440686" y="2196390"/>
            <a:ext cx="886188" cy="25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05C8E5-84EA-4AC4-B515-98FD4A078EB6}"/>
              </a:ext>
            </a:extLst>
          </p:cNvPr>
          <p:cNvSpPr txBox="1"/>
          <p:nvPr/>
        </p:nvSpPr>
        <p:spPr>
          <a:xfrm>
            <a:off x="2512269" y="1353125"/>
            <a:ext cx="7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login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B88508-1B89-44D7-ACAB-B0830A144707}"/>
              </a:ext>
            </a:extLst>
          </p:cNvPr>
          <p:cNvSpPr txBox="1"/>
          <p:nvPr/>
        </p:nvSpPr>
        <p:spPr>
          <a:xfrm>
            <a:off x="2392416" y="2386120"/>
            <a:ext cx="93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logout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56FF2-C0D5-4A3B-A3BA-24C089D8D780}"/>
              </a:ext>
            </a:extLst>
          </p:cNvPr>
          <p:cNvSpPr txBox="1"/>
          <p:nvPr/>
        </p:nvSpPr>
        <p:spPr>
          <a:xfrm>
            <a:off x="585868" y="2796249"/>
            <a:ext cx="461665" cy="94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18" name="Down Arrow 12">
            <a:extLst>
              <a:ext uri="{FF2B5EF4-FFF2-40B4-BE49-F238E27FC236}">
                <a16:creationId xmlns:a16="http://schemas.microsoft.com/office/drawing/2014/main" id="{C9F0D95C-374D-4BD0-B2F3-A3E02D088EAF}"/>
              </a:ext>
            </a:extLst>
          </p:cNvPr>
          <p:cNvSpPr/>
          <p:nvPr/>
        </p:nvSpPr>
        <p:spPr>
          <a:xfrm rot="10800000">
            <a:off x="1355742" y="2916555"/>
            <a:ext cx="242521" cy="642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F1A42A-9DD7-478A-9C76-78CCD0BEB495}"/>
              </a:ext>
            </a:extLst>
          </p:cNvPr>
          <p:cNvSpPr txBox="1"/>
          <p:nvPr/>
        </p:nvSpPr>
        <p:spPr>
          <a:xfrm rot="10800000">
            <a:off x="1548471" y="2649482"/>
            <a:ext cx="461665" cy="94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Done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BE92F3-4D47-4386-993F-3B850EE1B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182" y="3155677"/>
            <a:ext cx="3836723" cy="35946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933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 2/2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6" y="1362739"/>
            <a:ext cx="6318460" cy="5112489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flipV="1">
            <a:off x="6921177" y="4101665"/>
            <a:ext cx="1212730" cy="2167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6921177" y="3761040"/>
            <a:ext cx="1212730" cy="2232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77" y="4376502"/>
            <a:ext cx="5115484" cy="16614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177" y="2058785"/>
            <a:ext cx="5115484" cy="16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 1/3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2133599"/>
            <a:ext cx="6001895" cy="4054549"/>
          </a:xfrm>
        </p:spPr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operation</a:t>
            </a:r>
          </a:p>
          <a:p>
            <a:pPr marL="0" indent="0">
              <a:buNone/>
            </a:pPr>
            <a:r>
              <a:rPr lang="en-US" dirty="0"/>
              <a:t>	- Cell color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2" y="5401254"/>
            <a:ext cx="4150590" cy="1325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92" y="1508677"/>
            <a:ext cx="5985306" cy="3663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4FA5E2-4843-4356-9224-96981426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52" y="3380113"/>
            <a:ext cx="2952750" cy="2686050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6031B2BE-CE20-4F57-A001-75056E0B0414}"/>
              </a:ext>
            </a:extLst>
          </p:cNvPr>
          <p:cNvSpPr/>
          <p:nvPr/>
        </p:nvSpPr>
        <p:spPr>
          <a:xfrm>
            <a:off x="4520388" y="3678514"/>
            <a:ext cx="1339018" cy="2427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9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394" y="386277"/>
            <a:ext cx="8911687" cy="1280890"/>
          </a:xfrm>
        </p:spPr>
        <p:txBody>
          <a:bodyPr/>
          <a:lstStyle/>
          <a:p>
            <a:r>
              <a:rPr lang="en-US" dirty="0"/>
              <a:t>Challenges and Solutions 2/3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90549" y="1598777"/>
            <a:ext cx="8911687" cy="4536980"/>
          </a:xfrm>
        </p:spPr>
        <p:txBody>
          <a:bodyPr>
            <a:normAutofit/>
          </a:bodyPr>
          <a:lstStyle/>
          <a:p>
            <a:r>
              <a:rPr lang="en-US" dirty="0" err="1"/>
              <a:t>JTable</a:t>
            </a:r>
            <a:r>
              <a:rPr lang="en-US" dirty="0"/>
              <a:t> operation</a:t>
            </a:r>
          </a:p>
          <a:p>
            <a:pPr marL="0" indent="0">
              <a:buNone/>
            </a:pPr>
            <a:r>
              <a:rPr lang="en-US" dirty="0"/>
              <a:t>	- Table sorting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85280"/>
            <a:ext cx="5490941" cy="723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1EF3EF-B7B5-49B6-B2AF-690C9485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693614"/>
            <a:ext cx="5490941" cy="838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33D3D-3A67-4942-B09D-17AA3B96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82" y="4867275"/>
            <a:ext cx="1323975" cy="199072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62C9A7E-89A2-44EA-BC58-D69FE1F42BE9}"/>
              </a:ext>
            </a:extLst>
          </p:cNvPr>
          <p:cNvSpPr/>
          <p:nvPr/>
        </p:nvSpPr>
        <p:spPr>
          <a:xfrm>
            <a:off x="3207026" y="5007021"/>
            <a:ext cx="1201906" cy="25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FDAAE-E29D-4D6D-A45C-446D6A238C37}"/>
              </a:ext>
            </a:extLst>
          </p:cNvPr>
          <p:cNvSpPr txBox="1"/>
          <p:nvPr/>
        </p:nvSpPr>
        <p:spPr>
          <a:xfrm>
            <a:off x="4408932" y="4797559"/>
            <a:ext cx="132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your own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DataType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9CE5F16-9811-40B6-9FA2-53450AEA0B0F}"/>
              </a:ext>
            </a:extLst>
          </p:cNvPr>
          <p:cNvSpPr/>
          <p:nvPr/>
        </p:nvSpPr>
        <p:spPr>
          <a:xfrm>
            <a:off x="6500230" y="4840660"/>
            <a:ext cx="3677440" cy="567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@override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730BC9-368A-475E-A545-9D5BCC4AF849}"/>
              </a:ext>
            </a:extLst>
          </p:cNvPr>
          <p:cNvSpPr/>
          <p:nvPr/>
        </p:nvSpPr>
        <p:spPr>
          <a:xfrm>
            <a:off x="5723658" y="5020564"/>
            <a:ext cx="503582" cy="23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077E897-407F-43BB-9F30-B235516C2E1A}"/>
              </a:ext>
            </a:extLst>
          </p:cNvPr>
          <p:cNvSpPr/>
          <p:nvPr/>
        </p:nvSpPr>
        <p:spPr>
          <a:xfrm>
            <a:off x="6500230" y="6029735"/>
            <a:ext cx="3677440" cy="5670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Implements Comparable&lt;</a:t>
            </a:r>
            <a:r>
              <a:rPr lang="en-US" altLang="zh-CN" dirty="0" err="1"/>
              <a:t>YourDataType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C0ACB1-4894-4649-93B6-19058B57E292}"/>
              </a:ext>
            </a:extLst>
          </p:cNvPr>
          <p:cNvSpPr txBox="1"/>
          <p:nvPr/>
        </p:nvSpPr>
        <p:spPr>
          <a:xfrm>
            <a:off x="7814659" y="5379153"/>
            <a:ext cx="503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+</a:t>
            </a:r>
            <a:endParaRPr lang="zh-CN" altLang="en-US" sz="40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3159D22-0388-46DC-A9AE-CBDBC298EF47}"/>
              </a:ext>
            </a:extLst>
          </p:cNvPr>
          <p:cNvSpPr/>
          <p:nvPr/>
        </p:nvSpPr>
        <p:spPr>
          <a:xfrm rot="5400000">
            <a:off x="4990339" y="3389730"/>
            <a:ext cx="414930" cy="25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9FF0A7A-86BB-4E3E-ABBF-CB0CD350FC6B}"/>
              </a:ext>
            </a:extLst>
          </p:cNvPr>
          <p:cNvSpPr/>
          <p:nvPr/>
        </p:nvSpPr>
        <p:spPr>
          <a:xfrm>
            <a:off x="2124937" y="5124171"/>
            <a:ext cx="425345" cy="1594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502B64-9AA0-42C9-9EDC-85BFF1CE840A}"/>
              </a:ext>
            </a:extLst>
          </p:cNvPr>
          <p:cNvSpPr/>
          <p:nvPr/>
        </p:nvSpPr>
        <p:spPr>
          <a:xfrm>
            <a:off x="676833" y="5350254"/>
            <a:ext cx="1379117" cy="10777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Column datatype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0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8647" y="1274353"/>
            <a:ext cx="7656640" cy="5583647"/>
          </a:xfrm>
          <a:prstGeom prst="rect">
            <a:avLst/>
          </a:prstGeom>
          <a:solidFill>
            <a:srgbClr val="E9EFD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 3/3</a:t>
            </a: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61985" y="1865699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- Before change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661986" y="5621528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The way Generating new task item no.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4" y="2253412"/>
            <a:ext cx="3803688" cy="1189738"/>
          </a:xfrm>
          <a:prstGeom prst="rect">
            <a:avLst/>
          </a:prstGeom>
        </p:spPr>
      </p:pic>
      <p:sp>
        <p:nvSpPr>
          <p:cNvPr id="11" name="Content Placeholder 8"/>
          <p:cNvSpPr txBox="1">
            <a:spLocks/>
          </p:cNvSpPr>
          <p:nvPr/>
        </p:nvSpPr>
        <p:spPr>
          <a:xfrm>
            <a:off x="661985" y="3694727"/>
            <a:ext cx="6001895" cy="375684"/>
          </a:xfrm>
          <a:prstGeom prst="rect">
            <a:avLst/>
          </a:prstGeom>
          <a:solidFill>
            <a:srgbClr val="EEF3DF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After change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61984" y="1274353"/>
            <a:ext cx="6001895" cy="37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 id in the task list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77" y="1264555"/>
            <a:ext cx="4976174" cy="54277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6061997"/>
            <a:ext cx="6953250" cy="390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5" y="4054505"/>
            <a:ext cx="5399688" cy="13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300" y="624110"/>
            <a:ext cx="8911687" cy="1280890"/>
          </a:xfrm>
        </p:spPr>
        <p:txBody>
          <a:bodyPr/>
          <a:lstStyle/>
          <a:p>
            <a:r>
              <a:rPr lang="en-US" dirty="0"/>
              <a:t>What we learned 1/2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4250" y="1354877"/>
            <a:ext cx="6001895" cy="375684"/>
          </a:xfrm>
        </p:spPr>
        <p:txBody>
          <a:bodyPr/>
          <a:lstStyle/>
          <a:p>
            <a:r>
              <a:rPr lang="en-US" dirty="0"/>
              <a:t>Dynamic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14" y="1297168"/>
            <a:ext cx="5669191" cy="3655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B51A2B-DC88-4540-97D4-082C8B65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0" y="1905000"/>
            <a:ext cx="5227278" cy="49378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15B9A2-0585-4082-89B3-8E65E76B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49" y="5243512"/>
            <a:ext cx="1495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20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143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メイリオ</vt:lpstr>
      <vt:lpstr>幼圆</vt:lpstr>
      <vt:lpstr>Arial</vt:lpstr>
      <vt:lpstr>Century Gothic</vt:lpstr>
      <vt:lpstr>Wingdings</vt:lpstr>
      <vt:lpstr>Wingdings 3</vt:lpstr>
      <vt:lpstr>Wisp</vt:lpstr>
      <vt:lpstr>Java 3 Team Project Presentation  - Project Management System</vt:lpstr>
      <vt:lpstr>Agenda</vt:lpstr>
      <vt:lpstr>Background</vt:lpstr>
      <vt:lpstr>Solution Overview 1/2</vt:lpstr>
      <vt:lpstr>Solution Overview 2/2</vt:lpstr>
      <vt:lpstr>Challenges and Solutions 1/3</vt:lpstr>
      <vt:lpstr>Challenges and Solutions 2/3</vt:lpstr>
      <vt:lpstr>Challenges and Solutions 3/3</vt:lpstr>
      <vt:lpstr>What we learned 1/2</vt:lpstr>
      <vt:lpstr>What we learned 2/2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Preparation</dc:title>
  <dc:creator>Wang, Jing</dc:creator>
  <cp:lastModifiedBy>莫亚泥</cp:lastModifiedBy>
  <cp:revision>44</cp:revision>
  <dcterms:created xsi:type="dcterms:W3CDTF">2018-01-10T16:01:37Z</dcterms:created>
  <dcterms:modified xsi:type="dcterms:W3CDTF">2018-03-08T00:45:10Z</dcterms:modified>
</cp:coreProperties>
</file>