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6" r:id="rId5"/>
    <p:sldId id="257" r:id="rId6"/>
    <p:sldId id="265" r:id="rId7"/>
    <p:sldId id="261" r:id="rId8"/>
    <p:sldId id="259" r:id="rId9"/>
    <p:sldId id="266" r:id="rId10"/>
    <p:sldId id="269" r:id="rId11"/>
    <p:sldId id="267" r:id="rId12"/>
    <p:sldId id="262" r:id="rId13"/>
    <p:sldId id="260" r:id="rId14"/>
    <p:sldId id="268" r:id="rId15"/>
    <p:sldId id="263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leigh Bello" initials="AB" lastIdx="186" clrIdx="0">
    <p:extLst>
      <p:ext uri="{19B8F6BF-5375-455C-9EA6-DF929625EA0E}">
        <p15:presenceInfo xmlns:p15="http://schemas.microsoft.com/office/powerpoint/2012/main" userId="S::501456@vnsny.org::b150ff7e-1a7b-44d6-8dd2-587790286360" providerId="AD"/>
      </p:ext>
    </p:extLst>
  </p:cmAuthor>
  <p:cmAuthor id="2" name="Lucy Wyatt" initials="LW" lastIdx="3" clrIdx="1">
    <p:extLst>
      <p:ext uri="{19B8F6BF-5375-455C-9EA6-DF929625EA0E}">
        <p15:presenceInfo xmlns:p15="http://schemas.microsoft.com/office/powerpoint/2012/main" userId="S::lucy.wyatt@brightcarbon.com::8a5bec55-c703-40af-825b-e7cccf7379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8400"/>
    <a:srgbClr val="EE8E00"/>
    <a:srgbClr val="002B82"/>
    <a:srgbClr val="003C71"/>
    <a:srgbClr val="E68900"/>
    <a:srgbClr val="EF5EAE"/>
    <a:srgbClr val="739AB6"/>
    <a:srgbClr val="80DAF2"/>
    <a:srgbClr val="3363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5FB6A97-D489-445E-92E1-2D891F49006F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1510594-31F9-4E10-9AB8-98090C006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5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C63BD-2563-4C3E-AE50-FD0AFCC146A3}"/>
              </a:ext>
            </a:extLst>
          </p:cNvPr>
          <p:cNvSpPr/>
          <p:nvPr userDrawn="1"/>
        </p:nvSpPr>
        <p:spPr>
          <a:xfrm>
            <a:off x="-12699" y="-11113"/>
            <a:ext cx="12204699" cy="6869113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0" rtlCol="0" anchor="t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endParaRPr lang="en-US" sz="1600" b="1">
              <a:solidFill>
                <a:schemeClr val="tx2"/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7089A24-DBD7-4A88-9F77-12FFBB6D6F3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33525" y="1295401"/>
            <a:ext cx="9123363" cy="23764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 b="1" baseline="0">
                <a:solidFill>
                  <a:schemeClr val="bg1"/>
                </a:solidFill>
              </a:defRPr>
            </a:lvl1pPr>
            <a:lvl2pPr marL="457200" indent="0">
              <a:buNone/>
              <a:defRPr b="1">
                <a:solidFill>
                  <a:schemeClr val="bg1"/>
                </a:solidFill>
              </a:defRPr>
            </a:lvl2pPr>
            <a:lvl3pPr marL="914400" indent="0">
              <a:buNone/>
              <a:defRPr b="1">
                <a:solidFill>
                  <a:schemeClr val="bg1"/>
                </a:solidFill>
              </a:defRPr>
            </a:lvl3pPr>
            <a:lvl4pPr marL="1371600" indent="0">
              <a:buNone/>
              <a:defRPr b="1">
                <a:solidFill>
                  <a:schemeClr val="bg1"/>
                </a:solidFill>
              </a:defRPr>
            </a:lvl4pPr>
            <a:lvl5pPr marL="18288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Here, Max 3 Lines, Arial, White, Bold, Size 54,</a:t>
            </a:r>
            <a:br>
              <a:rPr lang="en-US" dirty="0"/>
            </a:br>
            <a:r>
              <a:rPr lang="en-US" dirty="0"/>
              <a:t>Capitalize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844719-D539-418A-8C27-0300ACB79575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33525" y="3887788"/>
            <a:ext cx="9123363" cy="48577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1" baseline="0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2"/>
                </a:solidFill>
              </a:defRPr>
            </a:lvl2pPr>
            <a:lvl3pPr>
              <a:defRPr lang="en-US" sz="2000" b="1" dirty="0" smtClean="0">
                <a:solidFill>
                  <a:schemeClr val="accent2"/>
                </a:solidFill>
              </a:defRPr>
            </a:lvl3pPr>
            <a:lvl4pPr>
              <a:defRPr lang="en-US" sz="2000" b="1" dirty="0" smtClean="0">
                <a:solidFill>
                  <a:schemeClr val="accent2"/>
                </a:solidFill>
              </a:defRPr>
            </a:lvl4pPr>
            <a:lvl5pPr>
              <a:defRPr lang="en-US" sz="2000" b="1" dirty="0">
                <a:solidFill>
                  <a:schemeClr val="accent2"/>
                </a:solidFill>
              </a:defRPr>
            </a:lvl5pPr>
          </a:lstStyle>
          <a:p>
            <a:pPr marL="228600" lvl="0" indent="-228600"/>
            <a:r>
              <a:rPr lang="en-US"/>
              <a:t>Name or subtitle here, 1 line, Arial, bold, size 20, Sentence case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9954CB26-9F50-4FD0-971F-5B70673429B3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533525" y="4446589"/>
            <a:ext cx="2638800" cy="352749"/>
          </a:xfrm>
        </p:spPr>
        <p:txBody>
          <a:bodyPr anchor="t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951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1719 -0.00023 L 2.08333E-7 2.59259E-6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5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2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decel="100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-0.01718 -0.00023 L -3.75E-6 -3.7037E-6 " pathEditMode="relative" rAng="0" ptsTypes="AA">
                                          <p:cBhvr>
                                            <p:cTn id="1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5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250"/>
                            <p:tgtEl>
                              <p:spTgt spid="1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7" grpId="1"/>
          <p:bldP spid="19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250"/>
                            <p:tgtEl>
                              <p:spTgt spid="19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1719 -0.00023 L 2.08333E-7 2.59259E-6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5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2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decel="100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-0.01718 -0.00023 L -3.75E-6 -3.7037E-6 " pathEditMode="relative" rAng="0" ptsTypes="AA">
                                          <p:cBhvr>
                                            <p:cTn id="1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5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9" dur="1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25000" y="12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6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21" dur="7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1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25000" y="12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7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1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25000" y="12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" presetID="6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5" dur="7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0.01719 -0.00023 L -2.08333E-6 -3.33333E-6 " pathEditMode="relative" rAng="0" ptsTypes="AA">
                                          <p:cBhvr>
                                            <p:cTn id="4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5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0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5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91000" y="91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25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decel="10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25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2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42" presetClass="pat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06211 0.04306 L 4.58333E-6 -4.44444E-6 " pathEditMode="relative" rAng="0" ptsTypes="AA">
                                          <p:cBhvr>
                                            <p:cTn id="5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099" y="-215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8" presetID="6" presetClass="emph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59" dur="2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6" presetClass="emph" presetSubtype="0" decel="10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61" dur="2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250"/>
                            <p:tgtEl>
                              <p:spTgt spid="1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7" grpId="1"/>
          <p:bldP spid="19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250"/>
                            <p:tgtEl>
                              <p:spTgt spid="19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9" grpId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 6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10415D3-3BBF-4E62-8F6B-DBCAA3E4A8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3925" y="288000"/>
            <a:ext cx="9229725" cy="48418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 Here, Max 1 Lines, Capitalize, Bold, White, 28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00011F6-4955-482E-B6F3-E838E8E9D8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93925" y="777600"/>
            <a:ext cx="9229725" cy="484188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Slide subtitle here, max 1 lines, sentence case, Arial, white, 18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9E774A9C-2C8C-40EB-BE56-2125800B86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03600" y="6396038"/>
            <a:ext cx="7253288" cy="244475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739AB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| Click to insert footer notes  |  Arial, size 8, left aligned |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6F10E12-45AD-427C-BD9D-9521BF173A8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894219" y="6441280"/>
            <a:ext cx="840581" cy="416719"/>
          </a:xfrm>
          <a:prstGeom prst="rect">
            <a:avLst/>
          </a:prstGeom>
        </p:spPr>
        <p:txBody>
          <a:bodyPr/>
          <a:lstStyle/>
          <a:p>
            <a:fld id="{66A3101B-02DE-4DBE-A52F-35092CF47DF2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0430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36">
          <p15:clr>
            <a:srgbClr val="F26B43"/>
          </p15:clr>
        </p15:guide>
        <p15:guide id="2" pos="7544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3880">
          <p15:clr>
            <a:srgbClr val="F26B43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 7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10415D3-3BBF-4E62-8F6B-DBCAA3E4A8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3925" y="288000"/>
            <a:ext cx="9229725" cy="48418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 Here, Max 1 Lines, Capitalize, Bold, White, 28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00011F6-4955-482E-B6F3-E838E8E9D8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93925" y="777600"/>
            <a:ext cx="9229725" cy="484188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Slide subtitle here, max 1 lines, sentence case, Arial, white, 18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9E774A9C-2C8C-40EB-BE56-2125800B86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03600" y="6396038"/>
            <a:ext cx="7253288" cy="244475"/>
          </a:xfr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| Click to insert footer notes  |  Arial, size 8, left aligned |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6F10E12-45AD-427C-BD9D-9521BF173A8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894219" y="6441280"/>
            <a:ext cx="840581" cy="416719"/>
          </a:xfrm>
          <a:prstGeom prst="rect">
            <a:avLst/>
          </a:prstGeom>
        </p:spPr>
        <p:txBody>
          <a:bodyPr/>
          <a:lstStyle/>
          <a:p>
            <a:fld id="{66A3101B-02DE-4DBE-A52F-35092CF47DF2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1585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36">
          <p15:clr>
            <a:srgbClr val="F26B43"/>
          </p15:clr>
        </p15:guide>
        <p15:guide id="2" pos="7544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3880">
          <p15:clr>
            <a:srgbClr val="F26B43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F75A340-E985-4ABB-9631-4C40DBA512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03600" y="6396038"/>
            <a:ext cx="7253288" cy="244475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739AB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| Click to insert footer notes  |  Arial, size 8, left aligned | 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20ED59F-639A-43B8-874F-110BA7C4E1F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894219" y="6441280"/>
            <a:ext cx="840581" cy="416719"/>
          </a:xfrm>
          <a:prstGeom prst="rect">
            <a:avLst/>
          </a:prstGeom>
        </p:spPr>
        <p:txBody>
          <a:bodyPr/>
          <a:lstStyle/>
          <a:p>
            <a:fld id="{66A3101B-02DE-4DBE-A52F-35092CF47D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2A2AE2C2-D70C-FBCF-F877-FD660F2140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0" y="1926566"/>
            <a:ext cx="8534400" cy="485775"/>
          </a:xfrm>
          <a:prstGeom prst="homePlate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Thank you / Questions &amp; Answers 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457B2503-9914-9997-E36E-190A830F2C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2612169"/>
            <a:ext cx="8534400" cy="1087959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5" name="Picture Placeholder 29">
            <a:extLst>
              <a:ext uri="{FF2B5EF4-FFF2-40B4-BE49-F238E27FC236}">
                <a16:creationId xmlns:a16="http://schemas.microsoft.com/office/drawing/2014/main" id="{DFD9EDC2-61FB-FA93-01F4-73A2E21035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99735" y="3876675"/>
            <a:ext cx="1965326" cy="1965326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here to insert image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25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216" userDrawn="1">
          <p15:clr>
            <a:srgbClr val="F26B43"/>
          </p15:clr>
        </p15:guide>
        <p15:guide id="2" pos="7544">
          <p15:clr>
            <a:srgbClr val="F26B43"/>
          </p15:clr>
        </p15:guide>
        <p15:guide id="3" orient="horz" pos="136">
          <p15:clr>
            <a:srgbClr val="F26B43"/>
          </p15:clr>
        </p15:guide>
        <p15:guide id="4" orient="horz" pos="3880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44795E-D97A-4E52-807A-94F7255255DE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0" rtlCol="0" anchor="t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endParaRPr lang="en-US" sz="1600" b="1">
              <a:solidFill>
                <a:schemeClr val="tx2"/>
              </a:solidFill>
            </a:endParaRP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FA63DC80-6BA5-4A1B-B3B5-B52407E635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3525" y="1403350"/>
            <a:ext cx="6594475" cy="2862263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 b="1">
                <a:solidFill>
                  <a:schemeClr val="bg1"/>
                </a:solidFill>
              </a:defRPr>
            </a:lvl1pPr>
            <a:lvl2pPr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2pPr>
            <a:lvl3pPr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3pPr>
            <a:lvl4pPr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4pPr>
            <a:lvl5pPr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 Here, Max 4 Lines, Arial, White, Bold, 54, Capitalize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DD47F4-8858-4AD6-B826-6165FB439F8C}"/>
              </a:ext>
            </a:extLst>
          </p:cNvPr>
          <p:cNvSpPr>
            <a:spLocks/>
          </p:cNvSpPr>
          <p:nvPr userDrawn="1"/>
        </p:nvSpPr>
        <p:spPr>
          <a:xfrm>
            <a:off x="9996488" y="0"/>
            <a:ext cx="2195512" cy="6858000"/>
          </a:xfrm>
          <a:prstGeom prst="rect">
            <a:avLst/>
          </a:prstGeom>
          <a:gradFill flip="none" rotWithShape="1">
            <a:gsLst>
              <a:gs pos="0">
                <a:srgbClr val="E68900"/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C600D5-BBE2-4654-8E62-3B4E8A4B2D40}"/>
              </a:ext>
            </a:extLst>
          </p:cNvPr>
          <p:cNvGrpSpPr/>
          <p:nvPr userDrawn="1"/>
        </p:nvGrpSpPr>
        <p:grpSpPr>
          <a:xfrm>
            <a:off x="8361495" y="3009900"/>
            <a:ext cx="3262050" cy="3262050"/>
            <a:chOff x="8361495" y="3009900"/>
            <a:chExt cx="3262050" cy="326205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6A14A1B-8200-443F-9512-9FE93DAC260B}"/>
                </a:ext>
              </a:extLst>
            </p:cNvPr>
            <p:cNvSpPr/>
            <p:nvPr userDrawn="1"/>
          </p:nvSpPr>
          <p:spPr>
            <a:xfrm>
              <a:off x="8361495" y="3009900"/>
              <a:ext cx="3262050" cy="326205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4ED4BF5-971B-40CA-B680-55F77A9AE896}"/>
                </a:ext>
              </a:extLst>
            </p:cNvPr>
            <p:cNvSpPr/>
            <p:nvPr/>
          </p:nvSpPr>
          <p:spPr>
            <a:xfrm>
              <a:off x="8388187" y="3032660"/>
              <a:ext cx="1606988" cy="3213920"/>
            </a:xfrm>
            <a:custGeom>
              <a:avLst/>
              <a:gdLst>
                <a:gd name="connsiteX0" fmla="*/ 191164 w 1606988"/>
                <a:gd name="connsiteY0" fmla="*/ 1606937 h 3213920"/>
                <a:gd name="connsiteX1" fmla="*/ 1605283 w 1606988"/>
                <a:gd name="connsiteY1" fmla="*/ 192813 h 3213920"/>
                <a:gd name="connsiteX2" fmla="*/ 1605283 w 1606988"/>
                <a:gd name="connsiteY2" fmla="*/ -24 h 3213920"/>
                <a:gd name="connsiteX3" fmla="*/ -1706 w 1606988"/>
                <a:gd name="connsiteY3" fmla="*/ 1606937 h 3213920"/>
                <a:gd name="connsiteX4" fmla="*/ 1605283 w 1606988"/>
                <a:gd name="connsiteY4" fmla="*/ 3213897 h 3213920"/>
                <a:gd name="connsiteX5" fmla="*/ 1605283 w 1606988"/>
                <a:gd name="connsiteY5" fmla="*/ 3021061 h 3213920"/>
                <a:gd name="connsiteX6" fmla="*/ 191164 w 1606988"/>
                <a:gd name="connsiteY6" fmla="*/ 1606937 h 321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6988" h="3213920">
                  <a:moveTo>
                    <a:pt x="191164" y="1606937"/>
                  </a:moveTo>
                  <a:cubicBezTo>
                    <a:pt x="191164" y="825936"/>
                    <a:pt x="824288" y="192813"/>
                    <a:pt x="1605283" y="192813"/>
                  </a:cubicBezTo>
                  <a:lnTo>
                    <a:pt x="1605283" y="-24"/>
                  </a:lnTo>
                  <a:cubicBezTo>
                    <a:pt x="717779" y="-24"/>
                    <a:pt x="-1706" y="719438"/>
                    <a:pt x="-1706" y="1606937"/>
                  </a:cubicBezTo>
                  <a:cubicBezTo>
                    <a:pt x="-1706" y="2494435"/>
                    <a:pt x="717779" y="3213897"/>
                    <a:pt x="1605283" y="3213897"/>
                  </a:cubicBezTo>
                  <a:lnTo>
                    <a:pt x="1605283" y="3021061"/>
                  </a:lnTo>
                  <a:cubicBezTo>
                    <a:pt x="824288" y="3021061"/>
                    <a:pt x="191164" y="2387937"/>
                    <a:pt x="191164" y="1606937"/>
                  </a:cubicBezTo>
                  <a:close/>
                </a:path>
              </a:pathLst>
            </a:custGeom>
            <a:solidFill>
              <a:schemeClr val="accent1"/>
            </a:solidFill>
            <a:ln w="5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C89A6F0-8CCC-4A66-940B-FF39B0C23A59}"/>
              </a:ext>
            </a:extLst>
          </p:cNvPr>
          <p:cNvSpPr>
            <a:spLocks/>
          </p:cNvSpPr>
          <p:nvPr userDrawn="1"/>
        </p:nvSpPr>
        <p:spPr>
          <a:xfrm>
            <a:off x="8170436" y="1640114"/>
            <a:ext cx="1826052" cy="521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8D0601A-FED8-4106-9B16-10548E29D580}"/>
              </a:ext>
            </a:extLst>
          </p:cNvPr>
          <p:cNvGrpSpPr/>
          <p:nvPr userDrawn="1"/>
        </p:nvGrpSpPr>
        <p:grpSpPr>
          <a:xfrm>
            <a:off x="8361495" y="3009900"/>
            <a:ext cx="3262050" cy="3262050"/>
            <a:chOff x="8361495" y="3009900"/>
            <a:chExt cx="3262050" cy="326205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BBEFBEF-B76B-4B1B-8566-4B8B1165D63D}"/>
                </a:ext>
              </a:extLst>
            </p:cNvPr>
            <p:cNvSpPr/>
            <p:nvPr userDrawn="1"/>
          </p:nvSpPr>
          <p:spPr>
            <a:xfrm>
              <a:off x="8361495" y="3009900"/>
              <a:ext cx="3262050" cy="326205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4556146-5CE4-4E73-B2F2-D746D7F24672}"/>
                </a:ext>
              </a:extLst>
            </p:cNvPr>
            <p:cNvSpPr/>
            <p:nvPr/>
          </p:nvSpPr>
          <p:spPr>
            <a:xfrm>
              <a:off x="8388187" y="3032660"/>
              <a:ext cx="1606988" cy="3213920"/>
            </a:xfrm>
            <a:custGeom>
              <a:avLst/>
              <a:gdLst>
                <a:gd name="connsiteX0" fmla="*/ 191164 w 1606988"/>
                <a:gd name="connsiteY0" fmla="*/ 1606937 h 3213920"/>
                <a:gd name="connsiteX1" fmla="*/ 1605283 w 1606988"/>
                <a:gd name="connsiteY1" fmla="*/ 192813 h 3213920"/>
                <a:gd name="connsiteX2" fmla="*/ 1605283 w 1606988"/>
                <a:gd name="connsiteY2" fmla="*/ -24 h 3213920"/>
                <a:gd name="connsiteX3" fmla="*/ -1706 w 1606988"/>
                <a:gd name="connsiteY3" fmla="*/ 1606937 h 3213920"/>
                <a:gd name="connsiteX4" fmla="*/ 1605283 w 1606988"/>
                <a:gd name="connsiteY4" fmla="*/ 3213897 h 3213920"/>
                <a:gd name="connsiteX5" fmla="*/ 1605283 w 1606988"/>
                <a:gd name="connsiteY5" fmla="*/ 3021061 h 3213920"/>
                <a:gd name="connsiteX6" fmla="*/ 191164 w 1606988"/>
                <a:gd name="connsiteY6" fmla="*/ 1606937 h 321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6988" h="3213920">
                  <a:moveTo>
                    <a:pt x="191164" y="1606937"/>
                  </a:moveTo>
                  <a:cubicBezTo>
                    <a:pt x="191164" y="825936"/>
                    <a:pt x="824288" y="192813"/>
                    <a:pt x="1605283" y="192813"/>
                  </a:cubicBezTo>
                  <a:lnTo>
                    <a:pt x="1605283" y="-24"/>
                  </a:lnTo>
                  <a:cubicBezTo>
                    <a:pt x="717779" y="-24"/>
                    <a:pt x="-1706" y="719438"/>
                    <a:pt x="-1706" y="1606937"/>
                  </a:cubicBezTo>
                  <a:cubicBezTo>
                    <a:pt x="-1706" y="2494435"/>
                    <a:pt x="717779" y="3213897"/>
                    <a:pt x="1605283" y="3213897"/>
                  </a:cubicBezTo>
                  <a:lnTo>
                    <a:pt x="1605283" y="3021061"/>
                  </a:lnTo>
                  <a:cubicBezTo>
                    <a:pt x="824288" y="3021061"/>
                    <a:pt x="191164" y="2387937"/>
                    <a:pt x="191164" y="1606937"/>
                  </a:cubicBezTo>
                  <a:close/>
                </a:path>
              </a:pathLst>
            </a:custGeom>
            <a:solidFill>
              <a:schemeClr val="accent2"/>
            </a:solidFill>
            <a:ln w="5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94404880-266F-45A9-97FB-D3D0FC942533}"/>
              </a:ext>
            </a:extLst>
          </p:cNvPr>
          <p:cNvSpPr>
            <a:spLocks/>
          </p:cNvSpPr>
          <p:nvPr userDrawn="1"/>
        </p:nvSpPr>
        <p:spPr>
          <a:xfrm>
            <a:off x="8170436" y="1640114"/>
            <a:ext cx="1826052" cy="521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1E102A1A-A6F7-41C3-A9C2-9D5B55C5C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4423" y="4373563"/>
            <a:ext cx="6563577" cy="1187449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subtitle here, max 2 lines, </a:t>
            </a:r>
            <a:br>
              <a:rPr lang="en-US" dirty="0"/>
            </a:br>
            <a:r>
              <a:rPr lang="en-US" dirty="0"/>
              <a:t>Arial, cyan, 18, sentence case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3762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44795E-D97A-4E52-807A-94F7255255DE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0" rtlCol="0" anchor="t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endParaRPr lang="en-US" sz="1600" b="1">
              <a:solidFill>
                <a:schemeClr val="tx2"/>
              </a:solidFill>
            </a:endParaRP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FA63DC80-6BA5-4A1B-B3B5-B52407E635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3525" y="1403350"/>
            <a:ext cx="6594475" cy="2862263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 b="1">
                <a:solidFill>
                  <a:schemeClr val="bg1"/>
                </a:solidFill>
              </a:defRPr>
            </a:lvl1pPr>
            <a:lvl2pPr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2pPr>
            <a:lvl3pPr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3pPr>
            <a:lvl4pPr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4pPr>
            <a:lvl5pPr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 Here, Max 4 Lines, Arial, White, Bold, 54, Capitalize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DD47F4-8858-4AD6-B826-6165FB439F8C}"/>
              </a:ext>
            </a:extLst>
          </p:cNvPr>
          <p:cNvSpPr>
            <a:spLocks/>
          </p:cNvSpPr>
          <p:nvPr userDrawn="1"/>
        </p:nvSpPr>
        <p:spPr>
          <a:xfrm>
            <a:off x="9996488" y="0"/>
            <a:ext cx="2195512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C600D5-BBE2-4654-8E62-3B4E8A4B2D40}"/>
              </a:ext>
            </a:extLst>
          </p:cNvPr>
          <p:cNvGrpSpPr/>
          <p:nvPr userDrawn="1"/>
        </p:nvGrpSpPr>
        <p:grpSpPr>
          <a:xfrm>
            <a:off x="8361495" y="3009900"/>
            <a:ext cx="3262050" cy="3262050"/>
            <a:chOff x="8361495" y="3009900"/>
            <a:chExt cx="3262050" cy="326205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6A14A1B-8200-443F-9512-9FE93DAC260B}"/>
                </a:ext>
              </a:extLst>
            </p:cNvPr>
            <p:cNvSpPr/>
            <p:nvPr userDrawn="1"/>
          </p:nvSpPr>
          <p:spPr>
            <a:xfrm>
              <a:off x="8361495" y="3009900"/>
              <a:ext cx="3262050" cy="326205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4ED4BF5-971B-40CA-B680-55F77A9AE896}"/>
                </a:ext>
              </a:extLst>
            </p:cNvPr>
            <p:cNvSpPr/>
            <p:nvPr/>
          </p:nvSpPr>
          <p:spPr>
            <a:xfrm>
              <a:off x="8388187" y="3032660"/>
              <a:ext cx="1606988" cy="3213920"/>
            </a:xfrm>
            <a:custGeom>
              <a:avLst/>
              <a:gdLst>
                <a:gd name="connsiteX0" fmla="*/ 191164 w 1606988"/>
                <a:gd name="connsiteY0" fmla="*/ 1606937 h 3213920"/>
                <a:gd name="connsiteX1" fmla="*/ 1605283 w 1606988"/>
                <a:gd name="connsiteY1" fmla="*/ 192813 h 3213920"/>
                <a:gd name="connsiteX2" fmla="*/ 1605283 w 1606988"/>
                <a:gd name="connsiteY2" fmla="*/ -24 h 3213920"/>
                <a:gd name="connsiteX3" fmla="*/ -1706 w 1606988"/>
                <a:gd name="connsiteY3" fmla="*/ 1606937 h 3213920"/>
                <a:gd name="connsiteX4" fmla="*/ 1605283 w 1606988"/>
                <a:gd name="connsiteY4" fmla="*/ 3213897 h 3213920"/>
                <a:gd name="connsiteX5" fmla="*/ 1605283 w 1606988"/>
                <a:gd name="connsiteY5" fmla="*/ 3021061 h 3213920"/>
                <a:gd name="connsiteX6" fmla="*/ 191164 w 1606988"/>
                <a:gd name="connsiteY6" fmla="*/ 1606937 h 321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6988" h="3213920">
                  <a:moveTo>
                    <a:pt x="191164" y="1606937"/>
                  </a:moveTo>
                  <a:cubicBezTo>
                    <a:pt x="191164" y="825936"/>
                    <a:pt x="824288" y="192813"/>
                    <a:pt x="1605283" y="192813"/>
                  </a:cubicBezTo>
                  <a:lnTo>
                    <a:pt x="1605283" y="-24"/>
                  </a:lnTo>
                  <a:cubicBezTo>
                    <a:pt x="717779" y="-24"/>
                    <a:pt x="-1706" y="719438"/>
                    <a:pt x="-1706" y="1606937"/>
                  </a:cubicBezTo>
                  <a:cubicBezTo>
                    <a:pt x="-1706" y="2494435"/>
                    <a:pt x="717779" y="3213897"/>
                    <a:pt x="1605283" y="3213897"/>
                  </a:cubicBezTo>
                  <a:lnTo>
                    <a:pt x="1605283" y="3021061"/>
                  </a:lnTo>
                  <a:cubicBezTo>
                    <a:pt x="824288" y="3021061"/>
                    <a:pt x="191164" y="2387937"/>
                    <a:pt x="191164" y="1606937"/>
                  </a:cubicBezTo>
                  <a:close/>
                </a:path>
              </a:pathLst>
            </a:custGeom>
            <a:solidFill>
              <a:schemeClr val="accent1"/>
            </a:solidFill>
            <a:ln w="5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C89A6F0-8CCC-4A66-940B-FF39B0C23A59}"/>
              </a:ext>
            </a:extLst>
          </p:cNvPr>
          <p:cNvSpPr>
            <a:spLocks/>
          </p:cNvSpPr>
          <p:nvPr userDrawn="1"/>
        </p:nvSpPr>
        <p:spPr>
          <a:xfrm>
            <a:off x="8170436" y="1640114"/>
            <a:ext cx="1826052" cy="521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8D0601A-FED8-4106-9B16-10548E29D580}"/>
              </a:ext>
            </a:extLst>
          </p:cNvPr>
          <p:cNvGrpSpPr/>
          <p:nvPr userDrawn="1"/>
        </p:nvGrpSpPr>
        <p:grpSpPr>
          <a:xfrm>
            <a:off x="8361495" y="3009900"/>
            <a:ext cx="3262050" cy="3262050"/>
            <a:chOff x="8361495" y="3009900"/>
            <a:chExt cx="3262050" cy="326205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BBEFBEF-B76B-4B1B-8566-4B8B1165D63D}"/>
                </a:ext>
              </a:extLst>
            </p:cNvPr>
            <p:cNvSpPr/>
            <p:nvPr userDrawn="1"/>
          </p:nvSpPr>
          <p:spPr>
            <a:xfrm>
              <a:off x="8361495" y="3009900"/>
              <a:ext cx="3262050" cy="326205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4556146-5CE4-4E73-B2F2-D746D7F24672}"/>
                </a:ext>
              </a:extLst>
            </p:cNvPr>
            <p:cNvSpPr/>
            <p:nvPr/>
          </p:nvSpPr>
          <p:spPr>
            <a:xfrm>
              <a:off x="8388187" y="3032660"/>
              <a:ext cx="1606988" cy="3213920"/>
            </a:xfrm>
            <a:custGeom>
              <a:avLst/>
              <a:gdLst>
                <a:gd name="connsiteX0" fmla="*/ 191164 w 1606988"/>
                <a:gd name="connsiteY0" fmla="*/ 1606937 h 3213920"/>
                <a:gd name="connsiteX1" fmla="*/ 1605283 w 1606988"/>
                <a:gd name="connsiteY1" fmla="*/ 192813 h 3213920"/>
                <a:gd name="connsiteX2" fmla="*/ 1605283 w 1606988"/>
                <a:gd name="connsiteY2" fmla="*/ -24 h 3213920"/>
                <a:gd name="connsiteX3" fmla="*/ -1706 w 1606988"/>
                <a:gd name="connsiteY3" fmla="*/ 1606937 h 3213920"/>
                <a:gd name="connsiteX4" fmla="*/ 1605283 w 1606988"/>
                <a:gd name="connsiteY4" fmla="*/ 3213897 h 3213920"/>
                <a:gd name="connsiteX5" fmla="*/ 1605283 w 1606988"/>
                <a:gd name="connsiteY5" fmla="*/ 3021061 h 3213920"/>
                <a:gd name="connsiteX6" fmla="*/ 191164 w 1606988"/>
                <a:gd name="connsiteY6" fmla="*/ 1606937 h 321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6988" h="3213920">
                  <a:moveTo>
                    <a:pt x="191164" y="1606937"/>
                  </a:moveTo>
                  <a:cubicBezTo>
                    <a:pt x="191164" y="825936"/>
                    <a:pt x="824288" y="192813"/>
                    <a:pt x="1605283" y="192813"/>
                  </a:cubicBezTo>
                  <a:lnTo>
                    <a:pt x="1605283" y="-24"/>
                  </a:lnTo>
                  <a:cubicBezTo>
                    <a:pt x="717779" y="-24"/>
                    <a:pt x="-1706" y="719438"/>
                    <a:pt x="-1706" y="1606937"/>
                  </a:cubicBezTo>
                  <a:cubicBezTo>
                    <a:pt x="-1706" y="2494435"/>
                    <a:pt x="717779" y="3213897"/>
                    <a:pt x="1605283" y="3213897"/>
                  </a:cubicBezTo>
                  <a:lnTo>
                    <a:pt x="1605283" y="3021061"/>
                  </a:lnTo>
                  <a:cubicBezTo>
                    <a:pt x="824288" y="3021061"/>
                    <a:pt x="191164" y="2387937"/>
                    <a:pt x="191164" y="1606937"/>
                  </a:cubicBezTo>
                  <a:close/>
                </a:path>
              </a:pathLst>
            </a:custGeom>
            <a:solidFill>
              <a:schemeClr val="accent2"/>
            </a:solidFill>
            <a:ln w="5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94404880-266F-45A9-97FB-D3D0FC942533}"/>
              </a:ext>
            </a:extLst>
          </p:cNvPr>
          <p:cNvSpPr>
            <a:spLocks/>
          </p:cNvSpPr>
          <p:nvPr userDrawn="1"/>
        </p:nvSpPr>
        <p:spPr>
          <a:xfrm>
            <a:off x="8170436" y="1640114"/>
            <a:ext cx="1826052" cy="521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1E102A1A-A6F7-41C3-A9C2-9D5B55C5C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4423" y="4373563"/>
            <a:ext cx="6563577" cy="1187449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subtitle here, max 2 lines, </a:t>
            </a:r>
            <a:br>
              <a:rPr lang="en-US" dirty="0"/>
            </a:br>
            <a:r>
              <a:rPr lang="en-US" dirty="0"/>
              <a:t>Arial, cyan, 18, sentence case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638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EA254F5-500B-47B2-99E6-9D08693F8515}"/>
              </a:ext>
            </a:extLst>
          </p:cNvPr>
          <p:cNvSpPr/>
          <p:nvPr userDrawn="1"/>
        </p:nvSpPr>
        <p:spPr>
          <a:xfrm>
            <a:off x="444500" y="6395713"/>
            <a:ext cx="2377281" cy="24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/>
            <a:r>
              <a:rPr lang="en-US" altLang="en-US" sz="800" i="0">
                <a:solidFill>
                  <a:schemeClr val="tx2">
                    <a:alpha val="50000"/>
                  </a:schemeClr>
                </a:solidFill>
              </a:rPr>
              <a:t>© Copyright 2022 VNS Health. All rights reserved.</a:t>
            </a: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34113BB0-244E-4CBD-8963-38845D6FCC8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99735" y="3876675"/>
            <a:ext cx="1965326" cy="1965326"/>
          </a:xfrm>
          <a:prstGeom prst="ellipse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here to insert image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6B529845-169A-442D-B5B0-3FC62FB562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5109" y="1054101"/>
            <a:ext cx="2968490" cy="14287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Agenda</a:t>
            </a:r>
            <a:endParaRPr lang="en-US" dirty="0"/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766C4DB0-C7E6-42DC-90AA-6D545F90DB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4975" y="2590800"/>
            <a:ext cx="2968625" cy="1674813"/>
          </a:xfrm>
        </p:spPr>
        <p:txBody>
          <a:bodyPr lIns="0" rIns="1080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Slide subtitle here, </a:t>
            </a:r>
            <a:br>
              <a:rPr lang="en-US"/>
            </a:br>
            <a:r>
              <a:rPr lang="en-US"/>
              <a:t>max 4 lines, sentence case, Arial, white, 18</a:t>
            </a:r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id="{D55EBE13-816B-4763-8CF4-2CBFE90D5FC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03600" y="6396038"/>
            <a:ext cx="7253288" cy="244475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739AB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| Click to insert footer notes  |  Arial, size 8, left aligned | 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931B4753-E1F7-45DE-8D27-FC07A31FD4E9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>
          <a:xfrm>
            <a:off x="10894219" y="6441280"/>
            <a:ext cx="840581" cy="416719"/>
          </a:xfrm>
          <a:prstGeom prst="rect">
            <a:avLst/>
          </a:prstGeom>
        </p:spPr>
        <p:txBody>
          <a:bodyPr/>
          <a:lstStyle/>
          <a:p>
            <a:fld id="{66A3101B-02DE-4DBE-A52F-35092CF47D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ACA9DE73-97BA-4021-86B5-40F806D978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08788" y="810638"/>
            <a:ext cx="3848100" cy="279975"/>
          </a:xfrm>
        </p:spPr>
        <p:txBody>
          <a:bodyPr t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Short Section Title, One Line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AF6EA12-6FF8-45F6-80F4-6238F8ACA3E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08788" y="1097813"/>
            <a:ext cx="3848100" cy="195147"/>
          </a:xfr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Short section subtitle, one line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17923966-C736-40B9-89FA-0E021567EBC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08788" y="1999358"/>
            <a:ext cx="3848100" cy="279975"/>
          </a:xfrm>
        </p:spPr>
        <p:txBody>
          <a:bodyPr t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Short Section Title, One Line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E1DF400F-5E82-45CF-8255-CC05663ED1C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08788" y="2286533"/>
            <a:ext cx="3848100" cy="195147"/>
          </a:xfr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Short section subtitle, one line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A8E4F798-63A6-4946-95BB-A0E99C052C1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08788" y="3186136"/>
            <a:ext cx="3848100" cy="279975"/>
          </a:xfrm>
        </p:spPr>
        <p:txBody>
          <a:bodyPr t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Short Section Title, One Line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259F38D-9937-4F4F-A36D-9BAE1158FC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08788" y="3473311"/>
            <a:ext cx="3848100" cy="195147"/>
          </a:xfr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Short section subtitle, one line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0FF1D737-6A0E-4EB9-9A99-D7B3E4F9C9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08788" y="4373563"/>
            <a:ext cx="3848100" cy="279975"/>
          </a:xfrm>
        </p:spPr>
        <p:txBody>
          <a:bodyPr t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Short Section Title, One Line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B5E18B05-9AE5-46C5-8C97-52D118CE019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08788" y="4660738"/>
            <a:ext cx="3848100" cy="195147"/>
          </a:xfr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Short section subtitle, one line</a:t>
            </a:r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F6749280-76D3-4BF7-B1A3-738CBA2AC6E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08788" y="5561013"/>
            <a:ext cx="3848100" cy="279975"/>
          </a:xfrm>
        </p:spPr>
        <p:txBody>
          <a:bodyPr t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Short Section Title, One Line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3D39FB5E-BEB7-480E-BD5B-6450B98182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8788" y="5848188"/>
            <a:ext cx="3848100" cy="195147"/>
          </a:xfr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Short section subtitle, one line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83C37D6E-1FF2-4690-9AE8-594848D999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90173" y="809625"/>
            <a:ext cx="552450" cy="4857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59F71BE3-93CA-46AB-8D26-F24596B4760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90173" y="1997075"/>
            <a:ext cx="552450" cy="4857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E3E73C4-A37F-460B-BA89-549C9252C14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490173" y="3184525"/>
            <a:ext cx="552450" cy="4857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35961274-D222-4A4B-A2DE-0C4295A75A5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490173" y="4371975"/>
            <a:ext cx="552450" cy="4857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BB6E3DD2-FF2E-4B18-983F-A2BE1151839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90173" y="5559425"/>
            <a:ext cx="552450" cy="4857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9B6956B3-17C9-4317-AE21-0960B0D68E0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49975" y="1096013"/>
            <a:ext cx="550863" cy="3600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>
              <a:buNone/>
              <a:defRPr sz="100">
                <a:noFill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57" name="Text Placeholder 26">
            <a:extLst>
              <a:ext uri="{FF2B5EF4-FFF2-40B4-BE49-F238E27FC236}">
                <a16:creationId xmlns:a16="http://schemas.microsoft.com/office/drawing/2014/main" id="{75248F97-C060-4075-825E-ED794A8E61F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149975" y="2283607"/>
            <a:ext cx="550863" cy="3600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>
              <a:buNone/>
              <a:defRPr sz="100">
                <a:noFill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58" name="Text Placeholder 26">
            <a:extLst>
              <a:ext uri="{FF2B5EF4-FFF2-40B4-BE49-F238E27FC236}">
                <a16:creationId xmlns:a16="http://schemas.microsoft.com/office/drawing/2014/main" id="{34BD2913-D8E5-459B-AFB9-34732FB7C04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149975" y="3471201"/>
            <a:ext cx="550863" cy="3600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>
              <a:buNone/>
              <a:defRPr sz="100">
                <a:noFill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59" name="Text Placeholder 26">
            <a:extLst>
              <a:ext uri="{FF2B5EF4-FFF2-40B4-BE49-F238E27FC236}">
                <a16:creationId xmlns:a16="http://schemas.microsoft.com/office/drawing/2014/main" id="{32770C01-908E-4DAE-9EB6-12E75BF843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149975" y="4658795"/>
            <a:ext cx="550863" cy="3600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>
              <a:buNone/>
              <a:defRPr sz="100">
                <a:noFill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60" name="Text Placeholder 26">
            <a:extLst>
              <a:ext uri="{FF2B5EF4-FFF2-40B4-BE49-F238E27FC236}">
                <a16:creationId xmlns:a16="http://schemas.microsoft.com/office/drawing/2014/main" id="{3B923817-7288-4FFC-BFD8-B4A803A2193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149975" y="5846388"/>
            <a:ext cx="550863" cy="3600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>
              <a:buNone/>
              <a:defRPr sz="100">
                <a:noFill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80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1718 -0.00023 L -3.54167E-6 -2.22222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1718 -0.00023 L -3.54167E-6 -2.22222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1718 -0.00023 L -3.54167E-6 -1.85185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1718 -0.00023 L -3.54167E-6 -1.85185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1718 -0.00023 L -3.54167E-6 -2.96296E-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1718 -0.00023 L -3.54167E-6 -2.96296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718 -0.00024 L -3.54167E-6 4.81481E-6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718 -0.00024 L -3.54167E-6 4.81481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1718 -0.00023 L -3.54167E-6 3.33333E-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1718 -0.00023 L -3.54167E-6 3.33333E-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1666 -0.00046 L 3.75E-6 1.85185E-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23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1666 -0.00046 L 3.75E-6 1.85185E-6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1666 -0.00046 L 3.75E-6 1.85185E-6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2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01666 -0.00046 L 3.75E-6 1.85185E-6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23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666 -0.00046 L 3.75E-6 1.85185E-6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23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37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1"/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1"/>
      <p:bldP spid="43" grpId="0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/>
      <p:bldP spid="44" grpId="0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1"/>
      <p:bldP spid="45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1"/>
      <p:bldP spid="46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1"/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1"/>
      <p:bldP spid="48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1"/>
      <p:bldP spid="49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1"/>
      <p:bldP spid="50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1"/>
      <p:bldP spid="51" grpId="0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200"/>
                  </p:stCondLst>
                  <p:childTnLst>
                    <p:animMotion origin="layout" path="M 0.01666 -0.00046 L 3.75E-6 1.85185E-6 " pathEditMode="relative" rAng="0" ptsTypes="AA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833" y="23"/>
                    </p:animMotion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400"/>
                  </p:stCondLst>
                  <p:childTnLst>
                    <p:animMotion origin="layout" path="M 0.01666 -0.00046 L 3.75E-6 1.85185E-6 " pathEditMode="relative" rAng="0" ptsTypes="AA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833" y="23"/>
                    </p:animMotion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0.01666 -0.00046 L 3.75E-6 1.85185E-6 " pathEditMode="relative" rAng="0" ptsTypes="AA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833" y="23"/>
                    </p:animMotion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0.01666 -0.00046 L 3.75E-6 1.85185E-6 " pathEditMode="relative" rAng="0" ptsTypes="AA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833" y="23"/>
                    </p:animMotion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0.01666 -0.00046 L 3.75E-6 1.85185E-6 " pathEditMode="relative" rAng="0" ptsTypes="AA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833" y="23"/>
                    </p:animMotion>
                  </p:childTnLst>
                </p:cTn>
              </p:par>
            </p:tnLst>
          </p:tmpl>
        </p:tmplLst>
      </p:bldP>
      <p:bldP spid="56" grpId="0" animBg="1">
        <p:tmplLst>
          <p:tmpl>
            <p:tnLst>
              <p:par>
                <p:cTn presetID="16" presetClass="entr" presetSubtype="37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animBg="1">
        <p:tmplLst>
          <p:tmpl>
            <p:tnLst>
              <p:par>
                <p:cTn presetID="16" presetClass="entr" presetSubtype="37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animBg="1">
        <p:tmplLst>
          <p:tmpl>
            <p:tnLst>
              <p:par>
                <p:cTn presetID="16" presetClass="entr" presetSubtype="37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>
        <p:tmplLst>
          <p:tmpl>
            <p:tnLst>
              <p:par>
                <p:cTn presetID="16" presetClass="entr" presetSubtype="37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16" presetClass="entr" presetSubtype="37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pos="2216">
          <p15:clr>
            <a:srgbClr val="F26B43"/>
          </p15:clr>
        </p15:guide>
        <p15:guide id="2" pos="7544">
          <p15:clr>
            <a:srgbClr val="F26B43"/>
          </p15:clr>
        </p15:guide>
        <p15:guide id="3" orient="horz" pos="136">
          <p15:clr>
            <a:srgbClr val="F26B43"/>
          </p15:clr>
        </p15:guide>
        <p15:guide id="4" orient="horz" pos="3880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6247C66-F6DE-44EA-879A-981A191E9E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5109" y="1054101"/>
            <a:ext cx="2968490" cy="1428750"/>
          </a:xfrm>
        </p:spPr>
        <p:txBody>
          <a:bodyPr rIns="0"/>
          <a:lstStyle>
            <a:lvl1pPr>
              <a:defRPr/>
            </a:lvl1pPr>
          </a:lstStyle>
          <a:p>
            <a:r>
              <a:rPr lang="en-US" dirty="0"/>
              <a:t>Title Here, Max 3 Lines, Capitalize, Bold, White, 28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1644FA94-7EE8-4BA5-AE22-85A75F3F29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4975" y="2590800"/>
            <a:ext cx="2968625" cy="1674813"/>
          </a:xfrm>
        </p:spPr>
        <p:txBody>
          <a:bodyPr lIns="0" rIns="10800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Slide subtitle here, </a:t>
            </a:r>
            <a:br>
              <a:rPr lang="en-US"/>
            </a:br>
            <a:r>
              <a:rPr lang="en-US"/>
              <a:t>max 4 lines, sentence case, Arial, white, 18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F75A340-E985-4ABB-9631-4C40DBA512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03600" y="6396038"/>
            <a:ext cx="7253288" cy="244475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739AB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| Click to insert footer notes  |  Arial, size 8, left aligned | 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20ED59F-639A-43B8-874F-110BA7C4E1F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894219" y="6441280"/>
            <a:ext cx="840581" cy="416719"/>
          </a:xfrm>
          <a:prstGeom prst="rect">
            <a:avLst/>
          </a:prstGeom>
        </p:spPr>
        <p:txBody>
          <a:bodyPr/>
          <a:lstStyle/>
          <a:p>
            <a:fld id="{66A3101B-02DE-4DBE-A52F-35092CF47DF2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983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216" userDrawn="1">
          <p15:clr>
            <a:srgbClr val="F26B43"/>
          </p15:clr>
        </p15:guide>
        <p15:guide id="2" pos="7544">
          <p15:clr>
            <a:srgbClr val="F26B43"/>
          </p15:clr>
        </p15:guide>
        <p15:guide id="3" orient="horz" pos="136">
          <p15:clr>
            <a:srgbClr val="F26B43"/>
          </p15:clr>
        </p15:guide>
        <p15:guide id="4" orient="horz" pos="3880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71868B-7E42-4472-865D-981843F91BC3}"/>
              </a:ext>
            </a:extLst>
          </p:cNvPr>
          <p:cNvSpPr>
            <a:spLocks/>
          </p:cNvSpPr>
          <p:nvPr userDrawn="1"/>
        </p:nvSpPr>
        <p:spPr>
          <a:xfrm>
            <a:off x="0" y="5251345"/>
            <a:ext cx="3407961" cy="1622388"/>
          </a:xfrm>
          <a:prstGeom prst="rect">
            <a:avLst/>
          </a:prstGeom>
          <a:gradFill flip="none" rotWithShape="1">
            <a:gsLst>
              <a:gs pos="0">
                <a:srgbClr val="DE8400"/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34113BB0-244E-4CBD-8963-38845D6FCC8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69545" y="4417389"/>
            <a:ext cx="1670400" cy="16704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here to insert image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E244732-4B4C-4BFF-B8EF-D2A78F1DA7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5109" y="1054101"/>
            <a:ext cx="2968490" cy="1428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Here, Max 3 Lines, Capitalize, Bold, White, 28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97B2EA1-79E1-4F76-9116-BFC56F6948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4975" y="2590800"/>
            <a:ext cx="2968625" cy="1674813"/>
          </a:xfrm>
        </p:spPr>
        <p:txBody>
          <a:bodyPr lIns="0" rIns="1080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Slide subtitle here, </a:t>
            </a:r>
            <a:br>
              <a:rPr lang="en-US"/>
            </a:br>
            <a:r>
              <a:rPr lang="en-US"/>
              <a:t>max 4 lines, sentence case, Arial, white, 18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16DD26E8-421B-40C8-B381-6744C1E93B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03600" y="6396038"/>
            <a:ext cx="7253288" cy="244475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739AB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| Click to insert footer notes  |  Arial, size 8, left aligned | 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4AE914E-411A-49BF-9C22-EEF2AC2774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894219" y="6441280"/>
            <a:ext cx="840581" cy="416719"/>
          </a:xfrm>
          <a:prstGeom prst="rect">
            <a:avLst/>
          </a:prstGeom>
        </p:spPr>
        <p:txBody>
          <a:bodyPr/>
          <a:lstStyle/>
          <a:p>
            <a:fld id="{66A3101B-02DE-4DBE-A52F-35092CF47DF2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162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216" userDrawn="1">
          <p15:clr>
            <a:srgbClr val="F26B43"/>
          </p15:clr>
        </p15:guide>
        <p15:guide id="2" pos="7544">
          <p15:clr>
            <a:srgbClr val="F26B43"/>
          </p15:clr>
        </p15:guide>
        <p15:guide id="3" orient="horz" pos="136">
          <p15:clr>
            <a:srgbClr val="F26B43"/>
          </p15:clr>
        </p15:guide>
        <p15:guide id="4" orient="horz" pos="3880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71868B-7E42-4472-865D-981843F91BC3}"/>
              </a:ext>
            </a:extLst>
          </p:cNvPr>
          <p:cNvSpPr>
            <a:spLocks/>
          </p:cNvSpPr>
          <p:nvPr userDrawn="1"/>
        </p:nvSpPr>
        <p:spPr>
          <a:xfrm>
            <a:off x="0" y="5251345"/>
            <a:ext cx="3407961" cy="1622388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34113BB0-244E-4CBD-8963-38845D6FCC8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69545" y="4417389"/>
            <a:ext cx="1670400" cy="1670400"/>
          </a:xfrm>
          <a:prstGeom prst="ellipse">
            <a:avLst/>
          </a:prstGeom>
          <a:solidFill>
            <a:srgbClr val="E5E5E5"/>
          </a:solidFill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here to insert image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E244732-4B4C-4BFF-B8EF-D2A78F1DA7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5109" y="1054101"/>
            <a:ext cx="2968490" cy="1428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Here, Max 3 Lines, Capitalize, Bold, White, 28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97B2EA1-79E1-4F76-9116-BFC56F6948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4975" y="2590800"/>
            <a:ext cx="2968625" cy="1674813"/>
          </a:xfrm>
        </p:spPr>
        <p:txBody>
          <a:bodyPr lIns="0" rIns="1080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Slide subtitle here, </a:t>
            </a:r>
            <a:br>
              <a:rPr lang="en-US"/>
            </a:br>
            <a:r>
              <a:rPr lang="en-US"/>
              <a:t>max 4 lines, sentence case, Arial, white, 18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02555B1-4B4E-4C93-B9A3-8EA234A66B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03600" y="6396038"/>
            <a:ext cx="7253288" cy="244475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739AB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| Click to insert footer notes  |  Arial, size 8, left aligned | 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F1D8581-D677-48ED-8313-76046DA7A93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894219" y="6441280"/>
            <a:ext cx="840581" cy="416719"/>
          </a:xfrm>
          <a:prstGeom prst="rect">
            <a:avLst/>
          </a:prstGeom>
        </p:spPr>
        <p:txBody>
          <a:bodyPr/>
          <a:lstStyle/>
          <a:p>
            <a:fld id="{66A3101B-02DE-4DBE-A52F-35092CF47DF2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70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216" userDrawn="1">
          <p15:clr>
            <a:srgbClr val="F26B43"/>
          </p15:clr>
        </p15:guide>
        <p15:guide id="2" pos="7544">
          <p15:clr>
            <a:srgbClr val="F26B43"/>
          </p15:clr>
        </p15:guide>
        <p15:guide id="3" orient="horz" pos="136">
          <p15:clr>
            <a:srgbClr val="F26B43"/>
          </p15:clr>
        </p15:guide>
        <p15:guide id="4" orient="horz" pos="3880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AF3E03-A2C4-47A0-8390-ED60A648BAB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AAC43-62AC-4109-9EA5-E623451E4B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3925" y="288000"/>
            <a:ext cx="9229725" cy="48418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Here, Max 1 Lines, Capitalize, Bold, White, 28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0F92701-B550-4907-A513-4506E528B1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93925" y="777600"/>
            <a:ext cx="9229725" cy="484188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Slide subtitle here, max 1 lines, sentence case, Arial, white, 18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97C753A4-6ED8-4AEE-A6CB-0FEBDD34144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03600" y="6396038"/>
            <a:ext cx="7253288" cy="244475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739AB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| Click to insert footer notes  |  Arial, size 8, left aligned |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69B51AD-5100-45DD-8B9B-5D07B0B015F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894219" y="6441280"/>
            <a:ext cx="840581" cy="416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39AB6"/>
                </a:solidFill>
              </a:defRPr>
            </a:lvl1pPr>
          </a:lstStyle>
          <a:p>
            <a:fld id="{66A3101B-02DE-4DBE-A52F-35092CF47DF2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410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36">
          <p15:clr>
            <a:srgbClr val="F26B43"/>
          </p15:clr>
        </p15:guide>
        <p15:guide id="2" pos="7544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3880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 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AF3E03-A2C4-47A0-8390-ED60A648BAB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AAC43-62AC-4109-9EA5-E623451E4B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3925" y="288000"/>
            <a:ext cx="9229725" cy="48418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Here, Max 1 Lines, Capitalize, Bold, White, 28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0F92701-B550-4907-A513-4506E528B1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93925" y="777600"/>
            <a:ext cx="9229725" cy="484188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Slide subtitle here, max 1 lines, sentence case, Arial, white, 18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97C753A4-6ED8-4AEE-A6CB-0FEBDD34144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03600" y="6396038"/>
            <a:ext cx="7253288" cy="244475"/>
          </a:xfrm>
          <a:gradFill flip="none" rotWithShape="1">
            <a:gsLst>
              <a:gs pos="0">
                <a:srgbClr val="EE8E00"/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| Click to insert footer notes  |  Arial, size 8, left aligned |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69B51AD-5100-45DD-8B9B-5D07B0B015F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894219" y="6441280"/>
            <a:ext cx="840581" cy="416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39AB6"/>
                </a:solidFill>
              </a:defRPr>
            </a:lvl1pPr>
          </a:lstStyle>
          <a:p>
            <a:fld id="{66A3101B-02DE-4DBE-A52F-35092CF47DF2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9520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36">
          <p15:clr>
            <a:srgbClr val="F26B43"/>
          </p15:clr>
        </p15:guide>
        <p15:guide id="2" pos="7544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3880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D581BA-DCA0-4166-9DC1-B11C3DB66CE0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34036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5120C-8639-4E9E-B02A-7BCBCF2033E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5109" y="1054101"/>
            <a:ext cx="2968490" cy="142875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6944A-90BC-4C93-B777-E315A04FEA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511550" y="217487"/>
            <a:ext cx="8462963" cy="582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4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A5201-9AE0-48AC-B25C-4F9183B83155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12192000" y="6640513"/>
            <a:ext cx="658813" cy="21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>
                <a:solidFill>
                  <a:schemeClr val="tx2">
                    <a:alpha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337342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5" r:id="rId3"/>
    <p:sldLayoutId id="2147483670" r:id="rId4"/>
    <p:sldLayoutId id="2147483664" r:id="rId5"/>
    <p:sldLayoutId id="2147483665" r:id="rId6"/>
    <p:sldLayoutId id="2147483666" r:id="rId7"/>
    <p:sldLayoutId id="2147483667" r:id="rId8"/>
    <p:sldLayoutId id="2147483677" r:id="rId9"/>
    <p:sldLayoutId id="2147483668" r:id="rId10"/>
    <p:sldLayoutId id="2147483676" r:id="rId11"/>
    <p:sldLayoutId id="2147483678" r:id="rId1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2"/>
        </a:buClr>
        <a:buSzPct val="80000"/>
        <a:buFont typeface="Arial" panose="020B0604020202020204" pitchFamily="34" charset="0"/>
        <a:buChar char="›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2"/>
        </a:buClr>
        <a:buSzPct val="80000"/>
        <a:buFont typeface="Arial" panose="020B0604020202020204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2"/>
        </a:buClr>
        <a:buSzPct val="80000"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2"/>
        </a:buClr>
        <a:buSzPct val="8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indent="-28575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2"/>
        </a:buClr>
        <a:buSzPct val="80000"/>
        <a:buFont typeface="Arial" panose="020B0604020202020204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028950" indent="-28575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86150" indent="-28575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943350" indent="-28575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A6A6A6"/>
          </p15:clr>
        </p15:guide>
        <p15:guide id="2" pos="7680">
          <p15:clr>
            <a:srgbClr val="A6A6A6"/>
          </p15:clr>
        </p15:guide>
        <p15:guide id="3" pos="136">
          <p15:clr>
            <a:srgbClr val="A6A6A6"/>
          </p15:clr>
        </p15:guide>
        <p15:guide id="4" pos="483">
          <p15:clr>
            <a:srgbClr val="A6A6A6"/>
          </p15:clr>
        </p15:guide>
        <p15:guide id="5" pos="551">
          <p15:clr>
            <a:srgbClr val="A6A6A6"/>
          </p15:clr>
        </p15:guide>
        <p15:guide id="6" pos="898">
          <p15:clr>
            <a:srgbClr val="A6A6A6"/>
          </p15:clr>
        </p15:guide>
        <p15:guide id="7" pos="966">
          <p15:clr>
            <a:srgbClr val="A6A6A6"/>
          </p15:clr>
        </p15:guide>
        <p15:guide id="8" pos="1314">
          <p15:clr>
            <a:srgbClr val="A6A6A6"/>
          </p15:clr>
        </p15:guide>
        <p15:guide id="9" pos="1382">
          <p15:clr>
            <a:srgbClr val="A6A6A6"/>
          </p15:clr>
        </p15:guide>
        <p15:guide id="10" pos="1729">
          <p15:clr>
            <a:srgbClr val="A6A6A6"/>
          </p15:clr>
        </p15:guide>
        <p15:guide id="11" pos="1797">
          <p15:clr>
            <a:srgbClr val="A6A6A6"/>
          </p15:clr>
        </p15:guide>
        <p15:guide id="12" pos="2144">
          <p15:clr>
            <a:srgbClr val="A6A6A6"/>
          </p15:clr>
        </p15:guide>
        <p15:guide id="13" pos="2212">
          <p15:clr>
            <a:srgbClr val="A6A6A6"/>
          </p15:clr>
        </p15:guide>
        <p15:guide id="14" pos="2560">
          <p15:clr>
            <a:srgbClr val="A6A6A6"/>
          </p15:clr>
        </p15:guide>
        <p15:guide id="15" pos="2628">
          <p15:clr>
            <a:srgbClr val="A6A6A6"/>
          </p15:clr>
        </p15:guide>
        <p15:guide id="16" pos="2975">
          <p15:clr>
            <a:srgbClr val="A6A6A6"/>
          </p15:clr>
        </p15:guide>
        <p15:guide id="17" pos="3043">
          <p15:clr>
            <a:srgbClr val="A6A6A6"/>
          </p15:clr>
        </p15:guide>
        <p15:guide id="18" pos="3390">
          <p15:clr>
            <a:srgbClr val="A6A6A6"/>
          </p15:clr>
        </p15:guide>
        <p15:guide id="19" pos="3458">
          <p15:clr>
            <a:srgbClr val="A6A6A6"/>
          </p15:clr>
        </p15:guide>
        <p15:guide id="20" pos="3805">
          <p15:clr>
            <a:srgbClr val="A6A6A6"/>
          </p15:clr>
        </p15:guide>
        <p15:guide id="21" pos="3874">
          <p15:clr>
            <a:srgbClr val="A6A6A6"/>
          </p15:clr>
        </p15:guide>
        <p15:guide id="22" pos="4221">
          <p15:clr>
            <a:srgbClr val="A6A6A6"/>
          </p15:clr>
        </p15:guide>
        <p15:guide id="23" pos="4289">
          <p15:clr>
            <a:srgbClr val="A6A6A6"/>
          </p15:clr>
        </p15:guide>
        <p15:guide id="24" pos="4636">
          <p15:clr>
            <a:srgbClr val="A6A6A6"/>
          </p15:clr>
        </p15:guide>
        <p15:guide id="25" pos="4704">
          <p15:clr>
            <a:srgbClr val="A6A6A6"/>
          </p15:clr>
        </p15:guide>
        <p15:guide id="26" pos="5051">
          <p15:clr>
            <a:srgbClr val="A6A6A6"/>
          </p15:clr>
        </p15:guide>
        <p15:guide id="27" pos="5120">
          <p15:clr>
            <a:srgbClr val="A6A6A6"/>
          </p15:clr>
        </p15:guide>
        <p15:guide id="28" pos="5467">
          <p15:clr>
            <a:srgbClr val="A6A6A6"/>
          </p15:clr>
        </p15:guide>
        <p15:guide id="29" pos="5535">
          <p15:clr>
            <a:srgbClr val="A6A6A6"/>
          </p15:clr>
        </p15:guide>
        <p15:guide id="30" pos="5882">
          <p15:clr>
            <a:srgbClr val="A6A6A6"/>
          </p15:clr>
        </p15:guide>
        <p15:guide id="31" pos="5950">
          <p15:clr>
            <a:srgbClr val="A6A6A6"/>
          </p15:clr>
        </p15:guide>
        <p15:guide id="32" pos="6297">
          <p15:clr>
            <a:srgbClr val="A6A6A6"/>
          </p15:clr>
        </p15:guide>
        <p15:guide id="33" pos="6365">
          <p15:clr>
            <a:srgbClr val="A6A6A6"/>
          </p15:clr>
        </p15:guide>
        <p15:guide id="34" pos="6713">
          <p15:clr>
            <a:srgbClr val="A6A6A6"/>
          </p15:clr>
        </p15:guide>
        <p15:guide id="35" pos="6781">
          <p15:clr>
            <a:srgbClr val="A6A6A6"/>
          </p15:clr>
        </p15:guide>
        <p15:guide id="36" pos="7128">
          <p15:clr>
            <a:srgbClr val="A6A6A6"/>
          </p15:clr>
        </p15:guide>
        <p15:guide id="37" pos="7196">
          <p15:clr>
            <a:srgbClr val="A6A6A6"/>
          </p15:clr>
        </p15:guide>
        <p15:guide id="38" pos="7543">
          <p15:clr>
            <a:srgbClr val="A6A6A6"/>
          </p15:clr>
        </p15:guide>
        <p15:guide id="39" orient="horz">
          <p15:clr>
            <a:srgbClr val="A6A6A6"/>
          </p15:clr>
        </p15:guide>
        <p15:guide id="40" orient="horz" pos="4320">
          <p15:clr>
            <a:srgbClr val="A6A6A6"/>
          </p15:clr>
        </p15:guide>
        <p15:guide id="41" orient="horz" pos="136">
          <p15:clr>
            <a:srgbClr val="A6A6A6"/>
          </p15:clr>
        </p15:guide>
        <p15:guide id="42" orient="horz" pos="442">
          <p15:clr>
            <a:srgbClr val="A6A6A6"/>
          </p15:clr>
        </p15:guide>
        <p15:guide id="43" orient="horz" pos="510">
          <p15:clr>
            <a:srgbClr val="A6A6A6"/>
          </p15:clr>
        </p15:guide>
        <p15:guide id="44" orient="horz" pos="816">
          <p15:clr>
            <a:srgbClr val="A6A6A6"/>
          </p15:clr>
        </p15:guide>
        <p15:guide id="45" orient="horz" pos="890">
          <p15:clr>
            <a:srgbClr val="A6A6A6"/>
          </p15:clr>
        </p15:guide>
        <p15:guide id="46" orient="horz" pos="1190">
          <p15:clr>
            <a:srgbClr val="A6A6A6"/>
          </p15:clr>
        </p15:guide>
        <p15:guide id="47" orient="horz" pos="1258">
          <p15:clr>
            <a:srgbClr val="A6A6A6"/>
          </p15:clr>
        </p15:guide>
        <p15:guide id="48" orient="horz" pos="1564">
          <p15:clr>
            <a:srgbClr val="A6A6A6"/>
          </p15:clr>
        </p15:guide>
        <p15:guide id="49" orient="horz" pos="1632">
          <p15:clr>
            <a:srgbClr val="A6A6A6"/>
          </p15:clr>
        </p15:guide>
        <p15:guide id="50" orient="horz" pos="1938">
          <p15:clr>
            <a:srgbClr val="A6A6A6"/>
          </p15:clr>
        </p15:guide>
        <p15:guide id="51" orient="horz" pos="2001">
          <p15:clr>
            <a:srgbClr val="A6A6A6"/>
          </p15:clr>
        </p15:guide>
        <p15:guide id="52" orient="horz" pos="2313">
          <p15:clr>
            <a:srgbClr val="A6A6A6"/>
          </p15:clr>
        </p15:guide>
        <p15:guide id="53" orient="horz" pos="2381">
          <p15:clr>
            <a:srgbClr val="A6A6A6"/>
          </p15:clr>
        </p15:guide>
        <p15:guide id="54" orient="horz" pos="2687">
          <p15:clr>
            <a:srgbClr val="A6A6A6"/>
          </p15:clr>
        </p15:guide>
        <p15:guide id="55" orient="horz" pos="2755">
          <p15:clr>
            <a:srgbClr val="A6A6A6"/>
          </p15:clr>
        </p15:guide>
        <p15:guide id="56" orient="horz" pos="3061">
          <p15:clr>
            <a:srgbClr val="A6A6A6"/>
          </p15:clr>
        </p15:guide>
        <p15:guide id="57" orient="horz" pos="3129">
          <p15:clr>
            <a:srgbClr val="A6A6A6"/>
          </p15:clr>
        </p15:guide>
        <p15:guide id="58" orient="horz" pos="3435">
          <p15:clr>
            <a:srgbClr val="A6A6A6"/>
          </p15:clr>
        </p15:guide>
        <p15:guide id="59" orient="horz" pos="3503">
          <p15:clr>
            <a:srgbClr val="A6A6A6"/>
          </p15:clr>
        </p15:guide>
        <p15:guide id="60" orient="horz" pos="3809">
          <p15:clr>
            <a:srgbClr val="A6A6A6"/>
          </p15:clr>
        </p15:guide>
        <p15:guide id="61" orient="horz" pos="3877">
          <p15:clr>
            <a:srgbClr val="A6A6A6"/>
          </p15:clr>
        </p15:guide>
        <p15:guide id="62" orient="horz" pos="4183">
          <p15:clr>
            <a:srgbClr val="A6A6A6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72329B-CFF2-7376-D483-39D160DC9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Bank Customer Churn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835E8-EDF0-FB83-5BDD-31EDA582B1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Andia</a:t>
            </a:r>
            <a:r>
              <a:rPr lang="en-US" dirty="0"/>
              <a:t>, Chris, Joey, Liwen, and </a:t>
            </a:r>
            <a:r>
              <a:rPr lang="en-US" dirty="0" err="1"/>
              <a:t>Parto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3E0AA-67D5-F0F5-592C-DE787D5388F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74B5281-A2C5-4E05-BD78-C1A0E8EE3577}" type="datetime1">
              <a:rPr lang="en-US" smtClean="0"/>
              <a:t>1/25/2023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6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3B7689A-B4A7-2F12-496A-D79C9365AD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4866879-A7C3-E632-B277-519D32AF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03D36D-C77B-0484-053F-91ED1AE1E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BAFA83E-66F4-F56B-D980-6DF83C55CCA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FB8A0-8FDE-34C7-1C7F-8426A6425BD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6A3101B-02DE-4DBE-A52F-35092CF47D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9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CC30F7-7905-4A37-E453-F52A6826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6AD29D-CBC0-6379-5C8E-1D750CACA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5B49B76-11BE-9737-4B90-D201CDE8CD0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D144B-C37A-ED3E-40CD-6AC9AB35BF8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6A3101B-02DE-4DBE-A52F-35092CF47D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ED64AAC-6E3F-A843-432E-7ADC5C26FB8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F07F8-0976-3C26-DE8D-31E0456E7D2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6A3101B-02DE-4DBE-A52F-35092CF47DF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26E7E6-CD84-5667-FB09-2B7504C35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600" y="2315865"/>
            <a:ext cx="8283921" cy="485775"/>
          </a:xfrm>
          <a:prstGeom prst="roundRect">
            <a:avLst/>
          </a:prstGeom>
        </p:spPr>
        <p:txBody>
          <a:bodyPr/>
          <a:lstStyle/>
          <a:p>
            <a:r>
              <a:rPr lang="en-US" dirty="0"/>
              <a:t>Thank you / Questions and Answers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1F7F09-A900-9CAA-6B33-65159F6115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57600" y="3001468"/>
            <a:ext cx="8283921" cy="108795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Picture Placeholder 11" descr="Questions with solid fill">
            <a:extLst>
              <a:ext uri="{FF2B5EF4-FFF2-40B4-BE49-F238E27FC236}">
                <a16:creationId xmlns:a16="http://schemas.microsoft.com/office/drawing/2014/main" id="{1E47DC8D-484E-81FD-EDAC-A9EC222B9C3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025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C9828E-31FC-0386-2006-31B7F547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16D998-BECD-E9AF-75FD-C2AB9BA77B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1A98C3C-5314-6A98-80DE-A8985ADF30D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34E07-B669-DC9A-2E74-4E7278C552A6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66A3101B-02DE-4DBE-A52F-35092CF47DF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F26BA6B-8510-0350-144F-B957A36E10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BE94EFB-5DE1-50C9-3308-3049A40DAD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Purpose of Project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145F339-0DA4-165F-9163-13948054956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Project Roadmap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B15025C-D155-1F28-3C8C-F2D2194908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Process and Roadblock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9E64110-01E2-0CDB-A957-B822F198A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19389E-27B0-AD41-F457-809F4D3D93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Why this model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355A0D4-F315-C437-093C-A36F848781E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14AF4CE-BD70-DC14-A61E-AC2DFE05B1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Summary of Findings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6C2B8A7-714C-264C-C055-5574636AD83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Improvement for future analysis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FEDF6FF-5765-513C-41A0-FE6338DC783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9029158-E21C-E0FB-9B2F-665FD8E7FD0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69FA97B-A0C0-1315-80B6-62489FD6F3C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2BFCA99-BF93-E3B9-672A-9B6E5D72DD6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AB86E71-609C-EF5F-E989-0A69FB4FDD7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D1223CB-B3C9-3273-9510-620B79768F1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7322B37-8D14-2614-5534-C4A073049CC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306E9B6-4FD1-209C-4C3A-D2B6449BCBA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94BBDDF-D3C0-535A-3BFA-28565EFBA14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5802F0C-F139-DE9D-7699-DC45CCFA0F2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3DC9728F-B9DA-B9CE-8368-A5A476B6FEF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2" name="Picture Placeholder 41" descr="Classroom with solid fill">
            <a:extLst>
              <a:ext uri="{FF2B5EF4-FFF2-40B4-BE49-F238E27FC236}">
                <a16:creationId xmlns:a16="http://schemas.microsoft.com/office/drawing/2014/main" id="{F5D8FE9B-3040-C450-47E4-5541F043AD6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9770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D72B5FB-B29E-DBD5-2DF1-A86048CBA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9D015D-F4A6-BB59-263C-73FB418E5A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14897-8462-166C-1F79-59A75FD6C5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2213" y="6440488"/>
            <a:ext cx="839787" cy="417512"/>
          </a:xfrm>
          <a:prstGeom prst="rect">
            <a:avLst/>
          </a:prstGeom>
        </p:spPr>
        <p:txBody>
          <a:bodyPr/>
          <a:lstStyle/>
          <a:p>
            <a:fld id="{66A3101B-02DE-4DBE-A52F-35092CF47D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79C59919-7E48-BCDD-DB26-34C65B13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0EC8ABB9-664B-E0B8-9DDF-EC40688A0F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4D052857-48EA-C989-A45A-6F8D87C6A4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C51B4-2F51-530B-6545-D1A223C259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6A3101B-02DE-4DBE-A52F-35092CF47D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4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F04F0AA-1F2E-7B48-BFD1-E14F7C082F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346544BB-8E6C-93E4-2DA1-49BEB87F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DEA5625-2A58-0690-D797-B7088F2258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89AAE5D-536C-A74A-288A-D77FD56357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27E3F-31FA-0403-55E1-0DBFF90FF99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6A3101B-02DE-4DBE-A52F-35092CF47D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5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558D61-9EB5-7698-94C3-E3B61713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6B45EA-1C79-628F-673F-540D6AF0DA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62BB2B-7FB2-0D56-6A44-0919B4DD8C3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FFFA7-382C-8B99-103A-9C353A685B6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6A3101B-02DE-4DBE-A52F-35092CF47D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3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334267C-8889-AF27-EE00-E97318B7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C88F3B-7C23-FCB1-F068-DE3A5E910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B5B321-2B27-3870-9DE0-BF70F74CFE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EEA62-79E3-746E-EFE7-37153A21A7F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6A3101B-02DE-4DBE-A52F-35092CF47DF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5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D7893-D6F2-71C8-6DD7-CD264EED46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D7EFED-FB28-CAC9-6A53-9C5382D10D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5330B-F502-8381-6642-1932C02A83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2213" y="6440488"/>
            <a:ext cx="839787" cy="417512"/>
          </a:xfrm>
          <a:prstGeom prst="rect">
            <a:avLst/>
          </a:prstGeom>
        </p:spPr>
        <p:txBody>
          <a:bodyPr/>
          <a:lstStyle/>
          <a:p>
            <a:fld id="{66A3101B-02DE-4DBE-A52F-35092CF47DF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8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D551DD-D001-A10F-C556-8F32409A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A467B3-8533-CB54-EF38-B5E56C2C7A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948650-CA5C-150C-A980-7956C83C9D9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6389D-7CB2-27D1-7C00-3C526001F7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6A3101B-02DE-4DBE-A52F-35092CF47DF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6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VNS HEALTH TEMPLATE" val="T2jvGNlo"/>
  <p:tag name="ARTICULATE_SLIDE_COUNT" val="129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VNS Health Template">
  <a:themeElements>
    <a:clrScheme name="VNS Health Care 2022">
      <a:dk1>
        <a:srgbClr val="000000"/>
      </a:dk1>
      <a:lt1>
        <a:srgbClr val="FFFFFF"/>
      </a:lt1>
      <a:dk2>
        <a:srgbClr val="003C71"/>
      </a:dk2>
      <a:lt2>
        <a:srgbClr val="FFFFFF"/>
      </a:lt2>
      <a:accent1>
        <a:srgbClr val="00B5E5"/>
      </a:accent1>
      <a:accent2>
        <a:srgbClr val="E5007E"/>
      </a:accent2>
      <a:accent3>
        <a:srgbClr val="00B0B9"/>
      </a:accent3>
      <a:accent4>
        <a:srgbClr val="84BD00"/>
      </a:accent4>
      <a:accent5>
        <a:srgbClr val="FFA300"/>
      </a:accent5>
      <a:accent6>
        <a:srgbClr val="E4002B"/>
      </a:accent6>
      <a:hlink>
        <a:srgbClr val="003C71"/>
      </a:hlink>
      <a:folHlink>
        <a:srgbClr val="00B5E5"/>
      </a:folHlink>
    </a:clrScheme>
    <a:fontScheme name="VNS Health 2022_updat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tIns="216000" bIns="216000" rtlCol="0" anchor="t"/>
      <a:lstStyle>
        <a:defPPr marL="171450" marR="0" indent="-171450" algn="l" defTabSz="914400" rtl="0" eaLnBrk="1" fontAlgn="auto" latinLnBrk="0" hangingPunct="1">
          <a:lnSpc>
            <a:spcPct val="100000"/>
          </a:lnSpc>
          <a:spcBef>
            <a:spcPts val="300"/>
          </a:spcBef>
          <a:spcAft>
            <a:spcPts val="300"/>
          </a:spcAft>
          <a:buClr>
            <a:schemeClr val="tx2"/>
          </a:buClr>
          <a:buSzPct val="80000"/>
          <a:buFont typeface="Arial" panose="020B0604020202020204" pitchFamily="34" charset="0"/>
          <a:buChar char="•"/>
          <a:tabLst/>
          <a:defRPr sz="1200" dirty="0" err="1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tIns="90000" bIns="90000" rtlCol="0">
        <a:normAutofit/>
      </a:bodyPr>
      <a:lstStyle>
        <a:defPPr algn="l">
          <a:defRPr sz="1200" dirty="0" err="1" smtClean="0"/>
        </a:defPPr>
      </a:lstStyle>
    </a:txDef>
  </a:objectDefaults>
  <a:extraClrSchemeLst/>
  <a:custClrLst>
    <a:custClr name="Custom Color 1">
      <a:srgbClr val="E5E5E5"/>
    </a:custClr>
    <a:custClr name="Custom Color 2">
      <a:srgbClr val="E5F7FC"/>
    </a:custClr>
    <a:custClr name="Custom Color 3">
      <a:srgbClr val="FCE5F2"/>
    </a:custClr>
    <a:custClr name="Custom Color 4">
      <a:srgbClr val="E5F7F8"/>
    </a:custClr>
    <a:custClr name="Custom Color 5">
      <a:srgbClr val="F2F8E5"/>
    </a:custClr>
    <a:custClr name="Custom Color 6">
      <a:srgbClr val="FFF6E5"/>
    </a:custClr>
    <a:custClr name="Custom Color 7">
      <a:srgbClr val="FCE5E9"/>
    </a:custClr>
    <a:custClr name="BLANK">
      <a:srgbClr val="FFFFFF"/>
    </a:custClr>
    <a:custClr name="BLANK">
      <a:srgbClr val="FFFFFF"/>
    </a:custClr>
    <a:custClr name="BLANK">
      <a:srgbClr val="FFFFFF"/>
    </a:custClr>
    <a:custClr name="Custom Color 11">
      <a:srgbClr val="CCCCCC"/>
    </a:custClr>
    <a:custClr name="Custom Color 12">
      <a:srgbClr val="CCF0FA"/>
    </a:custClr>
    <a:custClr name="Custom Color 13">
      <a:srgbClr val="FACCE5"/>
    </a:custClr>
    <a:custClr name="Custom Color 14">
      <a:srgbClr val="CCEFF1"/>
    </a:custClr>
    <a:custClr name="Custom Color 15">
      <a:srgbClr val="E6F2CC"/>
    </a:custClr>
    <a:custClr name="Custom Color 16">
      <a:srgbClr val="FFEDCC"/>
    </a:custClr>
    <a:custClr name="Custom Color 17">
      <a:srgbClr val="FACCD5"/>
    </a:custClr>
  </a:custClrLst>
  <a:extLst>
    <a:ext uri="{05A4C25C-085E-4340-85A3-A5531E510DB2}">
      <thm15:themeFamily xmlns:thm15="http://schemas.microsoft.com/office/thememl/2012/main" name="VNS Health_Template &amp; Toolkit_01.pptx" id="{721A0C79-5780-42A0-A587-52A60E63D817}" vid="{A8870B16-CEDB-431E-B051-09377D0BF5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1449767E772347A34B923C178F582B" ma:contentTypeVersion="12" ma:contentTypeDescription="Create a new document." ma:contentTypeScope="" ma:versionID="a552967458bcfb981ae2251460bfca93">
  <xsd:schema xmlns:xsd="http://www.w3.org/2001/XMLSchema" xmlns:xs="http://www.w3.org/2001/XMLSchema" xmlns:p="http://schemas.microsoft.com/office/2006/metadata/properties" xmlns:ns2="e92db018-96ca-4081-bf0e-a76a3a342ac3" xmlns:ns3="cf19bd2e-71ab-4744-b1f9-7917e30fe7d5" targetNamespace="http://schemas.microsoft.com/office/2006/metadata/properties" ma:root="true" ma:fieldsID="68bc287df85cafbce6fe2739b36010eb" ns2:_="" ns3:_="">
    <xsd:import namespace="e92db018-96ca-4081-bf0e-a76a3a342ac3"/>
    <xsd:import namespace="cf19bd2e-71ab-4744-b1f9-7917e30fe7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db018-96ca-4081-bf0e-a76a3a342a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19bd2e-71ab-4744-b1f9-7917e30fe7d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f19bd2e-71ab-4744-b1f9-7917e30fe7d5">
      <UserInfo>
        <DisplayName>Li-wen Tsai</DisplayName>
        <AccountId>18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93EBE0-0EB5-49AA-8B32-A06E6B430A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2db018-96ca-4081-bf0e-a76a3a342ac3"/>
    <ds:schemaRef ds:uri="cf19bd2e-71ab-4744-b1f9-7917e30fe7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112121-0021-46B9-A71F-25E82439A11F}">
  <ds:schemaRefs>
    <ds:schemaRef ds:uri="3b116c5c-165a-433b-88d5-ba7176c48185"/>
    <ds:schemaRef ds:uri="a5bf85ab-5b89-45d5-812d-d881043611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cf19bd2e-71ab-4744-b1f9-7917e30fe7d5"/>
  </ds:schemaRefs>
</ds:datastoreItem>
</file>

<file path=customXml/itemProps3.xml><?xml version="1.0" encoding="utf-8"?>
<ds:datastoreItem xmlns:ds="http://schemas.openxmlformats.org/officeDocument/2006/customXml" ds:itemID="{5535A516-0B5E-48A3-970F-0297BC059D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2295</TotalTime>
  <Words>55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Wingdings</vt:lpstr>
      <vt:lpstr>VNS Health Template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Wyatt</dc:creator>
  <cp:lastModifiedBy>Liwen Tsai</cp:lastModifiedBy>
  <cp:revision>115</cp:revision>
  <dcterms:created xsi:type="dcterms:W3CDTF">2022-03-23T13:56:06Z</dcterms:created>
  <dcterms:modified xsi:type="dcterms:W3CDTF">2023-01-25T18:32:44Z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0x010100ED1449767E772347A34B923C178F582B</vt:lpwstr>
  </property>
  <property fmtid="{D5CDD505-2E9C-101B-9397-08002B2CF9AE}" pid="3" name="MediaServiceImageTags">
    <vt:lpwstr/>
  </property>
  <property fmtid="{D5CDD505-2E9C-101B-9397-08002B2CF9AE}" pid="4" name="ArticulateGUID">
    <vt:lpwstr>E9AB4E98-67D7-456C-84D8-8B1659F9DF0B</vt:lpwstr>
  </property>
  <property fmtid="{D5CDD505-2E9C-101B-9397-08002B2CF9AE}" pid="5" name="ArticulatePath">
    <vt:lpwstr>https://brightcarbon.sharepoint.com/sites/Intranet/Projects/UVW/VNSNY/VNSNY 7038 - PowerPoint Template and Toolkit/Project Files/VNS Health_Template &amp; Toolkit_02</vt:lpwstr>
  </property>
</Properties>
</file>