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sldIdLst>
    <p:sldId id="256" r:id="rId5"/>
    <p:sldId id="270" r:id="rId6"/>
    <p:sldId id="265" r:id="rId7"/>
    <p:sldId id="261" r:id="rId8"/>
    <p:sldId id="259" r:id="rId9"/>
    <p:sldId id="268" r:id="rId10"/>
    <p:sldId id="267" r:id="rId11"/>
    <p:sldId id="272" r:id="rId12"/>
    <p:sldId id="273" r:id="rId13"/>
    <p:sldId id="274" r:id="rId14"/>
    <p:sldId id="271" r:id="rId15"/>
    <p:sldId id="260" r:id="rId16"/>
    <p:sldId id="262" r:id="rId17"/>
    <p:sldId id="263" r:id="rId18"/>
  </p:sldIdLst>
  <p:sldSz cx="12192000"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hleigh Bello" initials="AB" lastIdx="186" clrIdx="0">
    <p:extLst>
      <p:ext uri="{19B8F6BF-5375-455C-9EA6-DF929625EA0E}">
        <p15:presenceInfo xmlns:p15="http://schemas.microsoft.com/office/powerpoint/2012/main" userId="S::501456@vnsny.org::b150ff7e-1a7b-44d6-8dd2-587790286360" providerId="AD"/>
      </p:ext>
    </p:extLst>
  </p:cmAuthor>
  <p:cmAuthor id="2" name="Lucy Wyatt" initials="LW" lastIdx="3" clrIdx="1">
    <p:extLst>
      <p:ext uri="{19B8F6BF-5375-455C-9EA6-DF929625EA0E}">
        <p15:presenceInfo xmlns:p15="http://schemas.microsoft.com/office/powerpoint/2012/main" userId="S::lucy.wyatt@brightcarbon.com::8a5bec55-c703-40af-825b-e7cccf7379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8400"/>
    <a:srgbClr val="EE8E00"/>
    <a:srgbClr val="002B82"/>
    <a:srgbClr val="003C71"/>
    <a:srgbClr val="E68900"/>
    <a:srgbClr val="EF5EAE"/>
    <a:srgbClr val="739AB6"/>
    <a:srgbClr val="80DAF2"/>
    <a:srgbClr val="3363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0" autoAdjust="0"/>
    <p:restoredTop sz="96357" autoAdjust="0"/>
  </p:normalViewPr>
  <p:slideViewPr>
    <p:cSldViewPr snapToGrid="0">
      <p:cViewPr varScale="1">
        <p:scale>
          <a:sx n="106" d="100"/>
          <a:sy n="106" d="100"/>
        </p:scale>
        <p:origin x="558" y="9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A28F8A-3C8F-49C0-8A0E-A295A0475529}" type="doc">
      <dgm:prSet loTypeId="urn:microsoft.com/office/officeart/2016/7/layout/RoundedRectangleTimeline" loCatId="process" qsTypeId="urn:microsoft.com/office/officeart/2005/8/quickstyle/simple1" qsCatId="simple" csTypeId="urn:microsoft.com/office/officeart/2005/8/colors/colorful1" csCatId="colorful" phldr="1"/>
      <dgm:spPr/>
      <dgm:t>
        <a:bodyPr/>
        <a:lstStyle/>
        <a:p>
          <a:endParaRPr lang="en-US"/>
        </a:p>
      </dgm:t>
    </dgm:pt>
    <dgm:pt modelId="{650FB62F-223F-4563-93EB-D8983258465F}">
      <dgm:prSet custT="1"/>
      <dgm:spPr/>
      <dgm:t>
        <a:bodyPr/>
        <a:lstStyle/>
        <a:p>
          <a:r>
            <a:rPr lang="en-US" sz="1400" b="1" dirty="0"/>
            <a:t>Phase 1</a:t>
          </a:r>
        </a:p>
      </dgm:t>
    </dgm:pt>
    <dgm:pt modelId="{C056F345-F8AA-4E70-AD73-1D48040D85D6}" type="parTrans" cxnId="{D753C909-E842-4B66-A567-88B5ACA1245D}">
      <dgm:prSet/>
      <dgm:spPr/>
      <dgm:t>
        <a:bodyPr/>
        <a:lstStyle/>
        <a:p>
          <a:endParaRPr lang="en-US"/>
        </a:p>
      </dgm:t>
    </dgm:pt>
    <dgm:pt modelId="{676E5FD3-49A8-4EE8-997C-CA1B98384605}" type="sibTrans" cxnId="{D753C909-E842-4B66-A567-88B5ACA1245D}">
      <dgm:prSet/>
      <dgm:spPr/>
      <dgm:t>
        <a:bodyPr/>
        <a:lstStyle/>
        <a:p>
          <a:endParaRPr lang="en-US"/>
        </a:p>
      </dgm:t>
    </dgm:pt>
    <dgm:pt modelId="{3A2AE214-7E3E-4620-82C3-5F4666D6D26E}">
      <dgm:prSet custT="1"/>
      <dgm:spPr/>
      <dgm:t>
        <a:bodyPr/>
        <a:lstStyle/>
        <a:p>
          <a:r>
            <a:rPr lang="en-US" sz="1600" b="1" dirty="0">
              <a:solidFill>
                <a:schemeClr val="accent2"/>
              </a:solidFill>
            </a:rPr>
            <a:t>Group Forming</a:t>
          </a:r>
        </a:p>
      </dgm:t>
    </dgm:pt>
    <dgm:pt modelId="{7812CB57-32D9-401B-8C1A-5068B9EED9A7}" type="parTrans" cxnId="{D21B4B1A-1A0C-45DA-8716-774C7107E896}">
      <dgm:prSet/>
      <dgm:spPr/>
      <dgm:t>
        <a:bodyPr/>
        <a:lstStyle/>
        <a:p>
          <a:endParaRPr lang="en-US"/>
        </a:p>
      </dgm:t>
    </dgm:pt>
    <dgm:pt modelId="{CF31AA66-51B7-499B-A9CF-0DB57B9D7D71}" type="sibTrans" cxnId="{D21B4B1A-1A0C-45DA-8716-774C7107E896}">
      <dgm:prSet/>
      <dgm:spPr/>
      <dgm:t>
        <a:bodyPr/>
        <a:lstStyle/>
        <a:p>
          <a:endParaRPr lang="en-US"/>
        </a:p>
      </dgm:t>
    </dgm:pt>
    <dgm:pt modelId="{8461F25D-86FF-4B51-BF5C-AA96337A0C03}">
      <dgm:prSet custT="1"/>
      <dgm:spPr/>
      <dgm:t>
        <a:bodyPr/>
        <a:lstStyle/>
        <a:p>
          <a:r>
            <a:rPr lang="en-US" sz="1400" b="1" dirty="0"/>
            <a:t>Phase 2</a:t>
          </a:r>
        </a:p>
      </dgm:t>
    </dgm:pt>
    <dgm:pt modelId="{F949F813-EA7F-4F83-AC0C-36029EC63FBE}" type="parTrans" cxnId="{A01ABCBD-494B-490C-BBA9-AA7CEE8BE035}">
      <dgm:prSet/>
      <dgm:spPr/>
      <dgm:t>
        <a:bodyPr/>
        <a:lstStyle/>
        <a:p>
          <a:endParaRPr lang="en-US"/>
        </a:p>
      </dgm:t>
    </dgm:pt>
    <dgm:pt modelId="{5B5262EA-F5AA-475A-8319-DD42F52C5E5D}" type="sibTrans" cxnId="{A01ABCBD-494B-490C-BBA9-AA7CEE8BE035}">
      <dgm:prSet/>
      <dgm:spPr/>
      <dgm:t>
        <a:bodyPr/>
        <a:lstStyle/>
        <a:p>
          <a:endParaRPr lang="en-US"/>
        </a:p>
      </dgm:t>
    </dgm:pt>
    <dgm:pt modelId="{D5371201-46D3-4964-8363-A66D47D94265}">
      <dgm:prSet custT="1"/>
      <dgm:spPr/>
      <dgm:t>
        <a:bodyPr/>
        <a:lstStyle/>
        <a:p>
          <a:r>
            <a:rPr lang="en-US" sz="1600" b="1" dirty="0">
              <a:solidFill>
                <a:schemeClr val="accent3"/>
              </a:solidFill>
            </a:rPr>
            <a:t>Data Selection</a:t>
          </a:r>
        </a:p>
      </dgm:t>
    </dgm:pt>
    <dgm:pt modelId="{77F3FB76-C779-41CD-AABE-76A975363DE3}" type="parTrans" cxnId="{C4006B58-A5DE-4F67-9FB1-03BFD66D97E5}">
      <dgm:prSet/>
      <dgm:spPr/>
      <dgm:t>
        <a:bodyPr/>
        <a:lstStyle/>
        <a:p>
          <a:endParaRPr lang="en-US"/>
        </a:p>
      </dgm:t>
    </dgm:pt>
    <dgm:pt modelId="{4DA51F06-1713-477F-BD40-2A43E40EAAC0}" type="sibTrans" cxnId="{C4006B58-A5DE-4F67-9FB1-03BFD66D97E5}">
      <dgm:prSet/>
      <dgm:spPr/>
      <dgm:t>
        <a:bodyPr/>
        <a:lstStyle/>
        <a:p>
          <a:endParaRPr lang="en-US"/>
        </a:p>
      </dgm:t>
    </dgm:pt>
    <dgm:pt modelId="{E2CA5E55-F0E7-438C-95D7-39C1AAC1E0AC}">
      <dgm:prSet custT="1"/>
      <dgm:spPr/>
      <dgm:t>
        <a:bodyPr/>
        <a:lstStyle/>
        <a:p>
          <a:r>
            <a:rPr lang="en-US" sz="1400" b="1" dirty="0"/>
            <a:t>Phase 3</a:t>
          </a:r>
        </a:p>
      </dgm:t>
    </dgm:pt>
    <dgm:pt modelId="{0A7A1284-46D1-4E34-B2C5-78DAD9AF26D2}" type="parTrans" cxnId="{E238B45F-8791-4B70-B0A6-35DDFA92ECE8}">
      <dgm:prSet/>
      <dgm:spPr/>
      <dgm:t>
        <a:bodyPr/>
        <a:lstStyle/>
        <a:p>
          <a:endParaRPr lang="en-US"/>
        </a:p>
      </dgm:t>
    </dgm:pt>
    <dgm:pt modelId="{5B755A7E-0D14-4996-96ED-4C4515B2A0A9}" type="sibTrans" cxnId="{E238B45F-8791-4B70-B0A6-35DDFA92ECE8}">
      <dgm:prSet/>
      <dgm:spPr/>
      <dgm:t>
        <a:bodyPr/>
        <a:lstStyle/>
        <a:p>
          <a:endParaRPr lang="en-US"/>
        </a:p>
      </dgm:t>
    </dgm:pt>
    <dgm:pt modelId="{862128AC-6790-4E26-B15A-C35814A83B9C}">
      <dgm:prSet custT="1"/>
      <dgm:spPr/>
      <dgm:t>
        <a:bodyPr/>
        <a:lstStyle/>
        <a:p>
          <a:r>
            <a:rPr lang="en-US" sz="1400" b="1" dirty="0"/>
            <a:t>Phase 4</a:t>
          </a:r>
        </a:p>
      </dgm:t>
    </dgm:pt>
    <dgm:pt modelId="{818B72E3-AA31-4BCB-9CE6-F6DEC99F957F}" type="parTrans" cxnId="{155605AD-AA35-4BC2-974E-878DF4D36D22}">
      <dgm:prSet/>
      <dgm:spPr/>
      <dgm:t>
        <a:bodyPr/>
        <a:lstStyle/>
        <a:p>
          <a:endParaRPr lang="en-US"/>
        </a:p>
      </dgm:t>
    </dgm:pt>
    <dgm:pt modelId="{7D021E8F-5B66-4CCC-87C5-E60CA90CD8A1}" type="sibTrans" cxnId="{155605AD-AA35-4BC2-974E-878DF4D36D22}">
      <dgm:prSet/>
      <dgm:spPr/>
      <dgm:t>
        <a:bodyPr/>
        <a:lstStyle/>
        <a:p>
          <a:endParaRPr lang="en-US"/>
        </a:p>
      </dgm:t>
    </dgm:pt>
    <dgm:pt modelId="{19F000FF-968C-4855-A7B9-F204AC05B2AF}">
      <dgm:prSet custT="1"/>
      <dgm:spPr/>
      <dgm:t>
        <a:bodyPr/>
        <a:lstStyle/>
        <a:p>
          <a:r>
            <a:rPr lang="en-US" sz="1600" b="1" dirty="0">
              <a:solidFill>
                <a:schemeClr val="accent5"/>
              </a:solidFill>
            </a:rPr>
            <a:t>Continue Peer Reviews</a:t>
          </a:r>
        </a:p>
      </dgm:t>
    </dgm:pt>
    <dgm:pt modelId="{F0D31BF3-9347-46F5-A5C3-8C5AE3BA277D}" type="parTrans" cxnId="{726B916C-A0DE-4545-929F-A9B515DFF9F1}">
      <dgm:prSet/>
      <dgm:spPr/>
      <dgm:t>
        <a:bodyPr/>
        <a:lstStyle/>
        <a:p>
          <a:endParaRPr lang="en-US"/>
        </a:p>
      </dgm:t>
    </dgm:pt>
    <dgm:pt modelId="{B6EF7BE9-78CA-4C37-81E5-96DEBFE616A3}" type="sibTrans" cxnId="{726B916C-A0DE-4545-929F-A9B515DFF9F1}">
      <dgm:prSet/>
      <dgm:spPr/>
      <dgm:t>
        <a:bodyPr/>
        <a:lstStyle/>
        <a:p>
          <a:endParaRPr lang="en-US"/>
        </a:p>
      </dgm:t>
    </dgm:pt>
    <dgm:pt modelId="{ACB4AD63-543C-483F-8A75-6FE6ABF0FD50}">
      <dgm:prSet custT="1"/>
      <dgm:spPr/>
      <dgm:t>
        <a:bodyPr/>
        <a:lstStyle/>
        <a:p>
          <a:r>
            <a:rPr lang="en-US" sz="1400" b="1" dirty="0"/>
            <a:t>Phase 5</a:t>
          </a:r>
        </a:p>
      </dgm:t>
    </dgm:pt>
    <dgm:pt modelId="{6A88A73D-CE6B-45BE-A449-8F4E758E1D1C}" type="parTrans" cxnId="{45B85F16-ED48-49B7-A4A5-F057BBD7A261}">
      <dgm:prSet/>
      <dgm:spPr/>
      <dgm:t>
        <a:bodyPr/>
        <a:lstStyle/>
        <a:p>
          <a:endParaRPr lang="en-US"/>
        </a:p>
      </dgm:t>
    </dgm:pt>
    <dgm:pt modelId="{A0F20E46-B3E5-4F6A-B480-C90513E3DC0A}" type="sibTrans" cxnId="{45B85F16-ED48-49B7-A4A5-F057BBD7A261}">
      <dgm:prSet/>
      <dgm:spPr/>
      <dgm:t>
        <a:bodyPr/>
        <a:lstStyle/>
        <a:p>
          <a:endParaRPr lang="en-US"/>
        </a:p>
      </dgm:t>
    </dgm:pt>
    <dgm:pt modelId="{E13A37B1-DB97-42E2-B48A-7237A5BE28E2}">
      <dgm:prSet custT="1"/>
      <dgm:spPr/>
      <dgm:t>
        <a:bodyPr/>
        <a:lstStyle/>
        <a:p>
          <a:r>
            <a:rPr lang="en-US" sz="1600" b="1" dirty="0">
              <a:solidFill>
                <a:schemeClr val="accent6"/>
              </a:solidFill>
            </a:rPr>
            <a:t>Create Visualizations</a:t>
          </a:r>
        </a:p>
      </dgm:t>
    </dgm:pt>
    <dgm:pt modelId="{89EAF298-415A-4E71-8214-E8AD917CFC27}" type="parTrans" cxnId="{EF460597-0AB5-4DBF-BB7B-BE1B09B44B97}">
      <dgm:prSet/>
      <dgm:spPr/>
      <dgm:t>
        <a:bodyPr/>
        <a:lstStyle/>
        <a:p>
          <a:endParaRPr lang="en-US"/>
        </a:p>
      </dgm:t>
    </dgm:pt>
    <dgm:pt modelId="{7CCB1E7F-D27C-4F5C-99A2-8B9626E9EBE1}" type="sibTrans" cxnId="{EF460597-0AB5-4DBF-BB7B-BE1B09B44B97}">
      <dgm:prSet/>
      <dgm:spPr/>
      <dgm:t>
        <a:bodyPr/>
        <a:lstStyle/>
        <a:p>
          <a:endParaRPr lang="en-US"/>
        </a:p>
      </dgm:t>
    </dgm:pt>
    <dgm:pt modelId="{DF6C5939-F43F-45AF-ACD6-B7104025C2AE}">
      <dgm:prSet custT="1"/>
      <dgm:spPr/>
      <dgm:t>
        <a:bodyPr/>
        <a:lstStyle/>
        <a:p>
          <a:r>
            <a:rPr lang="en-US" sz="1400" b="1" dirty="0"/>
            <a:t>Phase 6</a:t>
          </a:r>
        </a:p>
      </dgm:t>
    </dgm:pt>
    <dgm:pt modelId="{6E22531F-E519-4AF0-B8AC-218CD1D1EFCE}" type="parTrans" cxnId="{621C50E5-3755-4527-8535-C337946B0753}">
      <dgm:prSet/>
      <dgm:spPr/>
      <dgm:t>
        <a:bodyPr/>
        <a:lstStyle/>
        <a:p>
          <a:endParaRPr lang="en-US"/>
        </a:p>
      </dgm:t>
    </dgm:pt>
    <dgm:pt modelId="{C909D80C-747F-46C3-8B03-CD74E0C74806}" type="sibTrans" cxnId="{621C50E5-3755-4527-8535-C337946B0753}">
      <dgm:prSet/>
      <dgm:spPr/>
      <dgm:t>
        <a:bodyPr/>
        <a:lstStyle/>
        <a:p>
          <a:endParaRPr lang="en-US"/>
        </a:p>
      </dgm:t>
    </dgm:pt>
    <dgm:pt modelId="{2039B1FD-2FA5-4633-B101-0E5ABE96BBA4}">
      <dgm:prSet custT="1"/>
      <dgm:spPr/>
      <dgm:t>
        <a:bodyPr/>
        <a:lstStyle/>
        <a:p>
          <a:r>
            <a:rPr lang="en-US" sz="1600" b="1" dirty="0">
              <a:solidFill>
                <a:schemeClr val="accent2"/>
              </a:solidFill>
            </a:rPr>
            <a:t>Visualization Peer Review</a:t>
          </a:r>
        </a:p>
      </dgm:t>
    </dgm:pt>
    <dgm:pt modelId="{18178A84-70BA-41B5-B03A-263017DB2327}" type="parTrans" cxnId="{8FB043A7-0583-4FED-9306-C206390AFC03}">
      <dgm:prSet/>
      <dgm:spPr/>
      <dgm:t>
        <a:bodyPr/>
        <a:lstStyle/>
        <a:p>
          <a:endParaRPr lang="en-US"/>
        </a:p>
      </dgm:t>
    </dgm:pt>
    <dgm:pt modelId="{1BF93ED8-31FF-4D45-BD22-77E60F3F359C}" type="sibTrans" cxnId="{8FB043A7-0583-4FED-9306-C206390AFC03}">
      <dgm:prSet/>
      <dgm:spPr/>
      <dgm:t>
        <a:bodyPr/>
        <a:lstStyle/>
        <a:p>
          <a:endParaRPr lang="en-US"/>
        </a:p>
      </dgm:t>
    </dgm:pt>
    <dgm:pt modelId="{90981384-5884-4045-A9C6-EDE8A4A3F97C}">
      <dgm:prSet custT="1"/>
      <dgm:spPr/>
      <dgm:t>
        <a:bodyPr/>
        <a:lstStyle/>
        <a:p>
          <a:r>
            <a:rPr lang="en-US" sz="1600" b="1" dirty="0">
              <a:solidFill>
                <a:schemeClr val="accent2"/>
              </a:solidFill>
            </a:rPr>
            <a:t>Topic and subject determination</a:t>
          </a:r>
        </a:p>
      </dgm:t>
    </dgm:pt>
    <dgm:pt modelId="{022B67C6-FA90-4DE4-8D3C-3E3CE1C186D6}" type="parTrans" cxnId="{534E673E-9B7F-4AF3-A436-247C3557E4ED}">
      <dgm:prSet/>
      <dgm:spPr/>
      <dgm:t>
        <a:bodyPr/>
        <a:lstStyle/>
        <a:p>
          <a:endParaRPr lang="en-US"/>
        </a:p>
      </dgm:t>
    </dgm:pt>
    <dgm:pt modelId="{7CB36514-14B0-41C2-ACAC-010331EAD163}" type="sibTrans" cxnId="{534E673E-9B7F-4AF3-A436-247C3557E4ED}">
      <dgm:prSet/>
      <dgm:spPr/>
      <dgm:t>
        <a:bodyPr/>
        <a:lstStyle/>
        <a:p>
          <a:endParaRPr lang="en-US"/>
        </a:p>
      </dgm:t>
    </dgm:pt>
    <dgm:pt modelId="{439014B7-270B-4FA6-975D-4D4B0ADEE28A}">
      <dgm:prSet custT="1"/>
      <dgm:spPr/>
      <dgm:t>
        <a:bodyPr/>
        <a:lstStyle/>
        <a:p>
          <a:r>
            <a:rPr lang="en-US" sz="1600" b="1" dirty="0">
              <a:solidFill>
                <a:schemeClr val="accent3"/>
              </a:solidFill>
            </a:rPr>
            <a:t>EDA</a:t>
          </a:r>
        </a:p>
      </dgm:t>
    </dgm:pt>
    <dgm:pt modelId="{46D46B9D-71AF-4379-BF38-C9B87DCD4349}" type="parTrans" cxnId="{BB89ECC6-CCCB-4145-97CB-C3E97EC4810A}">
      <dgm:prSet/>
      <dgm:spPr/>
      <dgm:t>
        <a:bodyPr/>
        <a:lstStyle/>
        <a:p>
          <a:endParaRPr lang="en-US"/>
        </a:p>
      </dgm:t>
    </dgm:pt>
    <dgm:pt modelId="{4E21ADDA-9E62-4CD0-A8D6-5DA9B57284EB}" type="sibTrans" cxnId="{BB89ECC6-CCCB-4145-97CB-C3E97EC4810A}">
      <dgm:prSet/>
      <dgm:spPr/>
      <dgm:t>
        <a:bodyPr/>
        <a:lstStyle/>
        <a:p>
          <a:endParaRPr lang="en-US"/>
        </a:p>
      </dgm:t>
    </dgm:pt>
    <dgm:pt modelId="{AD707891-1BEA-47E5-B19B-DD8380AC23FD}">
      <dgm:prSet custT="1"/>
      <dgm:spPr/>
      <dgm:t>
        <a:bodyPr/>
        <a:lstStyle/>
        <a:p>
          <a:r>
            <a:rPr lang="en-US" sz="1600" b="1" dirty="0">
              <a:solidFill>
                <a:schemeClr val="accent4"/>
              </a:solidFill>
            </a:rPr>
            <a:t>Peer Review EDA</a:t>
          </a:r>
        </a:p>
      </dgm:t>
    </dgm:pt>
    <dgm:pt modelId="{A51AF2A3-C85C-4503-A229-803A83E2B911}" type="parTrans" cxnId="{DE0FF567-EA4F-4DD6-BDC4-8ABE338CD203}">
      <dgm:prSet/>
      <dgm:spPr/>
      <dgm:t>
        <a:bodyPr/>
        <a:lstStyle/>
        <a:p>
          <a:endParaRPr lang="en-US"/>
        </a:p>
      </dgm:t>
    </dgm:pt>
    <dgm:pt modelId="{97051CEC-C167-4021-8DDA-506170439604}" type="sibTrans" cxnId="{DE0FF567-EA4F-4DD6-BDC4-8ABE338CD203}">
      <dgm:prSet/>
      <dgm:spPr/>
      <dgm:t>
        <a:bodyPr/>
        <a:lstStyle/>
        <a:p>
          <a:endParaRPr lang="en-US"/>
        </a:p>
      </dgm:t>
    </dgm:pt>
    <dgm:pt modelId="{1033950E-5908-453A-A85F-EFE48809E75E}">
      <dgm:prSet custT="1"/>
      <dgm:spPr/>
      <dgm:t>
        <a:bodyPr/>
        <a:lstStyle/>
        <a:p>
          <a:r>
            <a:rPr lang="en-US" sz="1600" b="1" dirty="0">
              <a:solidFill>
                <a:schemeClr val="accent3"/>
              </a:solidFill>
            </a:rPr>
            <a:t>Model Selection</a:t>
          </a:r>
        </a:p>
      </dgm:t>
    </dgm:pt>
    <dgm:pt modelId="{53745EA5-FDF7-412B-A50C-3AC6697D1E3F}" type="parTrans" cxnId="{FAB5A008-C2B4-4727-8CF6-D105154D5BF5}">
      <dgm:prSet/>
      <dgm:spPr/>
      <dgm:t>
        <a:bodyPr/>
        <a:lstStyle/>
        <a:p>
          <a:endParaRPr lang="en-US"/>
        </a:p>
      </dgm:t>
    </dgm:pt>
    <dgm:pt modelId="{A7B08011-F6FE-47F5-9E1B-9CE7C747BAEF}" type="sibTrans" cxnId="{FAB5A008-C2B4-4727-8CF6-D105154D5BF5}">
      <dgm:prSet/>
      <dgm:spPr/>
      <dgm:t>
        <a:bodyPr/>
        <a:lstStyle/>
        <a:p>
          <a:endParaRPr lang="en-US"/>
        </a:p>
      </dgm:t>
    </dgm:pt>
    <dgm:pt modelId="{9AB50F1B-1CBD-4BB8-A2B7-2C50B77F7B7E}">
      <dgm:prSet custT="1"/>
      <dgm:spPr/>
      <dgm:t>
        <a:bodyPr/>
        <a:lstStyle/>
        <a:p>
          <a:r>
            <a:rPr lang="en-US" sz="1600" b="1" dirty="0">
              <a:solidFill>
                <a:schemeClr val="accent4"/>
              </a:solidFill>
            </a:rPr>
            <a:t>Peer Review Models Testing</a:t>
          </a:r>
        </a:p>
      </dgm:t>
    </dgm:pt>
    <dgm:pt modelId="{64DDECE4-91D4-4D7F-97FC-C174B560A3F5}" type="parTrans" cxnId="{477E8983-BE26-4A7E-B699-E0746817A811}">
      <dgm:prSet/>
      <dgm:spPr/>
      <dgm:t>
        <a:bodyPr/>
        <a:lstStyle/>
        <a:p>
          <a:endParaRPr lang="en-US"/>
        </a:p>
      </dgm:t>
    </dgm:pt>
    <dgm:pt modelId="{77BF6749-8146-4AC5-8439-9EBA3ACC9BA9}" type="sibTrans" cxnId="{477E8983-BE26-4A7E-B699-E0746817A811}">
      <dgm:prSet/>
      <dgm:spPr/>
      <dgm:t>
        <a:bodyPr/>
        <a:lstStyle/>
        <a:p>
          <a:endParaRPr lang="en-US"/>
        </a:p>
      </dgm:t>
    </dgm:pt>
    <dgm:pt modelId="{508A0311-F332-4A7D-9CFB-063620541580}">
      <dgm:prSet custT="1"/>
      <dgm:spPr/>
      <dgm:t>
        <a:bodyPr/>
        <a:lstStyle/>
        <a:p>
          <a:r>
            <a:rPr lang="en-US" sz="1600" b="1" dirty="0">
              <a:solidFill>
                <a:schemeClr val="accent4"/>
              </a:solidFill>
            </a:rPr>
            <a:t>Reroute EDA and Continue Model testing</a:t>
          </a:r>
        </a:p>
      </dgm:t>
    </dgm:pt>
    <dgm:pt modelId="{81FE839C-B390-4E4C-A33D-5DE4ED944791}" type="parTrans" cxnId="{BFB9DE6B-4B59-4DDF-902E-9DF1C26AA874}">
      <dgm:prSet/>
      <dgm:spPr/>
      <dgm:t>
        <a:bodyPr/>
        <a:lstStyle/>
        <a:p>
          <a:endParaRPr lang="en-US"/>
        </a:p>
      </dgm:t>
    </dgm:pt>
    <dgm:pt modelId="{1895F747-F06F-437E-B353-29B1B61942FA}" type="sibTrans" cxnId="{BFB9DE6B-4B59-4DDF-902E-9DF1C26AA874}">
      <dgm:prSet/>
      <dgm:spPr/>
      <dgm:t>
        <a:bodyPr/>
        <a:lstStyle/>
        <a:p>
          <a:endParaRPr lang="en-US"/>
        </a:p>
      </dgm:t>
    </dgm:pt>
    <dgm:pt modelId="{18841168-7A89-4D31-966E-7F23BB50A15E}">
      <dgm:prSet custT="1"/>
      <dgm:spPr/>
      <dgm:t>
        <a:bodyPr/>
        <a:lstStyle/>
        <a:p>
          <a:r>
            <a:rPr lang="en-US" sz="1600" b="1" dirty="0">
              <a:solidFill>
                <a:schemeClr val="accent3"/>
              </a:solidFill>
            </a:rPr>
            <a:t>Initiate Database</a:t>
          </a:r>
        </a:p>
      </dgm:t>
    </dgm:pt>
    <dgm:pt modelId="{501061AD-6F6E-417B-92B0-DBF6EA466B88}" type="parTrans" cxnId="{956AE640-8D19-4814-BE98-8831BE787768}">
      <dgm:prSet/>
      <dgm:spPr/>
      <dgm:t>
        <a:bodyPr/>
        <a:lstStyle/>
        <a:p>
          <a:endParaRPr lang="en-US"/>
        </a:p>
      </dgm:t>
    </dgm:pt>
    <dgm:pt modelId="{0C647876-9E6F-4A6F-A081-2CC2ECF760A5}" type="sibTrans" cxnId="{956AE640-8D19-4814-BE98-8831BE787768}">
      <dgm:prSet/>
      <dgm:spPr/>
      <dgm:t>
        <a:bodyPr/>
        <a:lstStyle/>
        <a:p>
          <a:endParaRPr lang="en-US"/>
        </a:p>
      </dgm:t>
    </dgm:pt>
    <dgm:pt modelId="{D5FA3A55-4A40-42BD-92F3-83A34D107310}">
      <dgm:prSet custT="1"/>
      <dgm:spPr/>
      <dgm:t>
        <a:bodyPr/>
        <a:lstStyle/>
        <a:p>
          <a:r>
            <a:rPr lang="en-US" sz="1600" b="1" dirty="0">
              <a:solidFill>
                <a:schemeClr val="accent5"/>
              </a:solidFill>
            </a:rPr>
            <a:t>Model Determination</a:t>
          </a:r>
        </a:p>
      </dgm:t>
    </dgm:pt>
    <dgm:pt modelId="{8424AC46-2C71-4E0E-A6AD-40472069B84C}" type="parTrans" cxnId="{5F23C3BD-7349-4927-B4C5-718F0EA207AE}">
      <dgm:prSet/>
      <dgm:spPr/>
      <dgm:t>
        <a:bodyPr/>
        <a:lstStyle/>
        <a:p>
          <a:endParaRPr lang="en-US"/>
        </a:p>
      </dgm:t>
    </dgm:pt>
    <dgm:pt modelId="{680EA24D-F446-4B07-83EE-D13E58BC7B36}" type="sibTrans" cxnId="{5F23C3BD-7349-4927-B4C5-718F0EA207AE}">
      <dgm:prSet/>
      <dgm:spPr/>
      <dgm:t>
        <a:bodyPr/>
        <a:lstStyle/>
        <a:p>
          <a:endParaRPr lang="en-US"/>
        </a:p>
      </dgm:t>
    </dgm:pt>
    <dgm:pt modelId="{58E49BB6-13D0-466A-8943-98EB9822B104}">
      <dgm:prSet custT="1"/>
      <dgm:spPr/>
      <dgm:t>
        <a:bodyPr/>
        <a:lstStyle/>
        <a:p>
          <a:r>
            <a:rPr lang="en-US" sz="1600" b="1" dirty="0">
              <a:solidFill>
                <a:schemeClr val="accent6"/>
              </a:solidFill>
            </a:rPr>
            <a:t>Initiate Presentation Deck</a:t>
          </a:r>
        </a:p>
      </dgm:t>
    </dgm:pt>
    <dgm:pt modelId="{89082D1F-3498-4145-8C27-D40A317155A9}" type="parTrans" cxnId="{A7C24680-B71F-412D-8F37-2151E18461E2}">
      <dgm:prSet/>
      <dgm:spPr/>
      <dgm:t>
        <a:bodyPr/>
        <a:lstStyle/>
        <a:p>
          <a:endParaRPr lang="en-US"/>
        </a:p>
      </dgm:t>
    </dgm:pt>
    <dgm:pt modelId="{ECB14277-103A-495C-B3FA-9186F56A1C00}" type="sibTrans" cxnId="{A7C24680-B71F-412D-8F37-2151E18461E2}">
      <dgm:prSet/>
      <dgm:spPr/>
      <dgm:t>
        <a:bodyPr/>
        <a:lstStyle/>
        <a:p>
          <a:endParaRPr lang="en-US"/>
        </a:p>
      </dgm:t>
    </dgm:pt>
    <dgm:pt modelId="{F5577857-631F-4CB5-BE8C-746AB6E19105}">
      <dgm:prSet custT="1"/>
      <dgm:spPr/>
      <dgm:t>
        <a:bodyPr/>
        <a:lstStyle/>
        <a:p>
          <a:r>
            <a:rPr lang="en-US" sz="1600" b="1" dirty="0">
              <a:solidFill>
                <a:schemeClr val="accent5"/>
              </a:solidFill>
            </a:rPr>
            <a:t>Database Established</a:t>
          </a:r>
        </a:p>
      </dgm:t>
    </dgm:pt>
    <dgm:pt modelId="{F62AA0EA-C818-4117-979D-4DD38DC1DA00}" type="parTrans" cxnId="{E1C1D439-6C74-4C61-814B-222E97A4BA41}">
      <dgm:prSet/>
      <dgm:spPr/>
      <dgm:t>
        <a:bodyPr/>
        <a:lstStyle/>
        <a:p>
          <a:endParaRPr lang="en-US"/>
        </a:p>
      </dgm:t>
    </dgm:pt>
    <dgm:pt modelId="{10B70404-9125-42E4-B1C7-61880DA19E2D}" type="sibTrans" cxnId="{E1C1D439-6C74-4C61-814B-222E97A4BA41}">
      <dgm:prSet/>
      <dgm:spPr/>
      <dgm:t>
        <a:bodyPr/>
        <a:lstStyle/>
        <a:p>
          <a:endParaRPr lang="en-US"/>
        </a:p>
      </dgm:t>
    </dgm:pt>
    <dgm:pt modelId="{989DE63D-7621-4A91-BACB-D1658B4E7853}">
      <dgm:prSet custT="1"/>
      <dgm:spPr/>
      <dgm:t>
        <a:bodyPr/>
        <a:lstStyle/>
        <a:p>
          <a:r>
            <a:rPr lang="en-US" sz="1600" b="1" dirty="0">
              <a:solidFill>
                <a:schemeClr val="accent2"/>
              </a:solidFill>
            </a:rPr>
            <a:t>Finalize Readme and Presentation</a:t>
          </a:r>
        </a:p>
      </dgm:t>
    </dgm:pt>
    <dgm:pt modelId="{7197F342-A0A4-4F6E-B2F2-4C81A7BC4E42}" type="parTrans" cxnId="{DD650C54-1D7A-4AA0-96F1-904C5DB868A3}">
      <dgm:prSet/>
      <dgm:spPr/>
      <dgm:t>
        <a:bodyPr/>
        <a:lstStyle/>
        <a:p>
          <a:endParaRPr lang="en-US"/>
        </a:p>
      </dgm:t>
    </dgm:pt>
    <dgm:pt modelId="{208B5490-D638-4416-BA9F-E6B8532A049E}" type="sibTrans" cxnId="{DD650C54-1D7A-4AA0-96F1-904C5DB868A3}">
      <dgm:prSet/>
      <dgm:spPr/>
      <dgm:t>
        <a:bodyPr/>
        <a:lstStyle/>
        <a:p>
          <a:endParaRPr lang="en-US"/>
        </a:p>
      </dgm:t>
    </dgm:pt>
    <dgm:pt modelId="{DDA6E6CC-FDD2-4008-8C27-345D99F72B08}" type="pres">
      <dgm:prSet presAssocID="{04A28F8A-3C8F-49C0-8A0E-A295A0475529}" presName="Name0" presStyleCnt="0">
        <dgm:presLayoutVars>
          <dgm:chMax/>
          <dgm:chPref/>
          <dgm:animLvl val="lvl"/>
        </dgm:presLayoutVars>
      </dgm:prSet>
      <dgm:spPr/>
    </dgm:pt>
    <dgm:pt modelId="{45C008C9-F9E9-4F4F-8AEF-C4228D9B3395}" type="pres">
      <dgm:prSet presAssocID="{650FB62F-223F-4563-93EB-D8983258465F}" presName="composite1" presStyleCnt="0"/>
      <dgm:spPr/>
    </dgm:pt>
    <dgm:pt modelId="{D26D7527-B7B8-44EF-801E-1D62FA31E675}" type="pres">
      <dgm:prSet presAssocID="{650FB62F-223F-4563-93EB-D8983258465F}" presName="parent1" presStyleLbl="alignNode1" presStyleIdx="0" presStyleCnt="6">
        <dgm:presLayoutVars>
          <dgm:chMax val="1"/>
          <dgm:chPref val="1"/>
          <dgm:bulletEnabled val="1"/>
        </dgm:presLayoutVars>
      </dgm:prSet>
      <dgm:spPr/>
    </dgm:pt>
    <dgm:pt modelId="{19AA094B-6E41-48EA-A699-E2A6B8F7D4EE}" type="pres">
      <dgm:prSet presAssocID="{650FB62F-223F-4563-93EB-D8983258465F}" presName="Childtext1" presStyleLbl="revTx" presStyleIdx="0" presStyleCnt="6">
        <dgm:presLayoutVars>
          <dgm:bulletEnabled val="1"/>
        </dgm:presLayoutVars>
      </dgm:prSet>
      <dgm:spPr/>
    </dgm:pt>
    <dgm:pt modelId="{F2B9BAEA-625A-4381-9BAF-CA9DE12D1472}" type="pres">
      <dgm:prSet presAssocID="{650FB62F-223F-4563-93EB-D8983258465F}" presName="ConnectLine1" presStyleLbl="sibTrans1D1" presStyleIdx="0" presStyleCnt="6"/>
      <dgm:spPr>
        <a:noFill/>
        <a:ln w="6350" cap="flat" cmpd="sng" algn="ctr">
          <a:solidFill>
            <a:schemeClr val="accent2">
              <a:hueOff val="0"/>
              <a:satOff val="0"/>
              <a:lumOff val="0"/>
              <a:alphaOff val="0"/>
            </a:schemeClr>
          </a:solidFill>
          <a:prstDash val="dash"/>
          <a:miter lim="800000"/>
        </a:ln>
        <a:effectLst/>
      </dgm:spPr>
    </dgm:pt>
    <dgm:pt modelId="{B4CF1BD6-293B-44EC-B4FC-9EF63B6BF89B}" type="pres">
      <dgm:prSet presAssocID="{650FB62F-223F-4563-93EB-D8983258465F}" presName="ConnectLineEnd1" presStyleLbl="lnNode1" presStyleIdx="0" presStyleCnt="6"/>
      <dgm:spPr/>
    </dgm:pt>
    <dgm:pt modelId="{4C656D03-BE53-40E1-BD0B-174AEADD1BD4}" type="pres">
      <dgm:prSet presAssocID="{650FB62F-223F-4563-93EB-D8983258465F}" presName="EmptyPane1" presStyleCnt="0"/>
      <dgm:spPr/>
    </dgm:pt>
    <dgm:pt modelId="{9F07A5AD-7C44-41AB-9E13-6EC79586C039}" type="pres">
      <dgm:prSet presAssocID="{676E5FD3-49A8-4EE8-997C-CA1B98384605}" presName="spaceBetweenRectangles1" presStyleCnt="0"/>
      <dgm:spPr/>
    </dgm:pt>
    <dgm:pt modelId="{F1C3BF68-A016-4055-9CC5-8161A0C915D8}" type="pres">
      <dgm:prSet presAssocID="{8461F25D-86FF-4B51-BF5C-AA96337A0C03}" presName="composite1" presStyleCnt="0"/>
      <dgm:spPr/>
    </dgm:pt>
    <dgm:pt modelId="{0913CFBD-AAB3-451F-8E0B-8903936323C2}" type="pres">
      <dgm:prSet presAssocID="{8461F25D-86FF-4B51-BF5C-AA96337A0C03}" presName="parent1" presStyleLbl="alignNode1" presStyleIdx="1" presStyleCnt="6">
        <dgm:presLayoutVars>
          <dgm:chMax val="1"/>
          <dgm:chPref val="1"/>
          <dgm:bulletEnabled val="1"/>
        </dgm:presLayoutVars>
      </dgm:prSet>
      <dgm:spPr/>
    </dgm:pt>
    <dgm:pt modelId="{D2853464-4688-4A15-A8CA-3C832CBF556B}" type="pres">
      <dgm:prSet presAssocID="{8461F25D-86FF-4B51-BF5C-AA96337A0C03}" presName="Childtext1" presStyleLbl="revTx" presStyleIdx="1" presStyleCnt="6">
        <dgm:presLayoutVars>
          <dgm:bulletEnabled val="1"/>
        </dgm:presLayoutVars>
      </dgm:prSet>
      <dgm:spPr/>
    </dgm:pt>
    <dgm:pt modelId="{58655071-53F8-48A1-9C6F-335D7B36DD1C}" type="pres">
      <dgm:prSet presAssocID="{8461F25D-86FF-4B51-BF5C-AA96337A0C03}" presName="ConnectLine1" presStyleLbl="sibTrans1D1" presStyleIdx="1" presStyleCnt="6"/>
      <dgm:spPr>
        <a:noFill/>
        <a:ln w="6350" cap="flat" cmpd="sng" algn="ctr">
          <a:solidFill>
            <a:schemeClr val="accent3">
              <a:hueOff val="0"/>
              <a:satOff val="0"/>
              <a:lumOff val="0"/>
              <a:alphaOff val="0"/>
            </a:schemeClr>
          </a:solidFill>
          <a:prstDash val="dash"/>
          <a:miter lim="800000"/>
        </a:ln>
        <a:effectLst/>
      </dgm:spPr>
    </dgm:pt>
    <dgm:pt modelId="{686D23F4-D140-4C73-8487-F08375B5B6EE}" type="pres">
      <dgm:prSet presAssocID="{8461F25D-86FF-4B51-BF5C-AA96337A0C03}" presName="ConnectLineEnd1" presStyleLbl="lnNode1" presStyleIdx="1" presStyleCnt="6"/>
      <dgm:spPr/>
    </dgm:pt>
    <dgm:pt modelId="{AD635008-AA72-40AC-A58D-AB4473055B7D}" type="pres">
      <dgm:prSet presAssocID="{8461F25D-86FF-4B51-BF5C-AA96337A0C03}" presName="EmptyPane1" presStyleCnt="0"/>
      <dgm:spPr/>
    </dgm:pt>
    <dgm:pt modelId="{CCB8D88F-2F8D-4B76-8027-6DDEC18D4BD4}" type="pres">
      <dgm:prSet presAssocID="{5B5262EA-F5AA-475A-8319-DD42F52C5E5D}" presName="spaceBetweenRectangles1" presStyleCnt="0"/>
      <dgm:spPr/>
    </dgm:pt>
    <dgm:pt modelId="{574FB70F-8891-460C-8921-AB0237BC24C7}" type="pres">
      <dgm:prSet presAssocID="{E2CA5E55-F0E7-438C-95D7-39C1AAC1E0AC}" presName="composite1" presStyleCnt="0"/>
      <dgm:spPr/>
    </dgm:pt>
    <dgm:pt modelId="{46A0DB1A-A3F4-4CBB-A519-6C9AD7710921}" type="pres">
      <dgm:prSet presAssocID="{E2CA5E55-F0E7-438C-95D7-39C1AAC1E0AC}" presName="parent1" presStyleLbl="alignNode1" presStyleIdx="2" presStyleCnt="6">
        <dgm:presLayoutVars>
          <dgm:chMax val="1"/>
          <dgm:chPref val="1"/>
          <dgm:bulletEnabled val="1"/>
        </dgm:presLayoutVars>
      </dgm:prSet>
      <dgm:spPr/>
    </dgm:pt>
    <dgm:pt modelId="{4B0EC428-3031-43E7-8B02-3459F83D6FEC}" type="pres">
      <dgm:prSet presAssocID="{E2CA5E55-F0E7-438C-95D7-39C1AAC1E0AC}" presName="Childtext1" presStyleLbl="revTx" presStyleIdx="2" presStyleCnt="6">
        <dgm:presLayoutVars>
          <dgm:bulletEnabled val="1"/>
        </dgm:presLayoutVars>
      </dgm:prSet>
      <dgm:spPr/>
    </dgm:pt>
    <dgm:pt modelId="{1273C481-15BA-4FC6-9D94-FB168773DD47}" type="pres">
      <dgm:prSet presAssocID="{E2CA5E55-F0E7-438C-95D7-39C1AAC1E0AC}" presName="ConnectLine1" presStyleLbl="sibTrans1D1" presStyleIdx="2" presStyleCnt="6"/>
      <dgm:spPr>
        <a:noFill/>
        <a:ln w="6350" cap="flat" cmpd="sng" algn="ctr">
          <a:solidFill>
            <a:schemeClr val="accent4">
              <a:hueOff val="0"/>
              <a:satOff val="0"/>
              <a:lumOff val="0"/>
              <a:alphaOff val="0"/>
            </a:schemeClr>
          </a:solidFill>
          <a:prstDash val="dash"/>
          <a:miter lim="800000"/>
        </a:ln>
        <a:effectLst/>
      </dgm:spPr>
    </dgm:pt>
    <dgm:pt modelId="{11938EAA-14BA-428F-8573-36F403C494F4}" type="pres">
      <dgm:prSet presAssocID="{E2CA5E55-F0E7-438C-95D7-39C1AAC1E0AC}" presName="ConnectLineEnd1" presStyleLbl="lnNode1" presStyleIdx="2" presStyleCnt="6"/>
      <dgm:spPr/>
    </dgm:pt>
    <dgm:pt modelId="{C406F29C-18D2-4560-84DE-4E0AC1222FA4}" type="pres">
      <dgm:prSet presAssocID="{E2CA5E55-F0E7-438C-95D7-39C1AAC1E0AC}" presName="EmptyPane1" presStyleCnt="0"/>
      <dgm:spPr/>
    </dgm:pt>
    <dgm:pt modelId="{D653F867-763E-4E5F-8589-6C01C29D8BED}" type="pres">
      <dgm:prSet presAssocID="{5B755A7E-0D14-4996-96ED-4C4515B2A0A9}" presName="spaceBetweenRectangles1" presStyleCnt="0"/>
      <dgm:spPr/>
    </dgm:pt>
    <dgm:pt modelId="{5536B920-C668-4238-93A9-D23288692EE4}" type="pres">
      <dgm:prSet presAssocID="{862128AC-6790-4E26-B15A-C35814A83B9C}" presName="composite1" presStyleCnt="0"/>
      <dgm:spPr/>
    </dgm:pt>
    <dgm:pt modelId="{FE5B503B-649E-4EBE-B4F0-034886C60FCE}" type="pres">
      <dgm:prSet presAssocID="{862128AC-6790-4E26-B15A-C35814A83B9C}" presName="parent1" presStyleLbl="alignNode1" presStyleIdx="3" presStyleCnt="6">
        <dgm:presLayoutVars>
          <dgm:chMax val="1"/>
          <dgm:chPref val="1"/>
          <dgm:bulletEnabled val="1"/>
        </dgm:presLayoutVars>
      </dgm:prSet>
      <dgm:spPr/>
    </dgm:pt>
    <dgm:pt modelId="{44D0B124-BDAA-4820-B986-3B65A514DC39}" type="pres">
      <dgm:prSet presAssocID="{862128AC-6790-4E26-B15A-C35814A83B9C}" presName="Childtext1" presStyleLbl="revTx" presStyleIdx="3" presStyleCnt="6">
        <dgm:presLayoutVars>
          <dgm:bulletEnabled val="1"/>
        </dgm:presLayoutVars>
      </dgm:prSet>
      <dgm:spPr/>
    </dgm:pt>
    <dgm:pt modelId="{03857731-03C8-4AD6-9218-588190F999A7}" type="pres">
      <dgm:prSet presAssocID="{862128AC-6790-4E26-B15A-C35814A83B9C}" presName="ConnectLine1" presStyleLbl="sibTrans1D1" presStyleIdx="3" presStyleCnt="6"/>
      <dgm:spPr>
        <a:noFill/>
        <a:ln w="6350" cap="flat" cmpd="sng" algn="ctr">
          <a:solidFill>
            <a:schemeClr val="accent5">
              <a:hueOff val="0"/>
              <a:satOff val="0"/>
              <a:lumOff val="0"/>
              <a:alphaOff val="0"/>
            </a:schemeClr>
          </a:solidFill>
          <a:prstDash val="dash"/>
          <a:miter lim="800000"/>
        </a:ln>
        <a:effectLst/>
      </dgm:spPr>
    </dgm:pt>
    <dgm:pt modelId="{AC1F1936-8F89-4B9B-8248-648C9B8BC842}" type="pres">
      <dgm:prSet presAssocID="{862128AC-6790-4E26-B15A-C35814A83B9C}" presName="ConnectLineEnd1" presStyleLbl="lnNode1" presStyleIdx="3" presStyleCnt="6"/>
      <dgm:spPr/>
    </dgm:pt>
    <dgm:pt modelId="{FBF6DAB8-E16A-4A67-9A39-1FC1015CA252}" type="pres">
      <dgm:prSet presAssocID="{862128AC-6790-4E26-B15A-C35814A83B9C}" presName="EmptyPane1" presStyleCnt="0"/>
      <dgm:spPr/>
    </dgm:pt>
    <dgm:pt modelId="{1B31A0FE-3544-411A-BD2F-34BA5BC1BA75}" type="pres">
      <dgm:prSet presAssocID="{7D021E8F-5B66-4CCC-87C5-E60CA90CD8A1}" presName="spaceBetweenRectangles1" presStyleCnt="0"/>
      <dgm:spPr/>
    </dgm:pt>
    <dgm:pt modelId="{95AD146D-FF10-4343-8A04-EF230CF11E81}" type="pres">
      <dgm:prSet presAssocID="{ACB4AD63-543C-483F-8A75-6FE6ABF0FD50}" presName="composite1" presStyleCnt="0"/>
      <dgm:spPr/>
    </dgm:pt>
    <dgm:pt modelId="{41A63AFC-4094-4DF6-B9AA-6B2F2E37BF65}" type="pres">
      <dgm:prSet presAssocID="{ACB4AD63-543C-483F-8A75-6FE6ABF0FD50}" presName="parent1" presStyleLbl="alignNode1" presStyleIdx="4" presStyleCnt="6">
        <dgm:presLayoutVars>
          <dgm:chMax val="1"/>
          <dgm:chPref val="1"/>
          <dgm:bulletEnabled val="1"/>
        </dgm:presLayoutVars>
      </dgm:prSet>
      <dgm:spPr/>
    </dgm:pt>
    <dgm:pt modelId="{24BBEA23-2F02-49DE-BCA2-D97BC28F3316}" type="pres">
      <dgm:prSet presAssocID="{ACB4AD63-543C-483F-8A75-6FE6ABF0FD50}" presName="Childtext1" presStyleLbl="revTx" presStyleIdx="4" presStyleCnt="6">
        <dgm:presLayoutVars>
          <dgm:bulletEnabled val="1"/>
        </dgm:presLayoutVars>
      </dgm:prSet>
      <dgm:spPr/>
    </dgm:pt>
    <dgm:pt modelId="{91FE84CA-330B-4835-B545-23195BA4F7DA}" type="pres">
      <dgm:prSet presAssocID="{ACB4AD63-543C-483F-8A75-6FE6ABF0FD50}" presName="ConnectLine1" presStyleLbl="sibTrans1D1" presStyleIdx="4" presStyleCnt="6"/>
      <dgm:spPr>
        <a:noFill/>
        <a:ln w="6350" cap="flat" cmpd="sng" algn="ctr">
          <a:solidFill>
            <a:schemeClr val="accent6">
              <a:hueOff val="0"/>
              <a:satOff val="0"/>
              <a:lumOff val="0"/>
              <a:alphaOff val="0"/>
            </a:schemeClr>
          </a:solidFill>
          <a:prstDash val="dash"/>
          <a:miter lim="800000"/>
        </a:ln>
        <a:effectLst/>
      </dgm:spPr>
    </dgm:pt>
    <dgm:pt modelId="{668B73ED-B84C-4B21-A982-D0F968162AC9}" type="pres">
      <dgm:prSet presAssocID="{ACB4AD63-543C-483F-8A75-6FE6ABF0FD50}" presName="ConnectLineEnd1" presStyleLbl="lnNode1" presStyleIdx="4" presStyleCnt="6"/>
      <dgm:spPr/>
    </dgm:pt>
    <dgm:pt modelId="{F9C7C0CA-AD17-44C6-8D15-734CFB83529D}" type="pres">
      <dgm:prSet presAssocID="{ACB4AD63-543C-483F-8A75-6FE6ABF0FD50}" presName="EmptyPane1" presStyleCnt="0"/>
      <dgm:spPr/>
    </dgm:pt>
    <dgm:pt modelId="{1C8FED9A-2515-407C-9B62-131EA506E0FD}" type="pres">
      <dgm:prSet presAssocID="{A0F20E46-B3E5-4F6A-B480-C90513E3DC0A}" presName="spaceBetweenRectangles1" presStyleCnt="0"/>
      <dgm:spPr/>
    </dgm:pt>
    <dgm:pt modelId="{C85E196C-F810-4D69-BAD8-E480C4F94676}" type="pres">
      <dgm:prSet presAssocID="{DF6C5939-F43F-45AF-ACD6-B7104025C2AE}" presName="composite1" presStyleCnt="0"/>
      <dgm:spPr/>
    </dgm:pt>
    <dgm:pt modelId="{3C39F1AA-836D-4F3E-B379-E797E0E43884}" type="pres">
      <dgm:prSet presAssocID="{DF6C5939-F43F-45AF-ACD6-B7104025C2AE}" presName="parent1" presStyleLbl="alignNode1" presStyleIdx="5" presStyleCnt="6">
        <dgm:presLayoutVars>
          <dgm:chMax val="1"/>
          <dgm:chPref val="1"/>
          <dgm:bulletEnabled val="1"/>
        </dgm:presLayoutVars>
      </dgm:prSet>
      <dgm:spPr/>
    </dgm:pt>
    <dgm:pt modelId="{9688CCA6-7851-4D7B-85ED-58B1744199B6}" type="pres">
      <dgm:prSet presAssocID="{DF6C5939-F43F-45AF-ACD6-B7104025C2AE}" presName="Childtext1" presStyleLbl="revTx" presStyleIdx="5" presStyleCnt="6">
        <dgm:presLayoutVars>
          <dgm:bulletEnabled val="1"/>
        </dgm:presLayoutVars>
      </dgm:prSet>
      <dgm:spPr/>
    </dgm:pt>
    <dgm:pt modelId="{6C5C0335-AA35-4631-B027-0DC2043E2E31}" type="pres">
      <dgm:prSet presAssocID="{DF6C5939-F43F-45AF-ACD6-B7104025C2AE}" presName="ConnectLine1" presStyleLbl="sibTrans1D1" presStyleIdx="5" presStyleCnt="6"/>
      <dgm:spPr>
        <a:noFill/>
        <a:ln w="6350" cap="flat" cmpd="sng" algn="ctr">
          <a:solidFill>
            <a:schemeClr val="accent2">
              <a:hueOff val="0"/>
              <a:satOff val="0"/>
              <a:lumOff val="0"/>
              <a:alphaOff val="0"/>
            </a:schemeClr>
          </a:solidFill>
          <a:prstDash val="dash"/>
          <a:miter lim="800000"/>
        </a:ln>
        <a:effectLst/>
      </dgm:spPr>
    </dgm:pt>
    <dgm:pt modelId="{BB9F7708-2422-44BB-BBDB-BA1EA5340528}" type="pres">
      <dgm:prSet presAssocID="{DF6C5939-F43F-45AF-ACD6-B7104025C2AE}" presName="ConnectLineEnd1" presStyleLbl="lnNode1" presStyleIdx="5" presStyleCnt="6"/>
      <dgm:spPr/>
    </dgm:pt>
    <dgm:pt modelId="{68F15A5D-7C3A-4FE4-B79C-7A7ABCECF52B}" type="pres">
      <dgm:prSet presAssocID="{DF6C5939-F43F-45AF-ACD6-B7104025C2AE}" presName="EmptyPane1" presStyleCnt="0"/>
      <dgm:spPr/>
    </dgm:pt>
  </dgm:ptLst>
  <dgm:cxnLst>
    <dgm:cxn modelId="{2B507F07-6916-43C5-907F-6A46BCD3074C}" type="presOf" srcId="{18841168-7A89-4D31-966E-7F23BB50A15E}" destId="{D2853464-4688-4A15-A8CA-3C832CBF556B}" srcOrd="0" destOrd="3" presId="urn:microsoft.com/office/officeart/2016/7/layout/RoundedRectangleTimeline"/>
    <dgm:cxn modelId="{58E99D07-43C8-4F53-B271-93176CD71E6B}" type="presOf" srcId="{D5371201-46D3-4964-8363-A66D47D94265}" destId="{D2853464-4688-4A15-A8CA-3C832CBF556B}" srcOrd="0" destOrd="0" presId="urn:microsoft.com/office/officeart/2016/7/layout/RoundedRectangleTimeline"/>
    <dgm:cxn modelId="{FAB5A008-C2B4-4727-8CF6-D105154D5BF5}" srcId="{8461F25D-86FF-4B51-BF5C-AA96337A0C03}" destId="{1033950E-5908-453A-A85F-EFE48809E75E}" srcOrd="2" destOrd="0" parTransId="{53745EA5-FDF7-412B-A50C-3AC6697D1E3F}" sibTransId="{A7B08011-F6FE-47F5-9E1B-9CE7C747BAEF}"/>
    <dgm:cxn modelId="{D753C909-E842-4B66-A567-88B5ACA1245D}" srcId="{04A28F8A-3C8F-49C0-8A0E-A295A0475529}" destId="{650FB62F-223F-4563-93EB-D8983258465F}" srcOrd="0" destOrd="0" parTransId="{C056F345-F8AA-4E70-AD73-1D48040D85D6}" sibTransId="{676E5FD3-49A8-4EE8-997C-CA1B98384605}"/>
    <dgm:cxn modelId="{45B85F16-ED48-49B7-A4A5-F057BBD7A261}" srcId="{04A28F8A-3C8F-49C0-8A0E-A295A0475529}" destId="{ACB4AD63-543C-483F-8A75-6FE6ABF0FD50}" srcOrd="4" destOrd="0" parTransId="{6A88A73D-CE6B-45BE-A449-8F4E758E1D1C}" sibTransId="{A0F20E46-B3E5-4F6A-B480-C90513E3DC0A}"/>
    <dgm:cxn modelId="{23989A18-BC48-4E67-A110-337251A587D4}" type="presOf" srcId="{AD707891-1BEA-47E5-B19B-DD8380AC23FD}" destId="{4B0EC428-3031-43E7-8B02-3459F83D6FEC}" srcOrd="0" destOrd="0" presId="urn:microsoft.com/office/officeart/2016/7/layout/RoundedRectangleTimeline"/>
    <dgm:cxn modelId="{EC03AF19-529F-4EF4-8067-262A7A3AA2C6}" type="presOf" srcId="{1033950E-5908-453A-A85F-EFE48809E75E}" destId="{D2853464-4688-4A15-A8CA-3C832CBF556B}" srcOrd="0" destOrd="2" presId="urn:microsoft.com/office/officeart/2016/7/layout/RoundedRectangleTimeline"/>
    <dgm:cxn modelId="{D21B4B1A-1A0C-45DA-8716-774C7107E896}" srcId="{650FB62F-223F-4563-93EB-D8983258465F}" destId="{3A2AE214-7E3E-4620-82C3-5F4666D6D26E}" srcOrd="0" destOrd="0" parTransId="{7812CB57-32D9-401B-8C1A-5068B9EED9A7}" sibTransId="{CF31AA66-51B7-499B-A9CF-0DB57B9D7D71}"/>
    <dgm:cxn modelId="{1ACC3F2A-0073-49B2-8FE3-1811B62C5B05}" type="presOf" srcId="{439014B7-270B-4FA6-975D-4D4B0ADEE28A}" destId="{D2853464-4688-4A15-A8CA-3C832CBF556B}" srcOrd="0" destOrd="1" presId="urn:microsoft.com/office/officeart/2016/7/layout/RoundedRectangleTimeline"/>
    <dgm:cxn modelId="{4D8ED52F-93F1-4F82-8484-12D083217DA7}" type="presOf" srcId="{D5FA3A55-4A40-42BD-92F3-83A34D107310}" destId="{44D0B124-BDAA-4820-B986-3B65A514DC39}" srcOrd="0" destOrd="2" presId="urn:microsoft.com/office/officeart/2016/7/layout/RoundedRectangleTimeline"/>
    <dgm:cxn modelId="{B6E19233-4C62-4D73-B669-CF360008C0A3}" type="presOf" srcId="{F5577857-631F-4CB5-BE8C-746AB6E19105}" destId="{44D0B124-BDAA-4820-B986-3B65A514DC39}" srcOrd="0" destOrd="0" presId="urn:microsoft.com/office/officeart/2016/7/layout/RoundedRectangleTimeline"/>
    <dgm:cxn modelId="{38C59D38-30B1-4F20-80C4-E68C2E82EE1A}" type="presOf" srcId="{19F000FF-968C-4855-A7B9-F204AC05B2AF}" destId="{44D0B124-BDAA-4820-B986-3B65A514DC39}" srcOrd="0" destOrd="1" presId="urn:microsoft.com/office/officeart/2016/7/layout/RoundedRectangleTimeline"/>
    <dgm:cxn modelId="{E1C1D439-6C74-4C61-814B-222E97A4BA41}" srcId="{862128AC-6790-4E26-B15A-C35814A83B9C}" destId="{F5577857-631F-4CB5-BE8C-746AB6E19105}" srcOrd="0" destOrd="0" parTransId="{F62AA0EA-C818-4117-979D-4DD38DC1DA00}" sibTransId="{10B70404-9125-42E4-B1C7-61880DA19E2D}"/>
    <dgm:cxn modelId="{F6CC403C-8AE8-4819-A9A4-4F7A56F66E7F}" type="presOf" srcId="{58E49BB6-13D0-466A-8943-98EB9822B104}" destId="{24BBEA23-2F02-49DE-BCA2-D97BC28F3316}" srcOrd="0" destOrd="1" presId="urn:microsoft.com/office/officeart/2016/7/layout/RoundedRectangleTimeline"/>
    <dgm:cxn modelId="{534E673E-9B7F-4AF3-A436-247C3557E4ED}" srcId="{650FB62F-223F-4563-93EB-D8983258465F}" destId="{90981384-5884-4045-A9C6-EDE8A4A3F97C}" srcOrd="1" destOrd="0" parTransId="{022B67C6-FA90-4DE4-8D3C-3E3CE1C186D6}" sibTransId="{7CB36514-14B0-41C2-ACAC-010331EAD163}"/>
    <dgm:cxn modelId="{956AE640-8D19-4814-BE98-8831BE787768}" srcId="{8461F25D-86FF-4B51-BF5C-AA96337A0C03}" destId="{18841168-7A89-4D31-966E-7F23BB50A15E}" srcOrd="3" destOrd="0" parTransId="{501061AD-6F6E-417B-92B0-DBF6EA466B88}" sibTransId="{0C647876-9E6F-4A6F-A081-2CC2ECF760A5}"/>
    <dgm:cxn modelId="{E238B45F-8791-4B70-B0A6-35DDFA92ECE8}" srcId="{04A28F8A-3C8F-49C0-8A0E-A295A0475529}" destId="{E2CA5E55-F0E7-438C-95D7-39C1AAC1E0AC}" srcOrd="2" destOrd="0" parTransId="{0A7A1284-46D1-4E34-B2C5-78DAD9AF26D2}" sibTransId="{5B755A7E-0D14-4996-96ED-4C4515B2A0A9}"/>
    <dgm:cxn modelId="{EF26C346-FD6C-439D-9118-36220A9B5458}" type="presOf" srcId="{8461F25D-86FF-4B51-BF5C-AA96337A0C03}" destId="{0913CFBD-AAB3-451F-8E0B-8903936323C2}" srcOrd="0" destOrd="0" presId="urn:microsoft.com/office/officeart/2016/7/layout/RoundedRectangleTimeline"/>
    <dgm:cxn modelId="{DE0FF567-EA4F-4DD6-BDC4-8ABE338CD203}" srcId="{E2CA5E55-F0E7-438C-95D7-39C1AAC1E0AC}" destId="{AD707891-1BEA-47E5-B19B-DD8380AC23FD}" srcOrd="0" destOrd="0" parTransId="{A51AF2A3-C85C-4503-A229-803A83E2B911}" sibTransId="{97051CEC-C167-4021-8DDA-506170439604}"/>
    <dgm:cxn modelId="{BFB9DE6B-4B59-4DDF-902E-9DF1C26AA874}" srcId="{E2CA5E55-F0E7-438C-95D7-39C1AAC1E0AC}" destId="{508A0311-F332-4A7D-9CFB-063620541580}" srcOrd="2" destOrd="0" parTransId="{81FE839C-B390-4E4C-A33D-5DE4ED944791}" sibTransId="{1895F747-F06F-437E-B353-29B1B61942FA}"/>
    <dgm:cxn modelId="{726B916C-A0DE-4545-929F-A9B515DFF9F1}" srcId="{862128AC-6790-4E26-B15A-C35814A83B9C}" destId="{19F000FF-968C-4855-A7B9-F204AC05B2AF}" srcOrd="1" destOrd="0" parTransId="{F0D31BF3-9347-46F5-A5C3-8C5AE3BA277D}" sibTransId="{B6EF7BE9-78CA-4C37-81E5-96DEBFE616A3}"/>
    <dgm:cxn modelId="{ACD0BB4D-1685-406F-A12E-48C5E784C93C}" type="presOf" srcId="{90981384-5884-4045-A9C6-EDE8A4A3F97C}" destId="{19AA094B-6E41-48EA-A699-E2A6B8F7D4EE}" srcOrd="0" destOrd="1" presId="urn:microsoft.com/office/officeart/2016/7/layout/RoundedRectangleTimeline"/>
    <dgm:cxn modelId="{554C134F-29F4-40F5-A394-C78B66510128}" type="presOf" srcId="{DF6C5939-F43F-45AF-ACD6-B7104025C2AE}" destId="{3C39F1AA-836D-4F3E-B379-E797E0E43884}" srcOrd="0" destOrd="0" presId="urn:microsoft.com/office/officeart/2016/7/layout/RoundedRectangleTimeline"/>
    <dgm:cxn modelId="{82016953-31E2-4EB3-A827-CDB5BC7E8792}" type="presOf" srcId="{650FB62F-223F-4563-93EB-D8983258465F}" destId="{D26D7527-B7B8-44EF-801E-1D62FA31E675}" srcOrd="0" destOrd="0" presId="urn:microsoft.com/office/officeart/2016/7/layout/RoundedRectangleTimeline"/>
    <dgm:cxn modelId="{DD650C54-1D7A-4AA0-96F1-904C5DB868A3}" srcId="{DF6C5939-F43F-45AF-ACD6-B7104025C2AE}" destId="{989DE63D-7621-4A91-BACB-D1658B4E7853}" srcOrd="1" destOrd="0" parTransId="{7197F342-A0A4-4F6E-B2F2-4C81A7BC4E42}" sibTransId="{208B5490-D638-4416-BA9F-E6B8532A049E}"/>
    <dgm:cxn modelId="{90A40E55-84CF-4871-9A84-199467530605}" type="presOf" srcId="{989DE63D-7621-4A91-BACB-D1658B4E7853}" destId="{9688CCA6-7851-4D7B-85ED-58B1744199B6}" srcOrd="0" destOrd="1" presId="urn:microsoft.com/office/officeart/2016/7/layout/RoundedRectangleTimeline"/>
    <dgm:cxn modelId="{C4006B58-A5DE-4F67-9FB1-03BFD66D97E5}" srcId="{8461F25D-86FF-4B51-BF5C-AA96337A0C03}" destId="{D5371201-46D3-4964-8363-A66D47D94265}" srcOrd="0" destOrd="0" parTransId="{77F3FB76-C779-41CD-AABE-76A975363DE3}" sibTransId="{4DA51F06-1713-477F-BD40-2A43E40EAAC0}"/>
    <dgm:cxn modelId="{A7C24680-B71F-412D-8F37-2151E18461E2}" srcId="{ACB4AD63-543C-483F-8A75-6FE6ABF0FD50}" destId="{58E49BB6-13D0-466A-8943-98EB9822B104}" srcOrd="1" destOrd="0" parTransId="{89082D1F-3498-4145-8C27-D40A317155A9}" sibTransId="{ECB14277-103A-495C-B3FA-9186F56A1C00}"/>
    <dgm:cxn modelId="{477E8983-BE26-4A7E-B699-E0746817A811}" srcId="{E2CA5E55-F0E7-438C-95D7-39C1AAC1E0AC}" destId="{9AB50F1B-1CBD-4BB8-A2B7-2C50B77F7B7E}" srcOrd="1" destOrd="0" parTransId="{64DDECE4-91D4-4D7F-97FC-C174B560A3F5}" sibTransId="{77BF6749-8146-4AC5-8439-9EBA3ACC9BA9}"/>
    <dgm:cxn modelId="{A558D28F-75D9-4C2F-92F4-66F431A12C34}" type="presOf" srcId="{ACB4AD63-543C-483F-8A75-6FE6ABF0FD50}" destId="{41A63AFC-4094-4DF6-B9AA-6B2F2E37BF65}" srcOrd="0" destOrd="0" presId="urn:microsoft.com/office/officeart/2016/7/layout/RoundedRectangleTimeline"/>
    <dgm:cxn modelId="{5EC98F90-3499-434C-B1E5-3E042E402ECB}" type="presOf" srcId="{9AB50F1B-1CBD-4BB8-A2B7-2C50B77F7B7E}" destId="{4B0EC428-3031-43E7-8B02-3459F83D6FEC}" srcOrd="0" destOrd="1" presId="urn:microsoft.com/office/officeart/2016/7/layout/RoundedRectangleTimeline"/>
    <dgm:cxn modelId="{09CD2D91-2D83-4AA7-B015-8BC1036824E6}" type="presOf" srcId="{862128AC-6790-4E26-B15A-C35814A83B9C}" destId="{FE5B503B-649E-4EBE-B4F0-034886C60FCE}" srcOrd="0" destOrd="0" presId="urn:microsoft.com/office/officeart/2016/7/layout/RoundedRectangleTimeline"/>
    <dgm:cxn modelId="{EF460597-0AB5-4DBF-BB7B-BE1B09B44B97}" srcId="{ACB4AD63-543C-483F-8A75-6FE6ABF0FD50}" destId="{E13A37B1-DB97-42E2-B48A-7237A5BE28E2}" srcOrd="0" destOrd="0" parTransId="{89EAF298-415A-4E71-8214-E8AD917CFC27}" sibTransId="{7CCB1E7F-D27C-4F5C-99A2-8B9626E9EBE1}"/>
    <dgm:cxn modelId="{3E08939E-27A6-4C65-B96D-B68D5572D00A}" type="presOf" srcId="{2039B1FD-2FA5-4633-B101-0E5ABE96BBA4}" destId="{9688CCA6-7851-4D7B-85ED-58B1744199B6}" srcOrd="0" destOrd="0" presId="urn:microsoft.com/office/officeart/2016/7/layout/RoundedRectangleTimeline"/>
    <dgm:cxn modelId="{8FB043A7-0583-4FED-9306-C206390AFC03}" srcId="{DF6C5939-F43F-45AF-ACD6-B7104025C2AE}" destId="{2039B1FD-2FA5-4633-B101-0E5ABE96BBA4}" srcOrd="0" destOrd="0" parTransId="{18178A84-70BA-41B5-B03A-263017DB2327}" sibTransId="{1BF93ED8-31FF-4D45-BD22-77E60F3F359C}"/>
    <dgm:cxn modelId="{083F0AAB-9694-4E35-8D5B-E73E14585809}" type="presOf" srcId="{508A0311-F332-4A7D-9CFB-063620541580}" destId="{4B0EC428-3031-43E7-8B02-3459F83D6FEC}" srcOrd="0" destOrd="2" presId="urn:microsoft.com/office/officeart/2016/7/layout/RoundedRectangleTimeline"/>
    <dgm:cxn modelId="{155605AD-AA35-4BC2-974E-878DF4D36D22}" srcId="{04A28F8A-3C8F-49C0-8A0E-A295A0475529}" destId="{862128AC-6790-4E26-B15A-C35814A83B9C}" srcOrd="3" destOrd="0" parTransId="{818B72E3-AA31-4BCB-9CE6-F6DEC99F957F}" sibTransId="{7D021E8F-5B66-4CCC-87C5-E60CA90CD8A1}"/>
    <dgm:cxn modelId="{A01ABCBD-494B-490C-BBA9-AA7CEE8BE035}" srcId="{04A28F8A-3C8F-49C0-8A0E-A295A0475529}" destId="{8461F25D-86FF-4B51-BF5C-AA96337A0C03}" srcOrd="1" destOrd="0" parTransId="{F949F813-EA7F-4F83-AC0C-36029EC63FBE}" sibTransId="{5B5262EA-F5AA-475A-8319-DD42F52C5E5D}"/>
    <dgm:cxn modelId="{5F23C3BD-7349-4927-B4C5-718F0EA207AE}" srcId="{862128AC-6790-4E26-B15A-C35814A83B9C}" destId="{D5FA3A55-4A40-42BD-92F3-83A34D107310}" srcOrd="2" destOrd="0" parTransId="{8424AC46-2C71-4E0E-A6AD-40472069B84C}" sibTransId="{680EA24D-F446-4B07-83EE-D13E58BC7B36}"/>
    <dgm:cxn modelId="{01ED97C0-DDFF-4973-9781-A335A642E575}" type="presOf" srcId="{04A28F8A-3C8F-49C0-8A0E-A295A0475529}" destId="{DDA6E6CC-FDD2-4008-8C27-345D99F72B08}" srcOrd="0" destOrd="0" presId="urn:microsoft.com/office/officeart/2016/7/layout/RoundedRectangleTimeline"/>
    <dgm:cxn modelId="{BB89ECC6-CCCB-4145-97CB-C3E97EC4810A}" srcId="{8461F25D-86FF-4B51-BF5C-AA96337A0C03}" destId="{439014B7-270B-4FA6-975D-4D4B0ADEE28A}" srcOrd="1" destOrd="0" parTransId="{46D46B9D-71AF-4379-BF38-C9B87DCD4349}" sibTransId="{4E21ADDA-9E62-4CD0-A8D6-5DA9B57284EB}"/>
    <dgm:cxn modelId="{C719ADCC-B8B2-448C-95A3-027C423BB2FB}" type="presOf" srcId="{3A2AE214-7E3E-4620-82C3-5F4666D6D26E}" destId="{19AA094B-6E41-48EA-A699-E2A6B8F7D4EE}" srcOrd="0" destOrd="0" presId="urn:microsoft.com/office/officeart/2016/7/layout/RoundedRectangleTimeline"/>
    <dgm:cxn modelId="{2549F1D3-49C6-4128-8D8F-2991995A4E41}" type="presOf" srcId="{E2CA5E55-F0E7-438C-95D7-39C1AAC1E0AC}" destId="{46A0DB1A-A3F4-4CBB-A519-6C9AD7710921}" srcOrd="0" destOrd="0" presId="urn:microsoft.com/office/officeart/2016/7/layout/RoundedRectangleTimeline"/>
    <dgm:cxn modelId="{7C887BDA-4714-48A7-B41C-9AFD397E94F3}" type="presOf" srcId="{E13A37B1-DB97-42E2-B48A-7237A5BE28E2}" destId="{24BBEA23-2F02-49DE-BCA2-D97BC28F3316}" srcOrd="0" destOrd="0" presId="urn:microsoft.com/office/officeart/2016/7/layout/RoundedRectangleTimeline"/>
    <dgm:cxn modelId="{621C50E5-3755-4527-8535-C337946B0753}" srcId="{04A28F8A-3C8F-49C0-8A0E-A295A0475529}" destId="{DF6C5939-F43F-45AF-ACD6-B7104025C2AE}" srcOrd="5" destOrd="0" parTransId="{6E22531F-E519-4AF0-B8AC-218CD1D1EFCE}" sibTransId="{C909D80C-747F-46C3-8B03-CD74E0C74806}"/>
    <dgm:cxn modelId="{A22FF3EF-88E6-43EA-BEE9-46CD4D4C97BC}" type="presParOf" srcId="{DDA6E6CC-FDD2-4008-8C27-345D99F72B08}" destId="{45C008C9-F9E9-4F4F-8AEF-C4228D9B3395}" srcOrd="0" destOrd="0" presId="urn:microsoft.com/office/officeart/2016/7/layout/RoundedRectangleTimeline"/>
    <dgm:cxn modelId="{3CCCBB01-6850-4EE8-B921-01F0521AFC66}" type="presParOf" srcId="{45C008C9-F9E9-4F4F-8AEF-C4228D9B3395}" destId="{D26D7527-B7B8-44EF-801E-1D62FA31E675}" srcOrd="0" destOrd="0" presId="urn:microsoft.com/office/officeart/2016/7/layout/RoundedRectangleTimeline"/>
    <dgm:cxn modelId="{33D56DE0-1C83-45CE-AC29-8BDA08CC151E}" type="presParOf" srcId="{45C008C9-F9E9-4F4F-8AEF-C4228D9B3395}" destId="{19AA094B-6E41-48EA-A699-E2A6B8F7D4EE}" srcOrd="1" destOrd="0" presId="urn:microsoft.com/office/officeart/2016/7/layout/RoundedRectangleTimeline"/>
    <dgm:cxn modelId="{83B753A1-62C8-4EDE-9DCE-EB6E526489F6}" type="presParOf" srcId="{45C008C9-F9E9-4F4F-8AEF-C4228D9B3395}" destId="{F2B9BAEA-625A-4381-9BAF-CA9DE12D1472}" srcOrd="2" destOrd="0" presId="urn:microsoft.com/office/officeart/2016/7/layout/RoundedRectangleTimeline"/>
    <dgm:cxn modelId="{2C64B788-25FC-44C6-95A8-DD748D24BA75}" type="presParOf" srcId="{45C008C9-F9E9-4F4F-8AEF-C4228D9B3395}" destId="{B4CF1BD6-293B-44EC-B4FC-9EF63B6BF89B}" srcOrd="3" destOrd="0" presId="urn:microsoft.com/office/officeart/2016/7/layout/RoundedRectangleTimeline"/>
    <dgm:cxn modelId="{655DA1C7-2979-47C4-9B8D-06DED1A707FE}" type="presParOf" srcId="{45C008C9-F9E9-4F4F-8AEF-C4228D9B3395}" destId="{4C656D03-BE53-40E1-BD0B-174AEADD1BD4}" srcOrd="4" destOrd="0" presId="urn:microsoft.com/office/officeart/2016/7/layout/RoundedRectangleTimeline"/>
    <dgm:cxn modelId="{4414DAA3-CFA8-4733-9F18-8D32314DEAC1}" type="presParOf" srcId="{DDA6E6CC-FDD2-4008-8C27-345D99F72B08}" destId="{9F07A5AD-7C44-41AB-9E13-6EC79586C039}" srcOrd="1" destOrd="0" presId="urn:microsoft.com/office/officeart/2016/7/layout/RoundedRectangleTimeline"/>
    <dgm:cxn modelId="{44F1A7CA-4F76-4AFD-AB77-50C8878CD637}" type="presParOf" srcId="{DDA6E6CC-FDD2-4008-8C27-345D99F72B08}" destId="{F1C3BF68-A016-4055-9CC5-8161A0C915D8}" srcOrd="2" destOrd="0" presId="urn:microsoft.com/office/officeart/2016/7/layout/RoundedRectangleTimeline"/>
    <dgm:cxn modelId="{0D21A3B4-480C-4ABB-8E21-D2CEA6365DA6}" type="presParOf" srcId="{F1C3BF68-A016-4055-9CC5-8161A0C915D8}" destId="{0913CFBD-AAB3-451F-8E0B-8903936323C2}" srcOrd="0" destOrd="0" presId="urn:microsoft.com/office/officeart/2016/7/layout/RoundedRectangleTimeline"/>
    <dgm:cxn modelId="{E5FC442D-C70B-43A0-B3DA-BB2E0304B45E}" type="presParOf" srcId="{F1C3BF68-A016-4055-9CC5-8161A0C915D8}" destId="{D2853464-4688-4A15-A8CA-3C832CBF556B}" srcOrd="1" destOrd="0" presId="urn:microsoft.com/office/officeart/2016/7/layout/RoundedRectangleTimeline"/>
    <dgm:cxn modelId="{13271933-2332-40A3-BB9D-98F57A5C408B}" type="presParOf" srcId="{F1C3BF68-A016-4055-9CC5-8161A0C915D8}" destId="{58655071-53F8-48A1-9C6F-335D7B36DD1C}" srcOrd="2" destOrd="0" presId="urn:microsoft.com/office/officeart/2016/7/layout/RoundedRectangleTimeline"/>
    <dgm:cxn modelId="{09A3787C-CF5E-47CB-A8A4-D22B2726EA63}" type="presParOf" srcId="{F1C3BF68-A016-4055-9CC5-8161A0C915D8}" destId="{686D23F4-D140-4C73-8487-F08375B5B6EE}" srcOrd="3" destOrd="0" presId="urn:microsoft.com/office/officeart/2016/7/layout/RoundedRectangleTimeline"/>
    <dgm:cxn modelId="{A31F003A-0FD8-4EB2-8B81-4BB38ED41A0C}" type="presParOf" srcId="{F1C3BF68-A016-4055-9CC5-8161A0C915D8}" destId="{AD635008-AA72-40AC-A58D-AB4473055B7D}" srcOrd="4" destOrd="0" presId="urn:microsoft.com/office/officeart/2016/7/layout/RoundedRectangleTimeline"/>
    <dgm:cxn modelId="{868AC15B-C5FE-4003-8042-AA1E64DF40F0}" type="presParOf" srcId="{DDA6E6CC-FDD2-4008-8C27-345D99F72B08}" destId="{CCB8D88F-2F8D-4B76-8027-6DDEC18D4BD4}" srcOrd="3" destOrd="0" presId="urn:microsoft.com/office/officeart/2016/7/layout/RoundedRectangleTimeline"/>
    <dgm:cxn modelId="{8BD82940-7757-4A38-A346-2328BC5E3912}" type="presParOf" srcId="{DDA6E6CC-FDD2-4008-8C27-345D99F72B08}" destId="{574FB70F-8891-460C-8921-AB0237BC24C7}" srcOrd="4" destOrd="0" presId="urn:microsoft.com/office/officeart/2016/7/layout/RoundedRectangleTimeline"/>
    <dgm:cxn modelId="{A49F8DD6-71C7-4EB1-A580-32A81CA57B13}" type="presParOf" srcId="{574FB70F-8891-460C-8921-AB0237BC24C7}" destId="{46A0DB1A-A3F4-4CBB-A519-6C9AD7710921}" srcOrd="0" destOrd="0" presId="urn:microsoft.com/office/officeart/2016/7/layout/RoundedRectangleTimeline"/>
    <dgm:cxn modelId="{56A15B85-62D5-4B26-AB6A-C37BFC55E99E}" type="presParOf" srcId="{574FB70F-8891-460C-8921-AB0237BC24C7}" destId="{4B0EC428-3031-43E7-8B02-3459F83D6FEC}" srcOrd="1" destOrd="0" presId="urn:microsoft.com/office/officeart/2016/7/layout/RoundedRectangleTimeline"/>
    <dgm:cxn modelId="{21AB6DC7-7E74-4D16-A3DF-78AF7318E3EF}" type="presParOf" srcId="{574FB70F-8891-460C-8921-AB0237BC24C7}" destId="{1273C481-15BA-4FC6-9D94-FB168773DD47}" srcOrd="2" destOrd="0" presId="urn:microsoft.com/office/officeart/2016/7/layout/RoundedRectangleTimeline"/>
    <dgm:cxn modelId="{A0A2A6B1-9D24-49F8-A320-68D52199EBC2}" type="presParOf" srcId="{574FB70F-8891-460C-8921-AB0237BC24C7}" destId="{11938EAA-14BA-428F-8573-36F403C494F4}" srcOrd="3" destOrd="0" presId="urn:microsoft.com/office/officeart/2016/7/layout/RoundedRectangleTimeline"/>
    <dgm:cxn modelId="{AAF3879E-E302-4094-B28A-1BF9980FD6BA}" type="presParOf" srcId="{574FB70F-8891-460C-8921-AB0237BC24C7}" destId="{C406F29C-18D2-4560-84DE-4E0AC1222FA4}" srcOrd="4" destOrd="0" presId="urn:microsoft.com/office/officeart/2016/7/layout/RoundedRectangleTimeline"/>
    <dgm:cxn modelId="{68C866D8-453F-4203-BE62-E46254D958BF}" type="presParOf" srcId="{DDA6E6CC-FDD2-4008-8C27-345D99F72B08}" destId="{D653F867-763E-4E5F-8589-6C01C29D8BED}" srcOrd="5" destOrd="0" presId="urn:microsoft.com/office/officeart/2016/7/layout/RoundedRectangleTimeline"/>
    <dgm:cxn modelId="{D57053D5-C79C-4650-8BFB-AC81C70050DF}" type="presParOf" srcId="{DDA6E6CC-FDD2-4008-8C27-345D99F72B08}" destId="{5536B920-C668-4238-93A9-D23288692EE4}" srcOrd="6" destOrd="0" presId="urn:microsoft.com/office/officeart/2016/7/layout/RoundedRectangleTimeline"/>
    <dgm:cxn modelId="{A6C6BAFD-ACBA-4323-8882-6EE3C2F7C3A2}" type="presParOf" srcId="{5536B920-C668-4238-93A9-D23288692EE4}" destId="{FE5B503B-649E-4EBE-B4F0-034886C60FCE}" srcOrd="0" destOrd="0" presId="urn:microsoft.com/office/officeart/2016/7/layout/RoundedRectangleTimeline"/>
    <dgm:cxn modelId="{E219C04A-07D2-4BD5-8107-E74C44D999E6}" type="presParOf" srcId="{5536B920-C668-4238-93A9-D23288692EE4}" destId="{44D0B124-BDAA-4820-B986-3B65A514DC39}" srcOrd="1" destOrd="0" presId="urn:microsoft.com/office/officeart/2016/7/layout/RoundedRectangleTimeline"/>
    <dgm:cxn modelId="{6ACD5BA7-A59A-40EF-8199-31E60E505A04}" type="presParOf" srcId="{5536B920-C668-4238-93A9-D23288692EE4}" destId="{03857731-03C8-4AD6-9218-588190F999A7}" srcOrd="2" destOrd="0" presId="urn:microsoft.com/office/officeart/2016/7/layout/RoundedRectangleTimeline"/>
    <dgm:cxn modelId="{3E011529-B8BB-4827-A517-E4BFC3E60E70}" type="presParOf" srcId="{5536B920-C668-4238-93A9-D23288692EE4}" destId="{AC1F1936-8F89-4B9B-8248-648C9B8BC842}" srcOrd="3" destOrd="0" presId="urn:microsoft.com/office/officeart/2016/7/layout/RoundedRectangleTimeline"/>
    <dgm:cxn modelId="{E7165BE0-1561-409F-821D-8A0A05BA351F}" type="presParOf" srcId="{5536B920-C668-4238-93A9-D23288692EE4}" destId="{FBF6DAB8-E16A-4A67-9A39-1FC1015CA252}" srcOrd="4" destOrd="0" presId="urn:microsoft.com/office/officeart/2016/7/layout/RoundedRectangleTimeline"/>
    <dgm:cxn modelId="{7232A3F3-5258-4208-BDD6-687CC84AC136}" type="presParOf" srcId="{DDA6E6CC-FDD2-4008-8C27-345D99F72B08}" destId="{1B31A0FE-3544-411A-BD2F-34BA5BC1BA75}" srcOrd="7" destOrd="0" presId="urn:microsoft.com/office/officeart/2016/7/layout/RoundedRectangleTimeline"/>
    <dgm:cxn modelId="{1332BD03-95C3-44FA-9681-87F0BF19D93F}" type="presParOf" srcId="{DDA6E6CC-FDD2-4008-8C27-345D99F72B08}" destId="{95AD146D-FF10-4343-8A04-EF230CF11E81}" srcOrd="8" destOrd="0" presId="urn:microsoft.com/office/officeart/2016/7/layout/RoundedRectangleTimeline"/>
    <dgm:cxn modelId="{16E3DA51-1642-402F-84BA-189DF9153F0C}" type="presParOf" srcId="{95AD146D-FF10-4343-8A04-EF230CF11E81}" destId="{41A63AFC-4094-4DF6-B9AA-6B2F2E37BF65}" srcOrd="0" destOrd="0" presId="urn:microsoft.com/office/officeart/2016/7/layout/RoundedRectangleTimeline"/>
    <dgm:cxn modelId="{0AFAF2B3-9166-45AD-B6F6-C95BD67CD6F4}" type="presParOf" srcId="{95AD146D-FF10-4343-8A04-EF230CF11E81}" destId="{24BBEA23-2F02-49DE-BCA2-D97BC28F3316}" srcOrd="1" destOrd="0" presId="urn:microsoft.com/office/officeart/2016/7/layout/RoundedRectangleTimeline"/>
    <dgm:cxn modelId="{39EDB066-4485-4ABB-9164-50AD42C5D4E3}" type="presParOf" srcId="{95AD146D-FF10-4343-8A04-EF230CF11E81}" destId="{91FE84CA-330B-4835-B545-23195BA4F7DA}" srcOrd="2" destOrd="0" presId="urn:microsoft.com/office/officeart/2016/7/layout/RoundedRectangleTimeline"/>
    <dgm:cxn modelId="{D367C4C4-FA1C-45CD-BCA0-7917331836E1}" type="presParOf" srcId="{95AD146D-FF10-4343-8A04-EF230CF11E81}" destId="{668B73ED-B84C-4B21-A982-D0F968162AC9}" srcOrd="3" destOrd="0" presId="urn:microsoft.com/office/officeart/2016/7/layout/RoundedRectangleTimeline"/>
    <dgm:cxn modelId="{97608DBC-D6E2-49C8-B0E4-9E225DD16416}" type="presParOf" srcId="{95AD146D-FF10-4343-8A04-EF230CF11E81}" destId="{F9C7C0CA-AD17-44C6-8D15-734CFB83529D}" srcOrd="4" destOrd="0" presId="urn:microsoft.com/office/officeart/2016/7/layout/RoundedRectangleTimeline"/>
    <dgm:cxn modelId="{53262BD2-B521-4092-8EEB-60786A355CBA}" type="presParOf" srcId="{DDA6E6CC-FDD2-4008-8C27-345D99F72B08}" destId="{1C8FED9A-2515-407C-9B62-131EA506E0FD}" srcOrd="9" destOrd="0" presId="urn:microsoft.com/office/officeart/2016/7/layout/RoundedRectangleTimeline"/>
    <dgm:cxn modelId="{E0D48B84-DD3E-424D-ABEF-1FAE1D47EA14}" type="presParOf" srcId="{DDA6E6CC-FDD2-4008-8C27-345D99F72B08}" destId="{C85E196C-F810-4D69-BAD8-E480C4F94676}" srcOrd="10" destOrd="0" presId="urn:microsoft.com/office/officeart/2016/7/layout/RoundedRectangleTimeline"/>
    <dgm:cxn modelId="{C19072D9-EA6F-4548-9098-42003702B9BA}" type="presParOf" srcId="{C85E196C-F810-4D69-BAD8-E480C4F94676}" destId="{3C39F1AA-836D-4F3E-B379-E797E0E43884}" srcOrd="0" destOrd="0" presId="urn:microsoft.com/office/officeart/2016/7/layout/RoundedRectangleTimeline"/>
    <dgm:cxn modelId="{A69869CC-3C53-4377-9BF5-B244384DFFFA}" type="presParOf" srcId="{C85E196C-F810-4D69-BAD8-E480C4F94676}" destId="{9688CCA6-7851-4D7B-85ED-58B1744199B6}" srcOrd="1" destOrd="0" presId="urn:microsoft.com/office/officeart/2016/7/layout/RoundedRectangleTimeline"/>
    <dgm:cxn modelId="{BA46C7CD-F528-4F1B-AA5E-10E1478526B1}" type="presParOf" srcId="{C85E196C-F810-4D69-BAD8-E480C4F94676}" destId="{6C5C0335-AA35-4631-B027-0DC2043E2E31}" srcOrd="2" destOrd="0" presId="urn:microsoft.com/office/officeart/2016/7/layout/RoundedRectangleTimeline"/>
    <dgm:cxn modelId="{D880C013-1EC8-446C-AC51-FB49E54DB14C}" type="presParOf" srcId="{C85E196C-F810-4D69-BAD8-E480C4F94676}" destId="{BB9F7708-2422-44BB-BBDB-BA1EA5340528}" srcOrd="3" destOrd="0" presId="urn:microsoft.com/office/officeart/2016/7/layout/RoundedRectangleTimeline"/>
    <dgm:cxn modelId="{691FE734-AA15-4AC0-9BD5-CF4598937383}" type="presParOf" srcId="{C85E196C-F810-4D69-BAD8-E480C4F94676}" destId="{68F15A5D-7C3A-4FE4-B79C-7A7ABCECF52B}"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6D7527-B7B8-44EF-801E-1D62FA31E675}">
      <dsp:nvSpPr>
        <dsp:cNvPr id="0" name=""/>
        <dsp:cNvSpPr/>
      </dsp:nvSpPr>
      <dsp:spPr>
        <a:xfrm rot="16200000">
          <a:off x="1273024" y="1332231"/>
          <a:ext cx="445967" cy="1795209"/>
        </a:xfrm>
        <a:prstGeom prst="round2Same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a:lnSpc>
              <a:spcPct val="90000"/>
            </a:lnSpc>
            <a:spcBef>
              <a:spcPct val="0"/>
            </a:spcBef>
            <a:spcAft>
              <a:spcPct val="35000"/>
            </a:spcAft>
            <a:buNone/>
          </a:pPr>
          <a:r>
            <a:rPr lang="en-US" sz="1400" b="1" kern="1200" dirty="0"/>
            <a:t>Phase 1</a:t>
          </a:r>
        </a:p>
      </dsp:txBody>
      <dsp:txXfrm rot="5400000">
        <a:off x="620173" y="2028622"/>
        <a:ext cx="1773439" cy="402427"/>
      </dsp:txXfrm>
    </dsp:sp>
    <dsp:sp modelId="{19AA094B-6E41-48EA-A699-E2A6B8F7D4EE}">
      <dsp:nvSpPr>
        <dsp:cNvPr id="0" name=""/>
        <dsp:cNvSpPr/>
      </dsp:nvSpPr>
      <dsp:spPr>
        <a:xfrm>
          <a:off x="0" y="0"/>
          <a:ext cx="2992016" cy="1560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1920" numCol="1" spcCol="1270" anchor="b" anchorCtr="1">
          <a:noAutofit/>
        </a:bodyPr>
        <a:lstStyle/>
        <a:p>
          <a:pPr marL="0" lvl="0" indent="0" algn="ctr" defTabSz="711200">
            <a:lnSpc>
              <a:spcPct val="90000"/>
            </a:lnSpc>
            <a:spcBef>
              <a:spcPct val="0"/>
            </a:spcBef>
            <a:spcAft>
              <a:spcPct val="35000"/>
            </a:spcAft>
            <a:buNone/>
          </a:pPr>
          <a:r>
            <a:rPr lang="en-US" sz="1600" b="1" kern="1200" dirty="0">
              <a:solidFill>
                <a:schemeClr val="accent2"/>
              </a:solidFill>
            </a:rPr>
            <a:t>Group Forming</a:t>
          </a:r>
        </a:p>
        <a:p>
          <a:pPr marL="0" lvl="0" indent="0" algn="ctr" defTabSz="711200">
            <a:lnSpc>
              <a:spcPct val="90000"/>
            </a:lnSpc>
            <a:spcBef>
              <a:spcPct val="0"/>
            </a:spcBef>
            <a:spcAft>
              <a:spcPct val="35000"/>
            </a:spcAft>
            <a:buNone/>
          </a:pPr>
          <a:r>
            <a:rPr lang="en-US" sz="1600" b="1" kern="1200" dirty="0">
              <a:solidFill>
                <a:schemeClr val="accent2"/>
              </a:solidFill>
            </a:rPr>
            <a:t>Topic and subject determination</a:t>
          </a:r>
        </a:p>
      </dsp:txBody>
      <dsp:txXfrm>
        <a:off x="0" y="0"/>
        <a:ext cx="2992016" cy="1560885"/>
      </dsp:txXfrm>
    </dsp:sp>
    <dsp:sp modelId="{F2B9BAEA-625A-4381-9BAF-CA9DE12D1472}">
      <dsp:nvSpPr>
        <dsp:cNvPr id="0" name=""/>
        <dsp:cNvSpPr/>
      </dsp:nvSpPr>
      <dsp:spPr>
        <a:xfrm>
          <a:off x="1496007" y="1650078"/>
          <a:ext cx="0" cy="356773"/>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B4CF1BD6-293B-44EC-B4FC-9EF63B6BF89B}">
      <dsp:nvSpPr>
        <dsp:cNvPr id="0" name=""/>
        <dsp:cNvSpPr/>
      </dsp:nvSpPr>
      <dsp:spPr>
        <a:xfrm>
          <a:off x="1451411" y="1560885"/>
          <a:ext cx="89193" cy="89193"/>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13CFBD-AAB3-451F-8E0B-8903936323C2}">
      <dsp:nvSpPr>
        <dsp:cNvPr id="0" name=""/>
        <dsp:cNvSpPr/>
      </dsp:nvSpPr>
      <dsp:spPr>
        <a:xfrm>
          <a:off x="2393612" y="2006852"/>
          <a:ext cx="1795209" cy="445967"/>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a:lnSpc>
              <a:spcPct val="90000"/>
            </a:lnSpc>
            <a:spcBef>
              <a:spcPct val="0"/>
            </a:spcBef>
            <a:spcAft>
              <a:spcPct val="35000"/>
            </a:spcAft>
            <a:buNone/>
          </a:pPr>
          <a:r>
            <a:rPr lang="en-US" sz="1400" b="1" kern="1200" dirty="0"/>
            <a:t>Phase 2</a:t>
          </a:r>
        </a:p>
      </dsp:txBody>
      <dsp:txXfrm>
        <a:off x="2393612" y="2006852"/>
        <a:ext cx="1795209" cy="445967"/>
      </dsp:txXfrm>
    </dsp:sp>
    <dsp:sp modelId="{D2853464-4688-4A15-A8CA-3C832CBF556B}">
      <dsp:nvSpPr>
        <dsp:cNvPr id="0" name=""/>
        <dsp:cNvSpPr/>
      </dsp:nvSpPr>
      <dsp:spPr>
        <a:xfrm>
          <a:off x="1795209" y="2898786"/>
          <a:ext cx="2992016" cy="1560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0" numCol="1" spcCol="1270" anchor="t" anchorCtr="1">
          <a:noAutofit/>
        </a:bodyPr>
        <a:lstStyle/>
        <a:p>
          <a:pPr marL="0" lvl="0" indent="0" algn="ctr" defTabSz="711200">
            <a:lnSpc>
              <a:spcPct val="90000"/>
            </a:lnSpc>
            <a:spcBef>
              <a:spcPct val="0"/>
            </a:spcBef>
            <a:spcAft>
              <a:spcPct val="35000"/>
            </a:spcAft>
            <a:buNone/>
          </a:pPr>
          <a:r>
            <a:rPr lang="en-US" sz="1600" b="1" kern="1200" dirty="0">
              <a:solidFill>
                <a:schemeClr val="accent3"/>
              </a:solidFill>
            </a:rPr>
            <a:t>Data Selection</a:t>
          </a:r>
        </a:p>
        <a:p>
          <a:pPr marL="0" lvl="0" indent="0" algn="ctr" defTabSz="711200">
            <a:lnSpc>
              <a:spcPct val="90000"/>
            </a:lnSpc>
            <a:spcBef>
              <a:spcPct val="0"/>
            </a:spcBef>
            <a:spcAft>
              <a:spcPct val="35000"/>
            </a:spcAft>
            <a:buNone/>
          </a:pPr>
          <a:r>
            <a:rPr lang="en-US" sz="1600" b="1" kern="1200" dirty="0">
              <a:solidFill>
                <a:schemeClr val="accent3"/>
              </a:solidFill>
            </a:rPr>
            <a:t>EDA</a:t>
          </a:r>
        </a:p>
        <a:p>
          <a:pPr marL="0" lvl="0" indent="0" algn="ctr" defTabSz="711200">
            <a:lnSpc>
              <a:spcPct val="90000"/>
            </a:lnSpc>
            <a:spcBef>
              <a:spcPct val="0"/>
            </a:spcBef>
            <a:spcAft>
              <a:spcPct val="35000"/>
            </a:spcAft>
            <a:buNone/>
          </a:pPr>
          <a:r>
            <a:rPr lang="en-US" sz="1600" b="1" kern="1200" dirty="0">
              <a:solidFill>
                <a:schemeClr val="accent3"/>
              </a:solidFill>
            </a:rPr>
            <a:t>Model Selection</a:t>
          </a:r>
        </a:p>
        <a:p>
          <a:pPr marL="0" lvl="0" indent="0" algn="ctr" defTabSz="711200">
            <a:lnSpc>
              <a:spcPct val="90000"/>
            </a:lnSpc>
            <a:spcBef>
              <a:spcPct val="0"/>
            </a:spcBef>
            <a:spcAft>
              <a:spcPct val="35000"/>
            </a:spcAft>
            <a:buNone/>
          </a:pPr>
          <a:r>
            <a:rPr lang="en-US" sz="1600" b="1" kern="1200" dirty="0">
              <a:solidFill>
                <a:schemeClr val="accent3"/>
              </a:solidFill>
            </a:rPr>
            <a:t>Initiate Database</a:t>
          </a:r>
        </a:p>
      </dsp:txBody>
      <dsp:txXfrm>
        <a:off x="1795209" y="2898786"/>
        <a:ext cx="2992016" cy="1560885"/>
      </dsp:txXfrm>
    </dsp:sp>
    <dsp:sp modelId="{58655071-53F8-48A1-9C6F-335D7B36DD1C}">
      <dsp:nvSpPr>
        <dsp:cNvPr id="0" name=""/>
        <dsp:cNvSpPr/>
      </dsp:nvSpPr>
      <dsp:spPr>
        <a:xfrm>
          <a:off x="3291217" y="2452819"/>
          <a:ext cx="0" cy="356773"/>
        </a:xfrm>
        <a:prstGeom prst="line">
          <a:avLst/>
        </a:prstGeom>
        <a:noFill/>
        <a:ln w="635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686D23F4-D140-4C73-8487-F08375B5B6EE}">
      <dsp:nvSpPr>
        <dsp:cNvPr id="0" name=""/>
        <dsp:cNvSpPr/>
      </dsp:nvSpPr>
      <dsp:spPr>
        <a:xfrm>
          <a:off x="3246620" y="2809593"/>
          <a:ext cx="89193" cy="89193"/>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A0DB1A-A3F4-4CBB-A519-6C9AD7710921}">
      <dsp:nvSpPr>
        <dsp:cNvPr id="0" name=""/>
        <dsp:cNvSpPr/>
      </dsp:nvSpPr>
      <dsp:spPr>
        <a:xfrm>
          <a:off x="4188822" y="2006852"/>
          <a:ext cx="1795209" cy="445967"/>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a:lnSpc>
              <a:spcPct val="90000"/>
            </a:lnSpc>
            <a:spcBef>
              <a:spcPct val="0"/>
            </a:spcBef>
            <a:spcAft>
              <a:spcPct val="35000"/>
            </a:spcAft>
            <a:buNone/>
          </a:pPr>
          <a:r>
            <a:rPr lang="en-US" sz="1400" b="1" kern="1200" dirty="0"/>
            <a:t>Phase 3</a:t>
          </a:r>
        </a:p>
      </dsp:txBody>
      <dsp:txXfrm>
        <a:off x="4188822" y="2006852"/>
        <a:ext cx="1795209" cy="445967"/>
      </dsp:txXfrm>
    </dsp:sp>
    <dsp:sp modelId="{4B0EC428-3031-43E7-8B02-3459F83D6FEC}">
      <dsp:nvSpPr>
        <dsp:cNvPr id="0" name=""/>
        <dsp:cNvSpPr/>
      </dsp:nvSpPr>
      <dsp:spPr>
        <a:xfrm>
          <a:off x="3590419" y="0"/>
          <a:ext cx="2992016" cy="1560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1920" numCol="1" spcCol="1270" anchor="b" anchorCtr="1">
          <a:noAutofit/>
        </a:bodyPr>
        <a:lstStyle/>
        <a:p>
          <a:pPr marL="0" lvl="0" indent="0" algn="ctr" defTabSz="711200">
            <a:lnSpc>
              <a:spcPct val="90000"/>
            </a:lnSpc>
            <a:spcBef>
              <a:spcPct val="0"/>
            </a:spcBef>
            <a:spcAft>
              <a:spcPct val="35000"/>
            </a:spcAft>
            <a:buNone/>
          </a:pPr>
          <a:r>
            <a:rPr lang="en-US" sz="1600" b="1" kern="1200" dirty="0">
              <a:solidFill>
                <a:schemeClr val="accent4"/>
              </a:solidFill>
            </a:rPr>
            <a:t>Peer Review EDA</a:t>
          </a:r>
        </a:p>
        <a:p>
          <a:pPr marL="0" lvl="0" indent="0" algn="ctr" defTabSz="711200">
            <a:lnSpc>
              <a:spcPct val="90000"/>
            </a:lnSpc>
            <a:spcBef>
              <a:spcPct val="0"/>
            </a:spcBef>
            <a:spcAft>
              <a:spcPct val="35000"/>
            </a:spcAft>
            <a:buNone/>
          </a:pPr>
          <a:r>
            <a:rPr lang="en-US" sz="1600" b="1" kern="1200" dirty="0">
              <a:solidFill>
                <a:schemeClr val="accent4"/>
              </a:solidFill>
            </a:rPr>
            <a:t>Peer Review Models Testing</a:t>
          </a:r>
        </a:p>
        <a:p>
          <a:pPr marL="0" lvl="0" indent="0" algn="ctr" defTabSz="711200">
            <a:lnSpc>
              <a:spcPct val="90000"/>
            </a:lnSpc>
            <a:spcBef>
              <a:spcPct val="0"/>
            </a:spcBef>
            <a:spcAft>
              <a:spcPct val="35000"/>
            </a:spcAft>
            <a:buNone/>
          </a:pPr>
          <a:r>
            <a:rPr lang="en-US" sz="1600" b="1" kern="1200" dirty="0">
              <a:solidFill>
                <a:schemeClr val="accent4"/>
              </a:solidFill>
            </a:rPr>
            <a:t>Reroute EDA and Continue Model testing</a:t>
          </a:r>
        </a:p>
      </dsp:txBody>
      <dsp:txXfrm>
        <a:off x="3590419" y="0"/>
        <a:ext cx="2992016" cy="1560885"/>
      </dsp:txXfrm>
    </dsp:sp>
    <dsp:sp modelId="{1273C481-15BA-4FC6-9D94-FB168773DD47}">
      <dsp:nvSpPr>
        <dsp:cNvPr id="0" name=""/>
        <dsp:cNvSpPr/>
      </dsp:nvSpPr>
      <dsp:spPr>
        <a:xfrm>
          <a:off x="5086427" y="1650078"/>
          <a:ext cx="0" cy="356773"/>
        </a:xfrm>
        <a:prstGeom prst="line">
          <a:avLst/>
        </a:prstGeom>
        <a:noFill/>
        <a:ln w="6350" cap="flat" cmpd="sng" algn="ctr">
          <a:solidFill>
            <a:schemeClr val="accent4">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11938EAA-14BA-428F-8573-36F403C494F4}">
      <dsp:nvSpPr>
        <dsp:cNvPr id="0" name=""/>
        <dsp:cNvSpPr/>
      </dsp:nvSpPr>
      <dsp:spPr>
        <a:xfrm>
          <a:off x="5041830" y="1560885"/>
          <a:ext cx="89193" cy="89193"/>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5B503B-649E-4EBE-B4F0-034886C60FCE}">
      <dsp:nvSpPr>
        <dsp:cNvPr id="0" name=""/>
        <dsp:cNvSpPr/>
      </dsp:nvSpPr>
      <dsp:spPr>
        <a:xfrm>
          <a:off x="5984032" y="2006852"/>
          <a:ext cx="1795209" cy="445967"/>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a:lnSpc>
              <a:spcPct val="90000"/>
            </a:lnSpc>
            <a:spcBef>
              <a:spcPct val="0"/>
            </a:spcBef>
            <a:spcAft>
              <a:spcPct val="35000"/>
            </a:spcAft>
            <a:buNone/>
          </a:pPr>
          <a:r>
            <a:rPr lang="en-US" sz="1400" b="1" kern="1200" dirty="0"/>
            <a:t>Phase 4</a:t>
          </a:r>
        </a:p>
      </dsp:txBody>
      <dsp:txXfrm>
        <a:off x="5984032" y="2006852"/>
        <a:ext cx="1795209" cy="445967"/>
      </dsp:txXfrm>
    </dsp:sp>
    <dsp:sp modelId="{44D0B124-BDAA-4820-B986-3B65A514DC39}">
      <dsp:nvSpPr>
        <dsp:cNvPr id="0" name=""/>
        <dsp:cNvSpPr/>
      </dsp:nvSpPr>
      <dsp:spPr>
        <a:xfrm>
          <a:off x="5385628" y="2898786"/>
          <a:ext cx="2992016" cy="1560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0" numCol="1" spcCol="1270" anchor="t" anchorCtr="1">
          <a:noAutofit/>
        </a:bodyPr>
        <a:lstStyle/>
        <a:p>
          <a:pPr marL="0" lvl="0" indent="0" algn="ctr" defTabSz="711200">
            <a:lnSpc>
              <a:spcPct val="90000"/>
            </a:lnSpc>
            <a:spcBef>
              <a:spcPct val="0"/>
            </a:spcBef>
            <a:spcAft>
              <a:spcPct val="35000"/>
            </a:spcAft>
            <a:buNone/>
          </a:pPr>
          <a:r>
            <a:rPr lang="en-US" sz="1600" b="1" kern="1200" dirty="0">
              <a:solidFill>
                <a:schemeClr val="accent5"/>
              </a:solidFill>
            </a:rPr>
            <a:t>Database Established</a:t>
          </a:r>
        </a:p>
        <a:p>
          <a:pPr marL="0" lvl="0" indent="0" algn="ctr" defTabSz="711200">
            <a:lnSpc>
              <a:spcPct val="90000"/>
            </a:lnSpc>
            <a:spcBef>
              <a:spcPct val="0"/>
            </a:spcBef>
            <a:spcAft>
              <a:spcPct val="35000"/>
            </a:spcAft>
            <a:buNone/>
          </a:pPr>
          <a:r>
            <a:rPr lang="en-US" sz="1600" b="1" kern="1200" dirty="0">
              <a:solidFill>
                <a:schemeClr val="accent5"/>
              </a:solidFill>
            </a:rPr>
            <a:t>Continue Peer Reviews</a:t>
          </a:r>
        </a:p>
        <a:p>
          <a:pPr marL="0" lvl="0" indent="0" algn="ctr" defTabSz="711200">
            <a:lnSpc>
              <a:spcPct val="90000"/>
            </a:lnSpc>
            <a:spcBef>
              <a:spcPct val="0"/>
            </a:spcBef>
            <a:spcAft>
              <a:spcPct val="35000"/>
            </a:spcAft>
            <a:buNone/>
          </a:pPr>
          <a:r>
            <a:rPr lang="en-US" sz="1600" b="1" kern="1200" dirty="0">
              <a:solidFill>
                <a:schemeClr val="accent5"/>
              </a:solidFill>
            </a:rPr>
            <a:t>Model Determination</a:t>
          </a:r>
        </a:p>
      </dsp:txBody>
      <dsp:txXfrm>
        <a:off x="5385628" y="2898786"/>
        <a:ext cx="2992016" cy="1560885"/>
      </dsp:txXfrm>
    </dsp:sp>
    <dsp:sp modelId="{03857731-03C8-4AD6-9218-588190F999A7}">
      <dsp:nvSpPr>
        <dsp:cNvPr id="0" name=""/>
        <dsp:cNvSpPr/>
      </dsp:nvSpPr>
      <dsp:spPr>
        <a:xfrm>
          <a:off x="6881636" y="2452819"/>
          <a:ext cx="0" cy="356773"/>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AC1F1936-8F89-4B9B-8248-648C9B8BC842}">
      <dsp:nvSpPr>
        <dsp:cNvPr id="0" name=""/>
        <dsp:cNvSpPr/>
      </dsp:nvSpPr>
      <dsp:spPr>
        <a:xfrm>
          <a:off x="6837040" y="2809593"/>
          <a:ext cx="89193" cy="89193"/>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A63AFC-4094-4DF6-B9AA-6B2F2E37BF65}">
      <dsp:nvSpPr>
        <dsp:cNvPr id="0" name=""/>
        <dsp:cNvSpPr/>
      </dsp:nvSpPr>
      <dsp:spPr>
        <a:xfrm>
          <a:off x="7779241" y="2006852"/>
          <a:ext cx="1795209" cy="445967"/>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a:lnSpc>
              <a:spcPct val="90000"/>
            </a:lnSpc>
            <a:spcBef>
              <a:spcPct val="0"/>
            </a:spcBef>
            <a:spcAft>
              <a:spcPct val="35000"/>
            </a:spcAft>
            <a:buNone/>
          </a:pPr>
          <a:r>
            <a:rPr lang="en-US" sz="1400" b="1" kern="1200" dirty="0"/>
            <a:t>Phase 5</a:t>
          </a:r>
        </a:p>
      </dsp:txBody>
      <dsp:txXfrm>
        <a:off x="7779241" y="2006852"/>
        <a:ext cx="1795209" cy="445967"/>
      </dsp:txXfrm>
    </dsp:sp>
    <dsp:sp modelId="{24BBEA23-2F02-49DE-BCA2-D97BC28F3316}">
      <dsp:nvSpPr>
        <dsp:cNvPr id="0" name=""/>
        <dsp:cNvSpPr/>
      </dsp:nvSpPr>
      <dsp:spPr>
        <a:xfrm>
          <a:off x="7180838" y="0"/>
          <a:ext cx="2992016" cy="1560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1920" numCol="1" spcCol="1270" anchor="b" anchorCtr="1">
          <a:noAutofit/>
        </a:bodyPr>
        <a:lstStyle/>
        <a:p>
          <a:pPr marL="0" lvl="0" indent="0" algn="ctr" defTabSz="711200">
            <a:lnSpc>
              <a:spcPct val="90000"/>
            </a:lnSpc>
            <a:spcBef>
              <a:spcPct val="0"/>
            </a:spcBef>
            <a:spcAft>
              <a:spcPct val="35000"/>
            </a:spcAft>
            <a:buNone/>
          </a:pPr>
          <a:r>
            <a:rPr lang="en-US" sz="1600" b="1" kern="1200" dirty="0">
              <a:solidFill>
                <a:schemeClr val="accent6"/>
              </a:solidFill>
            </a:rPr>
            <a:t>Create Visualizations</a:t>
          </a:r>
        </a:p>
        <a:p>
          <a:pPr marL="0" lvl="0" indent="0" algn="ctr" defTabSz="711200">
            <a:lnSpc>
              <a:spcPct val="90000"/>
            </a:lnSpc>
            <a:spcBef>
              <a:spcPct val="0"/>
            </a:spcBef>
            <a:spcAft>
              <a:spcPct val="35000"/>
            </a:spcAft>
            <a:buNone/>
          </a:pPr>
          <a:r>
            <a:rPr lang="en-US" sz="1600" b="1" kern="1200" dirty="0">
              <a:solidFill>
                <a:schemeClr val="accent6"/>
              </a:solidFill>
            </a:rPr>
            <a:t>Initiate Presentation Deck</a:t>
          </a:r>
        </a:p>
      </dsp:txBody>
      <dsp:txXfrm>
        <a:off x="7180838" y="0"/>
        <a:ext cx="2992016" cy="1560885"/>
      </dsp:txXfrm>
    </dsp:sp>
    <dsp:sp modelId="{91FE84CA-330B-4835-B545-23195BA4F7DA}">
      <dsp:nvSpPr>
        <dsp:cNvPr id="0" name=""/>
        <dsp:cNvSpPr/>
      </dsp:nvSpPr>
      <dsp:spPr>
        <a:xfrm>
          <a:off x="8676846" y="1650078"/>
          <a:ext cx="0" cy="356773"/>
        </a:xfrm>
        <a:prstGeom prst="line">
          <a:avLst/>
        </a:prstGeom>
        <a:noFill/>
        <a:ln w="6350" cap="flat" cmpd="sng" algn="ctr">
          <a:solidFill>
            <a:schemeClr val="accent6">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668B73ED-B84C-4B21-A982-D0F968162AC9}">
      <dsp:nvSpPr>
        <dsp:cNvPr id="0" name=""/>
        <dsp:cNvSpPr/>
      </dsp:nvSpPr>
      <dsp:spPr>
        <a:xfrm>
          <a:off x="8632249" y="1560885"/>
          <a:ext cx="89193" cy="89193"/>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39F1AA-836D-4F3E-B379-E797E0E43884}">
      <dsp:nvSpPr>
        <dsp:cNvPr id="0" name=""/>
        <dsp:cNvSpPr/>
      </dsp:nvSpPr>
      <dsp:spPr>
        <a:xfrm rot="5400000">
          <a:off x="10249072" y="1332231"/>
          <a:ext cx="445967" cy="1795209"/>
        </a:xfrm>
        <a:prstGeom prst="round2Same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a:lnSpc>
              <a:spcPct val="90000"/>
            </a:lnSpc>
            <a:spcBef>
              <a:spcPct val="0"/>
            </a:spcBef>
            <a:spcAft>
              <a:spcPct val="35000"/>
            </a:spcAft>
            <a:buNone/>
          </a:pPr>
          <a:r>
            <a:rPr lang="en-US" sz="1400" b="1" kern="1200" dirty="0"/>
            <a:t>Phase 6</a:t>
          </a:r>
        </a:p>
      </dsp:txBody>
      <dsp:txXfrm rot="-5400000">
        <a:off x="9574451" y="2028622"/>
        <a:ext cx="1773439" cy="402427"/>
      </dsp:txXfrm>
    </dsp:sp>
    <dsp:sp modelId="{9688CCA6-7851-4D7B-85ED-58B1744199B6}">
      <dsp:nvSpPr>
        <dsp:cNvPr id="0" name=""/>
        <dsp:cNvSpPr/>
      </dsp:nvSpPr>
      <dsp:spPr>
        <a:xfrm>
          <a:off x="8976048" y="2898786"/>
          <a:ext cx="2992016" cy="1560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0" numCol="1" spcCol="1270" anchor="t" anchorCtr="1">
          <a:noAutofit/>
        </a:bodyPr>
        <a:lstStyle/>
        <a:p>
          <a:pPr marL="0" lvl="0" indent="0" algn="ctr" defTabSz="711200">
            <a:lnSpc>
              <a:spcPct val="90000"/>
            </a:lnSpc>
            <a:spcBef>
              <a:spcPct val="0"/>
            </a:spcBef>
            <a:spcAft>
              <a:spcPct val="35000"/>
            </a:spcAft>
            <a:buNone/>
          </a:pPr>
          <a:r>
            <a:rPr lang="en-US" sz="1600" b="1" kern="1200" dirty="0">
              <a:solidFill>
                <a:schemeClr val="accent2"/>
              </a:solidFill>
            </a:rPr>
            <a:t>Visualization Peer Review</a:t>
          </a:r>
        </a:p>
        <a:p>
          <a:pPr marL="0" lvl="0" indent="0" algn="ctr" defTabSz="711200">
            <a:lnSpc>
              <a:spcPct val="90000"/>
            </a:lnSpc>
            <a:spcBef>
              <a:spcPct val="0"/>
            </a:spcBef>
            <a:spcAft>
              <a:spcPct val="35000"/>
            </a:spcAft>
            <a:buNone/>
          </a:pPr>
          <a:r>
            <a:rPr lang="en-US" sz="1600" b="1" kern="1200" dirty="0">
              <a:solidFill>
                <a:schemeClr val="accent2"/>
              </a:solidFill>
            </a:rPr>
            <a:t>Finalize Readme and Presentation</a:t>
          </a:r>
        </a:p>
      </dsp:txBody>
      <dsp:txXfrm>
        <a:off x="8976048" y="2898786"/>
        <a:ext cx="2992016" cy="1560885"/>
      </dsp:txXfrm>
    </dsp:sp>
    <dsp:sp modelId="{6C5C0335-AA35-4631-B027-0DC2043E2E31}">
      <dsp:nvSpPr>
        <dsp:cNvPr id="0" name=""/>
        <dsp:cNvSpPr/>
      </dsp:nvSpPr>
      <dsp:spPr>
        <a:xfrm>
          <a:off x="10472056" y="2452819"/>
          <a:ext cx="0" cy="356773"/>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BB9F7708-2422-44BB-BBDB-BA1EA5340528}">
      <dsp:nvSpPr>
        <dsp:cNvPr id="0" name=""/>
        <dsp:cNvSpPr/>
      </dsp:nvSpPr>
      <dsp:spPr>
        <a:xfrm>
          <a:off x="10427459" y="2809593"/>
          <a:ext cx="89193" cy="89193"/>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65FB6A97-D489-445E-92E1-2D891F49006F}" type="datetimeFigureOut">
              <a:rPr lang="en-US" smtClean="0"/>
              <a:pPr/>
              <a:t>1/26/2023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E1510594-31F9-4E10-9AB8-98090C0062C1}" type="slidenum">
              <a:rPr lang="en-US" smtClean="0"/>
              <a:pPr/>
              <a:t>‹#›</a:t>
            </a:fld>
            <a:endParaRPr lang="en-US"/>
          </a:p>
        </p:txBody>
      </p:sp>
    </p:spTree>
    <p:extLst>
      <p:ext uri="{BB962C8B-B14F-4D97-AF65-F5344CB8AC3E}">
        <p14:creationId xmlns:p14="http://schemas.microsoft.com/office/powerpoint/2010/main" val="887459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2C63BD-2563-4C3E-AE50-FD0AFCC146A3}"/>
              </a:ext>
            </a:extLst>
          </p:cNvPr>
          <p:cNvSpPr/>
          <p:nvPr userDrawn="1"/>
        </p:nvSpPr>
        <p:spPr>
          <a:xfrm>
            <a:off x="-12699" y="-11113"/>
            <a:ext cx="12204699" cy="6869113"/>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noFill/>
          </a:ln>
          <a:effectLst>
            <a:outerShdw blurRad="508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360000" rtlCol="0" anchor="t">
            <a:normAutofit/>
          </a:bodyPr>
          <a:lstStyle/>
          <a:p>
            <a:pPr algn="l">
              <a:spcBef>
                <a:spcPts val="600"/>
              </a:spcBef>
              <a:spcAft>
                <a:spcPts val="600"/>
              </a:spcAft>
            </a:pPr>
            <a:endParaRPr lang="en-US" sz="1600" b="1">
              <a:solidFill>
                <a:schemeClr val="tx2"/>
              </a:solidFill>
            </a:endParaRPr>
          </a:p>
        </p:txBody>
      </p:sp>
      <p:sp>
        <p:nvSpPr>
          <p:cNvPr id="17" name="Text Placeholder 16">
            <a:extLst>
              <a:ext uri="{FF2B5EF4-FFF2-40B4-BE49-F238E27FC236}">
                <a16:creationId xmlns:a16="http://schemas.microsoft.com/office/drawing/2014/main" id="{57089A24-DBD7-4A88-9F77-12FFBB6D6F33}"/>
              </a:ext>
            </a:extLst>
          </p:cNvPr>
          <p:cNvSpPr>
            <a:spLocks noGrp="1"/>
          </p:cNvSpPr>
          <p:nvPr userDrawn="1">
            <p:ph type="body" sz="quarter" idx="10" hasCustomPrompt="1"/>
          </p:nvPr>
        </p:nvSpPr>
        <p:spPr>
          <a:xfrm>
            <a:off x="1533525" y="1295401"/>
            <a:ext cx="9123363" cy="2376488"/>
          </a:xfrm>
        </p:spPr>
        <p:txBody>
          <a:bodyPr anchor="b">
            <a:normAutofit/>
          </a:bodyPr>
          <a:lstStyle>
            <a:lvl1pPr marL="0" indent="0">
              <a:lnSpc>
                <a:spcPct val="100000"/>
              </a:lnSpc>
              <a:spcBef>
                <a:spcPts val="0"/>
              </a:spcBef>
              <a:spcAft>
                <a:spcPts val="0"/>
              </a:spcAft>
              <a:buNone/>
              <a:defRPr sz="5400" b="1" baseline="0">
                <a:solidFill>
                  <a:schemeClr val="bg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Title Here, Max 3 Lines, Arial, White, Bold, Size 54,</a:t>
            </a:r>
            <a:br>
              <a:rPr lang="en-US" dirty="0"/>
            </a:br>
            <a:r>
              <a:rPr lang="en-US" dirty="0"/>
              <a:t>Capitalize</a:t>
            </a:r>
          </a:p>
        </p:txBody>
      </p:sp>
      <p:sp>
        <p:nvSpPr>
          <p:cNvPr id="19" name="Text Placeholder 18">
            <a:extLst>
              <a:ext uri="{FF2B5EF4-FFF2-40B4-BE49-F238E27FC236}">
                <a16:creationId xmlns:a16="http://schemas.microsoft.com/office/drawing/2014/main" id="{DC844719-D539-418A-8C27-0300ACB79575}"/>
              </a:ext>
            </a:extLst>
          </p:cNvPr>
          <p:cNvSpPr>
            <a:spLocks noGrp="1"/>
          </p:cNvSpPr>
          <p:nvPr userDrawn="1">
            <p:ph type="body" sz="quarter" idx="11" hasCustomPrompt="1"/>
          </p:nvPr>
        </p:nvSpPr>
        <p:spPr>
          <a:xfrm>
            <a:off x="1533525" y="3887788"/>
            <a:ext cx="9123363" cy="485775"/>
          </a:xfrm>
        </p:spPr>
        <p:txBody>
          <a:bodyPr vert="horz" lIns="91440" tIns="45720" rIns="91440" bIns="45720" rtlCol="0" anchor="t">
            <a:normAutofit/>
          </a:bodyPr>
          <a:lstStyle>
            <a:lvl1pPr marL="0" indent="0">
              <a:lnSpc>
                <a:spcPct val="100000"/>
              </a:lnSpc>
              <a:spcBef>
                <a:spcPts val="0"/>
              </a:spcBef>
              <a:buNone/>
              <a:defRPr lang="en-US" sz="2000" b="1" baseline="0" dirty="0" smtClean="0">
                <a:solidFill>
                  <a:schemeClr val="accent1"/>
                </a:solidFill>
              </a:defRPr>
            </a:lvl1pPr>
            <a:lvl2pPr>
              <a:defRPr lang="en-US" sz="2000" b="1" dirty="0" smtClean="0">
                <a:solidFill>
                  <a:schemeClr val="accent2"/>
                </a:solidFill>
              </a:defRPr>
            </a:lvl2pPr>
            <a:lvl3pPr>
              <a:defRPr lang="en-US" sz="2000" b="1" dirty="0" smtClean="0">
                <a:solidFill>
                  <a:schemeClr val="accent2"/>
                </a:solidFill>
              </a:defRPr>
            </a:lvl3pPr>
            <a:lvl4pPr>
              <a:defRPr lang="en-US" sz="2000" b="1" dirty="0" smtClean="0">
                <a:solidFill>
                  <a:schemeClr val="accent2"/>
                </a:solidFill>
              </a:defRPr>
            </a:lvl4pPr>
            <a:lvl5pPr>
              <a:defRPr lang="en-US" sz="2000" b="1" dirty="0">
                <a:solidFill>
                  <a:schemeClr val="accent2"/>
                </a:solidFill>
              </a:defRPr>
            </a:lvl5pPr>
          </a:lstStyle>
          <a:p>
            <a:pPr marL="228600" lvl="0" indent="-228600"/>
            <a:r>
              <a:rPr lang="en-US"/>
              <a:t>Name or subtitle here, 1 line, Arial, bold, size 20, Sentence case</a:t>
            </a:r>
          </a:p>
        </p:txBody>
      </p:sp>
      <p:sp>
        <p:nvSpPr>
          <p:cNvPr id="21" name="Date Placeholder 20">
            <a:extLst>
              <a:ext uri="{FF2B5EF4-FFF2-40B4-BE49-F238E27FC236}">
                <a16:creationId xmlns:a16="http://schemas.microsoft.com/office/drawing/2014/main" id="{9954CB26-9F50-4FD0-971F-5B70673429B3}"/>
              </a:ext>
            </a:extLst>
          </p:cNvPr>
          <p:cNvSpPr>
            <a:spLocks noGrp="1"/>
          </p:cNvSpPr>
          <p:nvPr>
            <p:ph type="dt" sz="half" idx="17"/>
          </p:nvPr>
        </p:nvSpPr>
        <p:spPr>
          <a:xfrm>
            <a:off x="1533525" y="4446589"/>
            <a:ext cx="2638800" cy="352749"/>
          </a:xfrm>
        </p:spPr>
        <p:txBody>
          <a:bodyPr anchor="t"/>
          <a:lstStyle>
            <a:lvl1pPr algn="l">
              <a:defRPr sz="1400">
                <a:solidFill>
                  <a:schemeClr val="bg1"/>
                </a:solidFill>
              </a:defRPr>
            </a:lvl1pPr>
          </a:lstStyle>
          <a:p>
            <a:endParaRPr lang="en-US" dirty="0"/>
          </a:p>
        </p:txBody>
      </p:sp>
    </p:spTree>
    <p:custDataLst>
      <p:tags r:id="rId1"/>
    </p:custDataLst>
    <p:extLst>
      <p:ext uri="{BB962C8B-B14F-4D97-AF65-F5344CB8AC3E}">
        <p14:creationId xmlns:p14="http://schemas.microsoft.com/office/powerpoint/2010/main" val="16395149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50"/>
                                            <p:tgtEl>
                                              <p:spTgt spid="17"/>
                                            </p:tgtEl>
                                          </p:cBhvr>
                                        </p:animEffect>
                                      </p:childTnLst>
                                    </p:cTn>
                                  </p:par>
                                  <p:par>
                                    <p:cTn id="8" presetID="42" presetClass="path" presetSubtype="0" decel="100000" fill="hold" grpId="1" nodeType="withEffect">
                                      <p:stCondLst>
                                        <p:cond delay="0"/>
                                      </p:stCondLst>
                                      <p:childTnLst>
                                        <p:animMotion origin="layout" path="M -0.01719 -0.00023 L 2.08333E-7 2.59259E-6 " pathEditMode="relative" rAng="0" ptsTypes="AA">
                                          <p:cBhvr>
                                            <p:cTn id="9" dur="500" fill="hold"/>
                                            <p:tgtEl>
                                              <p:spTgt spid="17"/>
                                            </p:tgtEl>
                                            <p:attrNameLst>
                                              <p:attrName>ppt_x</p:attrName>
                                              <p:attrName>ppt_y</p:attrName>
                                            </p:attrNameLst>
                                          </p:cBhvr>
                                          <p:rCtr x="859" y="0"/>
                                        </p:animMotion>
                                      </p:childTnLst>
                                    </p:cTn>
                                  </p:par>
                                  <p:par>
                                    <p:cTn id="10" presetID="10" presetClass="entr" presetSubtype="0" fill="hold" grpId="0" nodeType="withEffect">
                                      <p:stCondLst>
                                        <p:cond delay="40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250"/>
                                            <p:tgtEl>
                                              <p:spTgt spid="19"/>
                                            </p:tgtEl>
                                          </p:cBhvr>
                                        </p:animEffect>
                                      </p:childTnLst>
                                    </p:cTn>
                                  </p:par>
                                  <p:par>
                                    <p:cTn id="13" presetID="42" presetClass="path" presetSubtype="0" decel="100000" fill="hold" grpId="1" nodeType="withEffect">
                                      <p:stCondLst>
                                        <p:cond delay="400"/>
                                      </p:stCondLst>
                                      <p:childTnLst>
                                        <p:animMotion origin="layout" path="M -0.01718 -0.00023 L -3.75E-6 -3.7037E-6 " pathEditMode="relative" rAng="0" ptsTypes="AA">
                                          <p:cBhvr>
                                            <p:cTn id="14" dur="500" fill="hold"/>
                                            <p:tgtEl>
                                              <p:spTgt spid="19"/>
                                            </p:tgtEl>
                                            <p:attrNameLst>
                                              <p:attrName>ppt_x</p:attrName>
                                              <p:attrName>ppt_y</p:attrName>
                                            </p:attrNameLst>
                                          </p:cBhvr>
                                          <p:rCtr x="85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250"/>
                            <p:tgtEl>
                              <p:spTgt spid="17"/>
                            </p:tgtEl>
                          </p:cBhvr>
                        </p:animEffect>
                      </p:childTnLst>
                    </p:cTn>
                  </p:par>
                </p:tnLst>
              </p:tmpl>
            </p:tmplLst>
          </p:bldP>
          <p:bldP spid="17" grpId="1"/>
          <p:bldP spid="19" grpId="0">
            <p:tmplLst>
              <p:tmpl>
                <p:tnLst>
                  <p:par>
                    <p:cTn presetID="10" presetClass="entr" presetSubtype="0" fill="hold" nodeType="withEffect">
                      <p:stCondLst>
                        <p:cond delay="400"/>
                      </p:stCondLst>
                      <p:childTnLst>
                        <p:set>
                          <p:cBhvr>
                            <p:cTn dur="1" fill="hold">
                              <p:stCondLst>
                                <p:cond delay="0"/>
                              </p:stCondLst>
                            </p:cTn>
                            <p:tgtEl>
                              <p:spTgt spid="19"/>
                            </p:tgtEl>
                            <p:attrNameLst>
                              <p:attrName>style.visibility</p:attrName>
                            </p:attrNameLst>
                          </p:cBhvr>
                          <p:to>
                            <p:strVal val="visible"/>
                          </p:to>
                        </p:set>
                        <p:animEffect transition="in" filter="fade">
                          <p:cBhvr>
                            <p:cTn dur="250"/>
                            <p:tgtEl>
                              <p:spTgt spid="19"/>
                            </p:tgtEl>
                          </p:cBhvr>
                        </p:animEffect>
                      </p:childTnLst>
                    </p:cTn>
                  </p:par>
                </p:tnLst>
              </p:tmpl>
            </p:tmplLst>
          </p:bldP>
          <p:bldP spid="19"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50"/>
                                            <p:tgtEl>
                                              <p:spTgt spid="17"/>
                                            </p:tgtEl>
                                          </p:cBhvr>
                                        </p:animEffect>
                                      </p:childTnLst>
                                    </p:cTn>
                                  </p:par>
                                  <p:par>
                                    <p:cTn id="8" presetID="42" presetClass="path" presetSubtype="0" decel="100000" fill="hold" grpId="1" nodeType="withEffect">
                                      <p:stCondLst>
                                        <p:cond delay="0"/>
                                      </p:stCondLst>
                                      <p:childTnLst>
                                        <p:animMotion origin="layout" path="M -0.01719 -0.00023 L 2.08333E-7 2.59259E-6 " pathEditMode="relative" rAng="0" ptsTypes="AA">
                                          <p:cBhvr>
                                            <p:cTn id="9" dur="500" fill="hold"/>
                                            <p:tgtEl>
                                              <p:spTgt spid="17"/>
                                            </p:tgtEl>
                                            <p:attrNameLst>
                                              <p:attrName>ppt_x</p:attrName>
                                              <p:attrName>ppt_y</p:attrName>
                                            </p:attrNameLst>
                                          </p:cBhvr>
                                          <p:rCtr x="859" y="0"/>
                                        </p:animMotion>
                                      </p:childTnLst>
                                    </p:cTn>
                                  </p:par>
                                  <p:par>
                                    <p:cTn id="10" presetID="10" presetClass="entr" presetSubtype="0" fill="hold" grpId="0" nodeType="withEffect">
                                      <p:stCondLst>
                                        <p:cond delay="40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250"/>
                                            <p:tgtEl>
                                              <p:spTgt spid="19"/>
                                            </p:tgtEl>
                                          </p:cBhvr>
                                        </p:animEffect>
                                      </p:childTnLst>
                                    </p:cTn>
                                  </p:par>
                                  <p:par>
                                    <p:cTn id="13" presetID="42" presetClass="path" presetSubtype="0" decel="100000" fill="hold" grpId="1" nodeType="withEffect">
                                      <p:stCondLst>
                                        <p:cond delay="400"/>
                                      </p:stCondLst>
                                      <p:childTnLst>
                                        <p:animMotion origin="layout" path="M -0.01718 -0.00023 L -3.75E-6 -3.7037E-6 " pathEditMode="relative" rAng="0" ptsTypes="AA">
                                          <p:cBhvr>
                                            <p:cTn id="14" dur="500" fill="hold"/>
                                            <p:tgtEl>
                                              <p:spTgt spid="19"/>
                                            </p:tgtEl>
                                            <p:attrNameLst>
                                              <p:attrName>ppt_x</p:attrName>
                                              <p:attrName>ppt_y</p:attrName>
                                            </p:attrNameLst>
                                          </p:cBhvr>
                                          <p:rCtr x="859" y="0"/>
                                        </p:animMotion>
                                      </p:childTnLst>
                                    </p:cTn>
                                  </p:par>
                                  <p:par>
                                    <p:cTn id="15" presetID="10" presetClass="entr" presetSubtype="0" fill="hold" nodeType="withEffect">
                                      <p:stCondLst>
                                        <p:cond delay="20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6" presetClass="emph" presetSubtype="0" fill="hold" nodeType="withEffect">
                                      <p:stCondLst>
                                        <p:cond delay="200"/>
                                      </p:stCondLst>
                                      <p:childTnLst>
                                        <p:animScale>
                                          <p:cBhvr>
                                            <p:cTn id="19" dur="10" fill="hold"/>
                                            <p:tgtEl>
                                              <p:spTgt spid="15"/>
                                            </p:tgtEl>
                                          </p:cBhvr>
                                          <p:by x="125000" y="125000"/>
                                        </p:animScale>
                                      </p:childTnLst>
                                    </p:cTn>
                                  </p:par>
                                  <p:par>
                                    <p:cTn id="20" presetID="6" presetClass="emph" presetSubtype="0" decel="100000" fill="hold" nodeType="withEffect">
                                      <p:stCondLst>
                                        <p:cond delay="200"/>
                                      </p:stCondLst>
                                      <p:childTnLst>
                                        <p:animScale>
                                          <p:cBhvr>
                                            <p:cTn id="21" dur="750" fill="hold"/>
                                            <p:tgtEl>
                                              <p:spTgt spid="15"/>
                                            </p:tgtEl>
                                          </p:cBhvr>
                                          <p:by x="80000" y="80000"/>
                                        </p:animScale>
                                      </p:childTnLst>
                                    </p:cTn>
                                  </p:par>
                                  <p:par>
                                    <p:cTn id="22" presetID="10" presetClass="entr" presetSubtype="0" fill="hold" nodeType="withEffect">
                                      <p:stCondLst>
                                        <p:cond delay="40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par>
                                    <p:cTn id="25" presetID="6" presetClass="emph" presetSubtype="0" fill="hold" nodeType="withEffect">
                                      <p:stCondLst>
                                        <p:cond delay="400"/>
                                      </p:stCondLst>
                                      <p:childTnLst>
                                        <p:animScale>
                                          <p:cBhvr>
                                            <p:cTn id="26" dur="10" fill="hold"/>
                                            <p:tgtEl>
                                              <p:spTgt spid="28"/>
                                            </p:tgtEl>
                                          </p:cBhvr>
                                          <p:by x="125000" y="125000"/>
                                        </p:animScale>
                                      </p:childTnLst>
                                    </p:cTn>
                                  </p:par>
                                  <p:par>
                                    <p:cTn id="27" presetID="6" presetClass="emph" presetSubtype="0" decel="100000" fill="hold" nodeType="withEffect">
                                      <p:stCondLst>
                                        <p:cond delay="400"/>
                                      </p:stCondLst>
                                      <p:childTnLst>
                                        <p:animScale>
                                          <p:cBhvr>
                                            <p:cTn id="28" dur="750" fill="hold"/>
                                            <p:tgtEl>
                                              <p:spTgt spid="28"/>
                                            </p:tgtEl>
                                          </p:cBhvr>
                                          <p:by x="80000" y="80000"/>
                                        </p:animScale>
                                      </p:childTnLst>
                                    </p:cTn>
                                  </p:par>
                                  <p:par>
                                    <p:cTn id="29" presetID="10"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6" presetClass="emph" presetSubtype="0" fill="hold" nodeType="withEffect">
                                      <p:stCondLst>
                                        <p:cond delay="0"/>
                                      </p:stCondLst>
                                      <p:childTnLst>
                                        <p:animScale>
                                          <p:cBhvr>
                                            <p:cTn id="33" dur="10" fill="hold"/>
                                            <p:tgtEl>
                                              <p:spTgt spid="27"/>
                                            </p:tgtEl>
                                          </p:cBhvr>
                                          <p:by x="125000" y="125000"/>
                                        </p:animScale>
                                      </p:childTnLst>
                                    </p:cTn>
                                  </p:par>
                                  <p:par>
                                    <p:cTn id="34" presetID="6" presetClass="emph" presetSubtype="0" decel="100000" fill="hold" nodeType="withEffect">
                                      <p:stCondLst>
                                        <p:cond delay="0"/>
                                      </p:stCondLst>
                                      <p:childTnLst>
                                        <p:animScale>
                                          <p:cBhvr>
                                            <p:cTn id="35" dur="750" fill="hold"/>
                                            <p:tgtEl>
                                              <p:spTgt spid="27"/>
                                            </p:tgtEl>
                                          </p:cBhvr>
                                          <p:by x="80000" y="80000"/>
                                        </p:animScale>
                                      </p:childTnLst>
                                    </p:cTn>
                                  </p:par>
                                  <p:par>
                                    <p:cTn id="36" presetID="10" presetClass="entr" presetSubtype="0" fill="hold" nodeType="withEffect">
                                      <p:stCondLst>
                                        <p:cond delay="100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250"/>
                                            <p:tgtEl>
                                              <p:spTgt spid="25"/>
                                            </p:tgtEl>
                                          </p:cBhvr>
                                        </p:animEffect>
                                      </p:childTnLst>
                                    </p:cTn>
                                  </p:par>
                                  <p:par>
                                    <p:cTn id="39" presetID="42" presetClass="path" presetSubtype="0" decel="100000" fill="hold" nodeType="withEffect">
                                      <p:stCondLst>
                                        <p:cond delay="1000"/>
                                      </p:stCondLst>
                                      <p:childTnLst>
                                        <p:animMotion origin="layout" path="M -0.01719 -0.00023 L -2.08333E-6 -3.33333E-6 " pathEditMode="relative" rAng="0" ptsTypes="AA">
                                          <p:cBhvr>
                                            <p:cTn id="40" dur="500" fill="hold"/>
                                            <p:tgtEl>
                                              <p:spTgt spid="25"/>
                                            </p:tgtEl>
                                            <p:attrNameLst>
                                              <p:attrName>ppt_x</p:attrName>
                                              <p:attrName>ppt_y</p:attrName>
                                            </p:attrNameLst>
                                          </p:cBhvr>
                                          <p:rCtr x="859" y="0"/>
                                        </p:animMotion>
                                      </p:childTnLst>
                                    </p:cTn>
                                  </p:par>
                                  <p:par>
                                    <p:cTn id="41" presetID="23" presetClass="entr" presetSubtype="16" fill="hold" nodeType="with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p:cTn id="43" dur="200" fill="hold"/>
                                            <p:tgtEl>
                                              <p:spTgt spid="39"/>
                                            </p:tgtEl>
                                            <p:attrNameLst>
                                              <p:attrName>ppt_w</p:attrName>
                                            </p:attrNameLst>
                                          </p:cBhvr>
                                          <p:tavLst>
                                            <p:tav tm="0">
                                              <p:val>
                                                <p:fltVal val="0"/>
                                              </p:val>
                                            </p:tav>
                                            <p:tav tm="100000">
                                              <p:val>
                                                <p:strVal val="#ppt_w"/>
                                              </p:val>
                                            </p:tav>
                                          </p:tavLst>
                                        </p:anim>
                                        <p:anim calcmode="lin" valueType="num">
                                          <p:cBhvr>
                                            <p:cTn id="44" dur="200" fill="hold"/>
                                            <p:tgtEl>
                                              <p:spTgt spid="39"/>
                                            </p:tgtEl>
                                            <p:attrNameLst>
                                              <p:attrName>ppt_h</p:attrName>
                                            </p:attrNameLst>
                                          </p:cBhvr>
                                          <p:tavLst>
                                            <p:tav tm="0">
                                              <p:val>
                                                <p:fltVal val="0"/>
                                              </p:val>
                                            </p:tav>
                                            <p:tav tm="100000">
                                              <p:val>
                                                <p:strVal val="#ppt_h"/>
                                              </p:val>
                                            </p:tav>
                                          </p:tavLst>
                                        </p:anim>
                                      </p:childTnLst>
                                    </p:cTn>
                                  </p:par>
                                  <p:par>
                                    <p:cTn id="45" presetID="6" presetClass="emph" presetSubtype="0" fill="hold" nodeType="withEffect">
                                      <p:stCondLst>
                                        <p:cond delay="0"/>
                                      </p:stCondLst>
                                      <p:childTnLst>
                                        <p:animScale>
                                          <p:cBhvr>
                                            <p:cTn id="46" dur="1000" fill="hold"/>
                                            <p:tgtEl>
                                              <p:spTgt spid="39"/>
                                            </p:tgtEl>
                                          </p:cBhvr>
                                          <p:by x="110000" y="110000"/>
                                        </p:animScale>
                                      </p:childTnLst>
                                    </p:cTn>
                                  </p:par>
                                  <p:par>
                                    <p:cTn id="47" presetID="6" presetClass="emph" presetSubtype="0" accel="50000" decel="50000" fill="hold" nodeType="withEffect">
                                      <p:stCondLst>
                                        <p:cond delay="0"/>
                                      </p:stCondLst>
                                      <p:childTnLst>
                                        <p:animScale>
                                          <p:cBhvr>
                                            <p:cTn id="48" dur="250" fill="hold"/>
                                            <p:tgtEl>
                                              <p:spTgt spid="39"/>
                                            </p:tgtEl>
                                          </p:cBhvr>
                                          <p:by x="91000" y="91000"/>
                                        </p:animScale>
                                      </p:childTnLst>
                                    </p:cTn>
                                  </p:par>
                                  <p:par>
                                    <p:cTn id="49" presetID="6" presetClass="emph" presetSubtype="0" decel="100000" fill="hold" nodeType="withEffect">
                                      <p:stCondLst>
                                        <p:cond delay="1000"/>
                                      </p:stCondLst>
                                      <p:childTnLst>
                                        <p:animScale>
                                          <p:cBhvr>
                                            <p:cTn id="50" dur="250" fill="hold"/>
                                            <p:tgtEl>
                                              <p:spTgt spid="39"/>
                                            </p:tgtEl>
                                          </p:cBhvr>
                                          <p:by x="80000" y="80000"/>
                                        </p:animScale>
                                      </p:childTnLst>
                                    </p:cTn>
                                  </p:par>
                                  <p:par>
                                    <p:cTn id="51" presetID="6" presetClass="emph" presetSubtype="0" decel="100000" fill="hold" nodeType="withEffect">
                                      <p:stCondLst>
                                        <p:cond delay="1250"/>
                                      </p:stCondLst>
                                      <p:childTnLst>
                                        <p:animScale>
                                          <p:cBhvr>
                                            <p:cTn id="52" dur="250" fill="hold"/>
                                            <p:tgtEl>
                                              <p:spTgt spid="39"/>
                                            </p:tgtEl>
                                          </p:cBhvr>
                                          <p:by x="120000" y="120000"/>
                                        </p:animScale>
                                      </p:childTnLst>
                                    </p:cTn>
                                  </p:par>
                                  <p:par>
                                    <p:cTn id="53" presetID="10" presetClass="entr" presetSubtype="0" fill="hold" nodeType="withEffect">
                                      <p:stCondLst>
                                        <p:cond delay="500"/>
                                      </p:stCondLst>
                                      <p:childTnLst>
                                        <p:set>
                                          <p:cBhvr>
                                            <p:cTn id="54" dur="1" fill="hold">
                                              <p:stCondLst>
                                                <p:cond delay="0"/>
                                              </p:stCondLst>
                                            </p:cTn>
                                            <p:tgtEl>
                                              <p:spTgt spid="50"/>
                                            </p:tgtEl>
                                            <p:attrNameLst>
                                              <p:attrName>style.visibility</p:attrName>
                                            </p:attrNameLst>
                                          </p:cBhvr>
                                          <p:to>
                                            <p:strVal val="visible"/>
                                          </p:to>
                                        </p:set>
                                        <p:animEffect transition="in" filter="fade">
                                          <p:cBhvr>
                                            <p:cTn id="55" dur="250"/>
                                            <p:tgtEl>
                                              <p:spTgt spid="50"/>
                                            </p:tgtEl>
                                          </p:cBhvr>
                                        </p:animEffect>
                                      </p:childTnLst>
                                    </p:cTn>
                                  </p:par>
                                  <p:par>
                                    <p:cTn id="56" presetID="42" presetClass="path" presetSubtype="0" decel="100000" fill="hold" nodeType="withEffect">
                                      <p:stCondLst>
                                        <p:cond delay="500"/>
                                      </p:stCondLst>
                                      <p:childTnLst>
                                        <p:animMotion origin="layout" path="M -0.06211 0.04306 L 4.58333E-6 -4.44444E-6 " pathEditMode="relative" rAng="0" ptsTypes="AA">
                                          <p:cBhvr>
                                            <p:cTn id="57" dur="500" fill="hold"/>
                                            <p:tgtEl>
                                              <p:spTgt spid="50"/>
                                            </p:tgtEl>
                                            <p:attrNameLst>
                                              <p:attrName>ppt_x</p:attrName>
                                              <p:attrName>ppt_y</p:attrName>
                                            </p:attrNameLst>
                                          </p:cBhvr>
                                          <p:rCtr x="3099" y="-2153"/>
                                        </p:animMotion>
                                      </p:childTnLst>
                                    </p:cTn>
                                  </p:par>
                                  <p:par>
                                    <p:cTn id="58" presetID="6" presetClass="emph" presetSubtype="0" decel="100000" fill="hold" nodeType="withEffect">
                                      <p:stCondLst>
                                        <p:cond delay="1000"/>
                                      </p:stCondLst>
                                      <p:childTnLst>
                                        <p:animScale>
                                          <p:cBhvr>
                                            <p:cTn id="59" dur="250" fill="hold"/>
                                            <p:tgtEl>
                                              <p:spTgt spid="50"/>
                                            </p:tgtEl>
                                          </p:cBhvr>
                                          <p:by x="80000" y="80000"/>
                                        </p:animScale>
                                      </p:childTnLst>
                                    </p:cTn>
                                  </p:par>
                                  <p:par>
                                    <p:cTn id="60" presetID="6" presetClass="emph" presetSubtype="0" decel="100000" fill="hold" nodeType="withEffect">
                                      <p:stCondLst>
                                        <p:cond delay="1250"/>
                                      </p:stCondLst>
                                      <p:childTnLst>
                                        <p:animScale>
                                          <p:cBhvr>
                                            <p:cTn id="61" dur="250" fill="hold"/>
                                            <p:tgtEl>
                                              <p:spTgt spid="50"/>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250"/>
                            <p:tgtEl>
                              <p:spTgt spid="17"/>
                            </p:tgtEl>
                          </p:cBhvr>
                        </p:animEffect>
                      </p:childTnLst>
                    </p:cTn>
                  </p:par>
                </p:tnLst>
              </p:tmpl>
            </p:tmplLst>
          </p:bldP>
          <p:bldP spid="17" grpId="1"/>
          <p:bldP spid="19" grpId="0">
            <p:tmplLst>
              <p:tmpl>
                <p:tnLst>
                  <p:par>
                    <p:cTn presetID="10" presetClass="entr" presetSubtype="0" fill="hold" nodeType="withEffect">
                      <p:stCondLst>
                        <p:cond delay="400"/>
                      </p:stCondLst>
                      <p:childTnLst>
                        <p:set>
                          <p:cBhvr>
                            <p:cTn dur="1" fill="hold">
                              <p:stCondLst>
                                <p:cond delay="0"/>
                              </p:stCondLst>
                            </p:cTn>
                            <p:tgtEl>
                              <p:spTgt spid="19"/>
                            </p:tgtEl>
                            <p:attrNameLst>
                              <p:attrName>style.visibility</p:attrName>
                            </p:attrNameLst>
                          </p:cBhvr>
                          <p:to>
                            <p:strVal val="visible"/>
                          </p:to>
                        </p:set>
                        <p:animEffect transition="in" filter="fade">
                          <p:cBhvr>
                            <p:cTn dur="250"/>
                            <p:tgtEl>
                              <p:spTgt spid="19"/>
                            </p:tgtEl>
                          </p:cBhvr>
                        </p:animEffect>
                      </p:childTnLst>
                    </p:cTn>
                  </p:par>
                </p:tnLst>
              </p:tmpl>
            </p:tmplLst>
          </p:bldP>
          <p:bldP spid="19" grpId="1"/>
        </p:bldLst>
      </p:timing>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ent slide 6">
    <p:bg>
      <p:bgRef idx="1001">
        <a:schemeClr val="bg1"/>
      </p:bgRef>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E10415D3-3BBF-4E62-8F6B-DBCAA3E4A8D2}"/>
              </a:ext>
            </a:extLst>
          </p:cNvPr>
          <p:cNvSpPr>
            <a:spLocks noGrp="1"/>
          </p:cNvSpPr>
          <p:nvPr>
            <p:ph type="title" hasCustomPrompt="1"/>
          </p:nvPr>
        </p:nvSpPr>
        <p:spPr>
          <a:xfrm>
            <a:off x="2193925" y="288000"/>
            <a:ext cx="9229725" cy="484188"/>
          </a:xfrm>
        </p:spPr>
        <p:txBody>
          <a:bodyPr/>
          <a:lstStyle>
            <a:lvl1pPr algn="l">
              <a:defRPr>
                <a:solidFill>
                  <a:schemeClr val="tx2"/>
                </a:solidFill>
              </a:defRPr>
            </a:lvl1pPr>
          </a:lstStyle>
          <a:p>
            <a:r>
              <a:rPr lang="en-US" dirty="0"/>
              <a:t>Title Here, Max 1 Lines, Capitalize, Bold, White, 28</a:t>
            </a:r>
          </a:p>
        </p:txBody>
      </p:sp>
      <p:sp>
        <p:nvSpPr>
          <p:cNvPr id="14" name="Text Placeholder 6">
            <a:extLst>
              <a:ext uri="{FF2B5EF4-FFF2-40B4-BE49-F238E27FC236}">
                <a16:creationId xmlns:a16="http://schemas.microsoft.com/office/drawing/2014/main" id="{F00011F6-4955-482E-B6F3-E838E8E9D894}"/>
              </a:ext>
            </a:extLst>
          </p:cNvPr>
          <p:cNvSpPr>
            <a:spLocks noGrp="1"/>
          </p:cNvSpPr>
          <p:nvPr>
            <p:ph type="body" sz="quarter" idx="13" hasCustomPrompt="1"/>
          </p:nvPr>
        </p:nvSpPr>
        <p:spPr>
          <a:xfrm>
            <a:off x="2193925" y="777600"/>
            <a:ext cx="9229725" cy="484188"/>
          </a:xfrm>
        </p:spPr>
        <p:txBody>
          <a:bodyPr lIns="0" rIns="0">
            <a:normAutofit/>
          </a:bodyPr>
          <a:lstStyle>
            <a:lvl1pPr marL="0" indent="0">
              <a:lnSpc>
                <a:spcPct val="100000"/>
              </a:lnSpc>
              <a:spcBef>
                <a:spcPts val="0"/>
              </a:spcBef>
              <a:spcAft>
                <a:spcPts val="0"/>
              </a:spcAft>
              <a:buNone/>
              <a:defRPr sz="1800">
                <a:solidFill>
                  <a:schemeClr val="tx2"/>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a:t>Slide subtitle here, max 1 lines, sentence case, Arial, white, 18</a:t>
            </a:r>
          </a:p>
        </p:txBody>
      </p:sp>
      <p:sp>
        <p:nvSpPr>
          <p:cNvPr id="12" name="Text Placeholder 13">
            <a:extLst>
              <a:ext uri="{FF2B5EF4-FFF2-40B4-BE49-F238E27FC236}">
                <a16:creationId xmlns:a16="http://schemas.microsoft.com/office/drawing/2014/main" id="{9E774A9C-2C8C-40EB-BE56-2125800B8618}"/>
              </a:ext>
            </a:extLst>
          </p:cNvPr>
          <p:cNvSpPr>
            <a:spLocks noGrp="1"/>
          </p:cNvSpPr>
          <p:nvPr>
            <p:ph type="body" sz="quarter" idx="19" hasCustomPrompt="1"/>
          </p:nvPr>
        </p:nvSpPr>
        <p:spPr>
          <a:xfrm>
            <a:off x="3403600" y="6396038"/>
            <a:ext cx="7253288" cy="244475"/>
          </a:xfrm>
        </p:spPr>
        <p:txBody>
          <a:bodyPr anchor="ctr">
            <a:normAutofit/>
          </a:bodyPr>
          <a:lstStyle>
            <a:lvl1pPr marL="0" indent="0">
              <a:lnSpc>
                <a:spcPct val="100000"/>
              </a:lnSpc>
              <a:spcBef>
                <a:spcPts val="0"/>
              </a:spcBef>
              <a:spcAft>
                <a:spcPts val="0"/>
              </a:spcAft>
              <a:buNone/>
              <a:defRPr sz="800">
                <a:solidFill>
                  <a:srgbClr val="739AB6"/>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 Click to insert footer notes  |  Arial, size 8, left aligned | </a:t>
            </a:r>
          </a:p>
        </p:txBody>
      </p:sp>
      <p:sp>
        <p:nvSpPr>
          <p:cNvPr id="15" name="Slide Number Placeholder 14">
            <a:extLst>
              <a:ext uri="{FF2B5EF4-FFF2-40B4-BE49-F238E27FC236}">
                <a16:creationId xmlns:a16="http://schemas.microsoft.com/office/drawing/2014/main" id="{86F10E12-45AD-427C-BD9D-9521BF173A89}"/>
              </a:ext>
            </a:extLst>
          </p:cNvPr>
          <p:cNvSpPr>
            <a:spLocks noGrp="1"/>
          </p:cNvSpPr>
          <p:nvPr>
            <p:ph type="sldNum" sz="quarter" idx="22"/>
          </p:nvPr>
        </p:nvSpPr>
        <p:spPr>
          <a:xfrm>
            <a:off x="10894219" y="6441280"/>
            <a:ext cx="840581" cy="416719"/>
          </a:xfrm>
          <a:prstGeom prst="rect">
            <a:avLst/>
          </a:prstGeom>
        </p:spPr>
        <p:txBody>
          <a:bodyPr/>
          <a:lstStyle/>
          <a:p>
            <a:fld id="{66A3101B-02DE-4DBE-A52F-35092CF47DF2}" type="slidenum">
              <a:rPr lang="en-US" smtClean="0"/>
              <a:pPr/>
              <a:t>‹#›</a:t>
            </a:fld>
            <a:endParaRPr lang="en-US"/>
          </a:p>
        </p:txBody>
      </p:sp>
    </p:spTree>
    <p:custDataLst>
      <p:tags r:id="rId1"/>
    </p:custDataLst>
    <p:extLst>
      <p:ext uri="{BB962C8B-B14F-4D97-AF65-F5344CB8AC3E}">
        <p14:creationId xmlns:p14="http://schemas.microsoft.com/office/powerpoint/2010/main" val="12904309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36">
          <p15:clr>
            <a:srgbClr val="F26B43"/>
          </p15:clr>
        </p15:guide>
        <p15:guide id="2" pos="7544">
          <p15:clr>
            <a:srgbClr val="F26B43"/>
          </p15:clr>
        </p15:guide>
        <p15:guide id="3" orient="horz" pos="816">
          <p15:clr>
            <a:srgbClr val="F26B43"/>
          </p15:clr>
        </p15:guide>
        <p15:guide id="4" orient="horz" pos="3880">
          <p15:clr>
            <a:srgbClr val="F26B43"/>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slide 7">
    <p:bg>
      <p:bgRef idx="1001">
        <a:schemeClr val="bg1"/>
      </p:bgRef>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E10415D3-3BBF-4E62-8F6B-DBCAA3E4A8D2}"/>
              </a:ext>
            </a:extLst>
          </p:cNvPr>
          <p:cNvSpPr>
            <a:spLocks noGrp="1"/>
          </p:cNvSpPr>
          <p:nvPr>
            <p:ph type="title" hasCustomPrompt="1"/>
          </p:nvPr>
        </p:nvSpPr>
        <p:spPr>
          <a:xfrm>
            <a:off x="2193925" y="288000"/>
            <a:ext cx="9229725" cy="484188"/>
          </a:xfrm>
        </p:spPr>
        <p:txBody>
          <a:bodyPr/>
          <a:lstStyle>
            <a:lvl1pPr algn="l">
              <a:defRPr>
                <a:solidFill>
                  <a:schemeClr val="tx2"/>
                </a:solidFill>
              </a:defRPr>
            </a:lvl1pPr>
          </a:lstStyle>
          <a:p>
            <a:r>
              <a:rPr lang="en-US" dirty="0"/>
              <a:t>Title Here, Max 1 Lines, Capitalize, Bold, White, 28</a:t>
            </a:r>
          </a:p>
        </p:txBody>
      </p:sp>
      <p:sp>
        <p:nvSpPr>
          <p:cNvPr id="14" name="Text Placeholder 6">
            <a:extLst>
              <a:ext uri="{FF2B5EF4-FFF2-40B4-BE49-F238E27FC236}">
                <a16:creationId xmlns:a16="http://schemas.microsoft.com/office/drawing/2014/main" id="{F00011F6-4955-482E-B6F3-E838E8E9D894}"/>
              </a:ext>
            </a:extLst>
          </p:cNvPr>
          <p:cNvSpPr>
            <a:spLocks noGrp="1"/>
          </p:cNvSpPr>
          <p:nvPr>
            <p:ph type="body" sz="quarter" idx="13" hasCustomPrompt="1"/>
          </p:nvPr>
        </p:nvSpPr>
        <p:spPr>
          <a:xfrm>
            <a:off x="2193925" y="777600"/>
            <a:ext cx="9229725" cy="484188"/>
          </a:xfrm>
        </p:spPr>
        <p:txBody>
          <a:bodyPr lIns="0" rIns="0">
            <a:normAutofit/>
          </a:bodyPr>
          <a:lstStyle>
            <a:lvl1pPr marL="0" indent="0">
              <a:lnSpc>
                <a:spcPct val="100000"/>
              </a:lnSpc>
              <a:spcBef>
                <a:spcPts val="0"/>
              </a:spcBef>
              <a:spcAft>
                <a:spcPts val="0"/>
              </a:spcAft>
              <a:buNone/>
              <a:defRPr sz="1800">
                <a:solidFill>
                  <a:schemeClr val="tx2"/>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a:t>Slide subtitle here, max 1 lines, sentence case, Arial, white, 18</a:t>
            </a:r>
          </a:p>
        </p:txBody>
      </p:sp>
      <p:sp>
        <p:nvSpPr>
          <p:cNvPr id="12" name="Text Placeholder 13">
            <a:extLst>
              <a:ext uri="{FF2B5EF4-FFF2-40B4-BE49-F238E27FC236}">
                <a16:creationId xmlns:a16="http://schemas.microsoft.com/office/drawing/2014/main" id="{9E774A9C-2C8C-40EB-BE56-2125800B8618}"/>
              </a:ext>
            </a:extLst>
          </p:cNvPr>
          <p:cNvSpPr>
            <a:spLocks noGrp="1"/>
          </p:cNvSpPr>
          <p:nvPr>
            <p:ph type="body" sz="quarter" idx="19" hasCustomPrompt="1"/>
          </p:nvPr>
        </p:nvSpPr>
        <p:spPr>
          <a:xfrm>
            <a:off x="3403600" y="6396038"/>
            <a:ext cx="7253288" cy="244475"/>
          </a:xfr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0800000" scaled="1"/>
            <a:tileRect/>
          </a:gradFill>
        </p:spPr>
        <p:txBody>
          <a:bodyPr anchor="ctr">
            <a:normAutofit/>
          </a:bodyPr>
          <a:lstStyle>
            <a:lvl1pPr marL="0" indent="0">
              <a:lnSpc>
                <a:spcPct val="100000"/>
              </a:lnSpc>
              <a:spcBef>
                <a:spcPts val="0"/>
              </a:spcBef>
              <a:spcAft>
                <a:spcPts val="0"/>
              </a:spcAft>
              <a:buNone/>
              <a:defRPr sz="800">
                <a:solidFill>
                  <a:schemeClr val="bg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 Click to insert footer notes  |  Arial, size 8, left aligned | </a:t>
            </a:r>
          </a:p>
        </p:txBody>
      </p:sp>
      <p:sp>
        <p:nvSpPr>
          <p:cNvPr id="15" name="Slide Number Placeholder 14">
            <a:extLst>
              <a:ext uri="{FF2B5EF4-FFF2-40B4-BE49-F238E27FC236}">
                <a16:creationId xmlns:a16="http://schemas.microsoft.com/office/drawing/2014/main" id="{86F10E12-45AD-427C-BD9D-9521BF173A89}"/>
              </a:ext>
            </a:extLst>
          </p:cNvPr>
          <p:cNvSpPr>
            <a:spLocks noGrp="1"/>
          </p:cNvSpPr>
          <p:nvPr>
            <p:ph type="sldNum" sz="quarter" idx="22"/>
          </p:nvPr>
        </p:nvSpPr>
        <p:spPr>
          <a:xfrm>
            <a:off x="10894219" y="6441280"/>
            <a:ext cx="840581" cy="416719"/>
          </a:xfrm>
          <a:prstGeom prst="rect">
            <a:avLst/>
          </a:prstGeom>
        </p:spPr>
        <p:txBody>
          <a:bodyPr/>
          <a:lstStyle/>
          <a:p>
            <a:fld id="{66A3101B-02DE-4DBE-A52F-35092CF47DF2}" type="slidenum">
              <a:rPr lang="en-US" smtClean="0"/>
              <a:pPr/>
              <a:t>‹#›</a:t>
            </a:fld>
            <a:endParaRPr lang="en-US"/>
          </a:p>
        </p:txBody>
      </p:sp>
    </p:spTree>
    <p:custDataLst>
      <p:tags r:id="rId1"/>
    </p:custDataLst>
    <p:extLst>
      <p:ext uri="{BB962C8B-B14F-4D97-AF65-F5344CB8AC3E}">
        <p14:creationId xmlns:p14="http://schemas.microsoft.com/office/powerpoint/2010/main" val="15015852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36">
          <p15:clr>
            <a:srgbClr val="F26B43"/>
          </p15:clr>
        </p15:guide>
        <p15:guide id="2" pos="7544">
          <p15:clr>
            <a:srgbClr val="F26B43"/>
          </p15:clr>
        </p15:guide>
        <p15:guide id="3" orient="horz" pos="816">
          <p15:clr>
            <a:srgbClr val="F26B43"/>
          </p15:clr>
        </p15:guide>
        <p15:guide id="4" orient="horz" pos="3880">
          <p15:clr>
            <a:srgbClr val="F26B43"/>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1E26AA8-D9F4-7014-572E-50CE0B4E61E2}"/>
              </a:ext>
            </a:extLst>
          </p:cNvPr>
          <p:cNvSpPr/>
          <p:nvPr userDrawn="1"/>
        </p:nvSpPr>
        <p:spPr>
          <a:xfrm>
            <a:off x="0" y="0"/>
            <a:ext cx="3403599" cy="6857999"/>
          </a:xfrm>
          <a:prstGeom prst="rect">
            <a:avLst/>
          </a:prstGeom>
          <a:gradFill flip="none" rotWithShape="1">
            <a:gsLst>
              <a:gs pos="0">
                <a:schemeClr val="dk2">
                  <a:shade val="30000"/>
                  <a:satMod val="115000"/>
                </a:schemeClr>
              </a:gs>
              <a:gs pos="50000">
                <a:schemeClr val="dk2">
                  <a:shade val="67500"/>
                  <a:satMod val="115000"/>
                </a:schemeClr>
              </a:gs>
              <a:gs pos="100000">
                <a:schemeClr val="dk2">
                  <a:shade val="100000"/>
                  <a:satMod val="115000"/>
                </a:schemeClr>
              </a:gs>
            </a:gsLst>
            <a:lin ang="16200000" scaled="1"/>
            <a:tileRect/>
          </a:gradFill>
          <a:ln>
            <a:noFill/>
          </a:ln>
          <a:effectLst>
            <a:outerShdw blurRad="50800" dist="38100" dir="5400000" algn="t" rotWithShape="0">
              <a:prstClr val="black">
                <a:alpha val="40000"/>
              </a:prstClr>
            </a:outerShdw>
          </a:effectLst>
        </p:spPr>
        <p:style>
          <a:lnRef idx="0">
            <a:scrgbClr r="0" g="0" b="0"/>
          </a:lnRef>
          <a:fillRef idx="1001">
            <a:schemeClr val="dk2"/>
          </a:fillRef>
          <a:effectRef idx="0">
            <a:scrgbClr r="0" g="0" b="0"/>
          </a:effectRef>
          <a:fontRef idx="minor">
            <a:schemeClr val="lt1"/>
          </a:fontRef>
        </p:style>
        <p:txBody>
          <a:bodyPr tIns="216000" bIns="216000" rtlCol="0" anchor="t"/>
          <a:lstStyle/>
          <a:p>
            <a:pPr marL="171450" marR="0" indent="-171450" algn="l" defTabSz="914400" rtl="0" eaLnBrk="1" fontAlgn="auto" latinLnBrk="0" hangingPunct="1">
              <a:lnSpc>
                <a:spcPct val="100000"/>
              </a:lnSpc>
              <a:spcBef>
                <a:spcPts val="300"/>
              </a:spcBef>
              <a:spcAft>
                <a:spcPts val="300"/>
              </a:spcAft>
              <a:buClr>
                <a:schemeClr val="tx2"/>
              </a:buClr>
              <a:buSzPct val="80000"/>
              <a:buFont typeface="Arial" panose="020B0604020202020204" pitchFamily="34" charset="0"/>
              <a:buChar char="•"/>
              <a:tabLst/>
            </a:pPr>
            <a:endParaRPr lang="en-US" sz="1200" dirty="0" err="1">
              <a:solidFill>
                <a:srgbClr val="000000"/>
              </a:solidFill>
            </a:endParaRPr>
          </a:p>
        </p:txBody>
      </p:sp>
      <p:sp>
        <p:nvSpPr>
          <p:cNvPr id="16" name="Text Placeholder 13">
            <a:extLst>
              <a:ext uri="{FF2B5EF4-FFF2-40B4-BE49-F238E27FC236}">
                <a16:creationId xmlns:a16="http://schemas.microsoft.com/office/drawing/2014/main" id="{EF75A340-E985-4ABB-9631-4C40DBA51263}"/>
              </a:ext>
            </a:extLst>
          </p:cNvPr>
          <p:cNvSpPr>
            <a:spLocks noGrp="1"/>
          </p:cNvSpPr>
          <p:nvPr>
            <p:ph type="body" sz="quarter" idx="19" hasCustomPrompt="1"/>
          </p:nvPr>
        </p:nvSpPr>
        <p:spPr>
          <a:xfrm>
            <a:off x="3403600" y="6396038"/>
            <a:ext cx="7253288" cy="244475"/>
          </a:xfrm>
        </p:spPr>
        <p:txBody>
          <a:bodyPr anchor="ctr">
            <a:normAutofit/>
          </a:bodyPr>
          <a:lstStyle>
            <a:lvl1pPr marL="0" indent="0">
              <a:lnSpc>
                <a:spcPct val="100000"/>
              </a:lnSpc>
              <a:spcBef>
                <a:spcPts val="0"/>
              </a:spcBef>
              <a:spcAft>
                <a:spcPts val="0"/>
              </a:spcAft>
              <a:buNone/>
              <a:defRPr sz="800">
                <a:solidFill>
                  <a:srgbClr val="739AB6"/>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 Click to insert footer notes  |  Arial, size 8, left aligned | </a:t>
            </a:r>
          </a:p>
        </p:txBody>
      </p:sp>
      <p:sp>
        <p:nvSpPr>
          <p:cNvPr id="20" name="Slide Number Placeholder 19">
            <a:extLst>
              <a:ext uri="{FF2B5EF4-FFF2-40B4-BE49-F238E27FC236}">
                <a16:creationId xmlns:a16="http://schemas.microsoft.com/office/drawing/2014/main" id="{B20ED59F-639A-43B8-874F-110BA7C4E1FA}"/>
              </a:ext>
            </a:extLst>
          </p:cNvPr>
          <p:cNvSpPr>
            <a:spLocks noGrp="1"/>
          </p:cNvSpPr>
          <p:nvPr>
            <p:ph type="sldNum" sz="quarter" idx="22"/>
          </p:nvPr>
        </p:nvSpPr>
        <p:spPr>
          <a:xfrm>
            <a:off x="10894219" y="6441280"/>
            <a:ext cx="840581" cy="416719"/>
          </a:xfrm>
          <a:prstGeom prst="rect">
            <a:avLst/>
          </a:prstGeom>
        </p:spPr>
        <p:txBody>
          <a:bodyPr/>
          <a:lstStyle/>
          <a:p>
            <a:fld id="{66A3101B-02DE-4DBE-A52F-35092CF47DF2}" type="slidenum">
              <a:rPr lang="en-US" smtClean="0"/>
              <a:pPr/>
              <a:t>‹#›</a:t>
            </a:fld>
            <a:endParaRPr lang="en-US"/>
          </a:p>
        </p:txBody>
      </p:sp>
      <p:sp>
        <p:nvSpPr>
          <p:cNvPr id="2" name="Text Placeholder 5">
            <a:extLst>
              <a:ext uri="{FF2B5EF4-FFF2-40B4-BE49-F238E27FC236}">
                <a16:creationId xmlns:a16="http://schemas.microsoft.com/office/drawing/2014/main" id="{2A2AE2C2-D70C-FBCF-F877-FD660F21408A}"/>
              </a:ext>
            </a:extLst>
          </p:cNvPr>
          <p:cNvSpPr>
            <a:spLocks noGrp="1"/>
          </p:cNvSpPr>
          <p:nvPr>
            <p:ph type="body" sz="quarter" idx="11" hasCustomPrompt="1"/>
          </p:nvPr>
        </p:nvSpPr>
        <p:spPr>
          <a:xfrm>
            <a:off x="3657600" y="1926566"/>
            <a:ext cx="8534400" cy="485775"/>
          </a:xfrm>
          <a:prstGeom prst="rect">
            <a:avLst/>
          </a:prstGeom>
          <a:noFill/>
          <a:ln>
            <a:noFill/>
          </a:ln>
        </p:spPr>
        <p:txBody>
          <a:bodyPr anchor="t">
            <a:noAutofit/>
          </a:bodyPr>
          <a:lstStyle>
            <a:lvl1pPr marL="0" indent="0">
              <a:lnSpc>
                <a:spcPct val="100000"/>
              </a:lnSpc>
              <a:spcBef>
                <a:spcPts val="0"/>
              </a:spcBef>
              <a:spcAft>
                <a:spcPts val="0"/>
              </a:spcAft>
              <a:buNone/>
              <a:defRPr sz="28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Thank you / Questions &amp; Answers </a:t>
            </a:r>
          </a:p>
        </p:txBody>
      </p:sp>
      <p:sp>
        <p:nvSpPr>
          <p:cNvPr id="3" name="Text Placeholder 5">
            <a:extLst>
              <a:ext uri="{FF2B5EF4-FFF2-40B4-BE49-F238E27FC236}">
                <a16:creationId xmlns:a16="http://schemas.microsoft.com/office/drawing/2014/main" id="{457B2503-9914-9997-E36E-190A830F2CE0}"/>
              </a:ext>
            </a:extLst>
          </p:cNvPr>
          <p:cNvSpPr>
            <a:spLocks noGrp="1"/>
          </p:cNvSpPr>
          <p:nvPr>
            <p:ph type="body" sz="quarter" idx="12" hasCustomPrompt="1"/>
          </p:nvPr>
        </p:nvSpPr>
        <p:spPr>
          <a:xfrm>
            <a:off x="3657600" y="2612169"/>
            <a:ext cx="8534400" cy="1087959"/>
          </a:xfrm>
        </p:spPr>
        <p:txBody>
          <a:bodyPr anchor="t">
            <a:noAutofit/>
          </a:bodyPr>
          <a:lstStyle>
            <a:lvl1pPr marL="0" indent="0">
              <a:lnSpc>
                <a:spcPct val="100000"/>
              </a:lnSpc>
              <a:spcBef>
                <a:spcPts val="0"/>
              </a:spcBef>
              <a:spcAft>
                <a:spcPts val="0"/>
              </a:spcAft>
              <a:buNone/>
              <a:defRPr sz="2000">
                <a:solidFill>
                  <a:schemeClr val="accent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Contact Information</a:t>
            </a:r>
          </a:p>
        </p:txBody>
      </p:sp>
    </p:spTree>
    <p:custDataLst>
      <p:tags r:id="rId1"/>
    </p:custDataLst>
    <p:extLst>
      <p:ext uri="{BB962C8B-B14F-4D97-AF65-F5344CB8AC3E}">
        <p14:creationId xmlns:p14="http://schemas.microsoft.com/office/powerpoint/2010/main" val="1522553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216" userDrawn="1">
          <p15:clr>
            <a:srgbClr val="F26B43"/>
          </p15:clr>
        </p15:guide>
        <p15:guide id="2" pos="7544">
          <p15:clr>
            <a:srgbClr val="F26B43"/>
          </p15:clr>
        </p15:guide>
        <p15:guide id="3" orient="horz" pos="136">
          <p15:clr>
            <a:srgbClr val="F26B43"/>
          </p15:clr>
        </p15:guide>
        <p15:guide id="4" orient="horz" pos="3880">
          <p15:clr>
            <a:srgbClr val="F26B43"/>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44795E-D97A-4E52-807A-94F7255255DE}"/>
              </a:ext>
            </a:extLst>
          </p:cNvPr>
          <p:cNvSpPr>
            <a:spLocks/>
          </p:cNvSpPr>
          <p:nvPr userDrawn="1"/>
        </p:nvSpPr>
        <p:spPr>
          <a:xfrm>
            <a:off x="0" y="0"/>
            <a:ext cx="12192000" cy="6858000"/>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360000" rtlCol="0" anchor="t">
            <a:normAutofit/>
          </a:bodyPr>
          <a:lstStyle/>
          <a:p>
            <a:pPr algn="l">
              <a:spcBef>
                <a:spcPts val="600"/>
              </a:spcBef>
              <a:spcAft>
                <a:spcPts val="600"/>
              </a:spcAft>
            </a:pPr>
            <a:endParaRPr lang="en-US" sz="1600" b="1">
              <a:solidFill>
                <a:schemeClr val="tx2"/>
              </a:solidFill>
            </a:endParaRPr>
          </a:p>
        </p:txBody>
      </p:sp>
      <p:sp>
        <p:nvSpPr>
          <p:cNvPr id="54" name="Text Placeholder 53">
            <a:extLst>
              <a:ext uri="{FF2B5EF4-FFF2-40B4-BE49-F238E27FC236}">
                <a16:creationId xmlns:a16="http://schemas.microsoft.com/office/drawing/2014/main" id="{FA63DC80-6BA5-4A1B-B3B5-B52407E6358C}"/>
              </a:ext>
            </a:extLst>
          </p:cNvPr>
          <p:cNvSpPr>
            <a:spLocks noGrp="1"/>
          </p:cNvSpPr>
          <p:nvPr>
            <p:ph type="body" sz="quarter" idx="12" hasCustomPrompt="1"/>
          </p:nvPr>
        </p:nvSpPr>
        <p:spPr>
          <a:xfrm>
            <a:off x="1533525" y="1403350"/>
            <a:ext cx="6594475" cy="2862263"/>
          </a:xfrm>
        </p:spPr>
        <p:txBody>
          <a:bodyPr lIns="0" tIns="0" rIns="0" bIns="0" anchor="b">
            <a:normAutofit/>
          </a:bodyPr>
          <a:lstStyle>
            <a:lvl1pPr marL="0" indent="0">
              <a:lnSpc>
                <a:spcPct val="100000"/>
              </a:lnSpc>
              <a:spcBef>
                <a:spcPts val="0"/>
              </a:spcBef>
              <a:spcAft>
                <a:spcPts val="0"/>
              </a:spcAft>
              <a:buNone/>
              <a:defRPr sz="5400" b="1">
                <a:solidFill>
                  <a:schemeClr val="bg1"/>
                </a:solidFill>
              </a:defRPr>
            </a:lvl1pPr>
            <a:lvl2pPr indent="0">
              <a:lnSpc>
                <a:spcPct val="100000"/>
              </a:lnSpc>
              <a:buNone/>
              <a:defRPr>
                <a:solidFill>
                  <a:schemeClr val="bg1"/>
                </a:solidFill>
              </a:defRPr>
            </a:lvl2pPr>
            <a:lvl3pPr indent="0">
              <a:lnSpc>
                <a:spcPct val="100000"/>
              </a:lnSpc>
              <a:buNone/>
              <a:defRPr>
                <a:solidFill>
                  <a:schemeClr val="bg1"/>
                </a:solidFill>
              </a:defRPr>
            </a:lvl3pPr>
            <a:lvl4pPr indent="0">
              <a:lnSpc>
                <a:spcPct val="100000"/>
              </a:lnSpc>
              <a:buNone/>
              <a:defRPr>
                <a:solidFill>
                  <a:schemeClr val="bg1"/>
                </a:solidFill>
              </a:defRPr>
            </a:lvl4pPr>
            <a:lvl5pPr indent="0">
              <a:lnSpc>
                <a:spcPct val="100000"/>
              </a:lnSpc>
              <a:buNone/>
              <a:defRPr>
                <a:solidFill>
                  <a:schemeClr val="bg1"/>
                </a:solidFill>
              </a:defRPr>
            </a:lvl5pPr>
          </a:lstStyle>
          <a:p>
            <a:pPr lvl="0"/>
            <a:r>
              <a:rPr lang="en-US" dirty="0"/>
              <a:t>Header Here, Max 4 Lines, Arial, White, Bold, 54, Capitalize</a:t>
            </a:r>
          </a:p>
        </p:txBody>
      </p:sp>
      <p:sp>
        <p:nvSpPr>
          <p:cNvPr id="12" name="Rectangle 11">
            <a:extLst>
              <a:ext uri="{FF2B5EF4-FFF2-40B4-BE49-F238E27FC236}">
                <a16:creationId xmlns:a16="http://schemas.microsoft.com/office/drawing/2014/main" id="{C4DD47F4-8858-4AD6-B826-6165FB439F8C}"/>
              </a:ext>
            </a:extLst>
          </p:cNvPr>
          <p:cNvSpPr>
            <a:spLocks/>
          </p:cNvSpPr>
          <p:nvPr userDrawn="1"/>
        </p:nvSpPr>
        <p:spPr>
          <a:xfrm>
            <a:off x="9996488" y="0"/>
            <a:ext cx="2195512" cy="6858000"/>
          </a:xfrm>
          <a:prstGeom prst="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55" name="Text Placeholder 6">
            <a:extLst>
              <a:ext uri="{FF2B5EF4-FFF2-40B4-BE49-F238E27FC236}">
                <a16:creationId xmlns:a16="http://schemas.microsoft.com/office/drawing/2014/main" id="{1E102A1A-A6F7-41C3-A9C2-9D5B55C5C74B}"/>
              </a:ext>
            </a:extLst>
          </p:cNvPr>
          <p:cNvSpPr>
            <a:spLocks noGrp="1"/>
          </p:cNvSpPr>
          <p:nvPr>
            <p:ph type="body" sz="quarter" idx="13" hasCustomPrompt="1"/>
          </p:nvPr>
        </p:nvSpPr>
        <p:spPr>
          <a:xfrm>
            <a:off x="1564423" y="4373563"/>
            <a:ext cx="6563577" cy="1187449"/>
          </a:xfrm>
        </p:spPr>
        <p:txBody>
          <a:bodyPr lIns="0" rIns="0">
            <a:noAutofit/>
          </a:bodyPr>
          <a:lstStyle>
            <a:lvl1pPr marL="0" indent="0">
              <a:lnSpc>
                <a:spcPct val="100000"/>
              </a:lnSpc>
              <a:spcBef>
                <a:spcPts val="0"/>
              </a:spcBef>
              <a:spcAft>
                <a:spcPts val="0"/>
              </a:spcAft>
              <a:buNone/>
              <a:defRPr sz="1800">
                <a:solidFill>
                  <a:schemeClr val="accent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dirty="0"/>
              <a:t>Slide subtitle here, max 2 lines, </a:t>
            </a:r>
            <a:br>
              <a:rPr lang="en-US" dirty="0"/>
            </a:br>
            <a:r>
              <a:rPr lang="en-US" dirty="0"/>
              <a:t>Arial, cyan, 18, sentence case</a:t>
            </a:r>
          </a:p>
        </p:txBody>
      </p:sp>
    </p:spTree>
    <p:custDataLst>
      <p:tags r:id="rId1"/>
    </p:custDataLst>
    <p:extLst>
      <p:ext uri="{BB962C8B-B14F-4D97-AF65-F5344CB8AC3E}">
        <p14:creationId xmlns:p14="http://schemas.microsoft.com/office/powerpoint/2010/main" val="21437625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2">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44795E-D97A-4E52-807A-94F7255255DE}"/>
              </a:ext>
            </a:extLst>
          </p:cNvPr>
          <p:cNvSpPr>
            <a:spLocks/>
          </p:cNvSpPr>
          <p:nvPr userDrawn="1"/>
        </p:nvSpPr>
        <p:spPr>
          <a:xfrm>
            <a:off x="0" y="0"/>
            <a:ext cx="12192000" cy="6858000"/>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360000" rtlCol="0" anchor="t">
            <a:normAutofit/>
          </a:bodyPr>
          <a:lstStyle/>
          <a:p>
            <a:pPr algn="l">
              <a:spcBef>
                <a:spcPts val="600"/>
              </a:spcBef>
              <a:spcAft>
                <a:spcPts val="600"/>
              </a:spcAft>
            </a:pPr>
            <a:endParaRPr lang="en-US" sz="1600" b="1">
              <a:solidFill>
                <a:schemeClr val="tx2"/>
              </a:solidFill>
            </a:endParaRPr>
          </a:p>
        </p:txBody>
      </p:sp>
      <p:sp>
        <p:nvSpPr>
          <p:cNvPr id="54" name="Text Placeholder 53">
            <a:extLst>
              <a:ext uri="{FF2B5EF4-FFF2-40B4-BE49-F238E27FC236}">
                <a16:creationId xmlns:a16="http://schemas.microsoft.com/office/drawing/2014/main" id="{FA63DC80-6BA5-4A1B-B3B5-B52407E6358C}"/>
              </a:ext>
            </a:extLst>
          </p:cNvPr>
          <p:cNvSpPr>
            <a:spLocks noGrp="1"/>
          </p:cNvSpPr>
          <p:nvPr>
            <p:ph type="body" sz="quarter" idx="12" hasCustomPrompt="1"/>
          </p:nvPr>
        </p:nvSpPr>
        <p:spPr>
          <a:xfrm>
            <a:off x="1533525" y="1403350"/>
            <a:ext cx="6594475" cy="2862263"/>
          </a:xfrm>
        </p:spPr>
        <p:txBody>
          <a:bodyPr lIns="0" tIns="0" rIns="0" bIns="0" anchor="b">
            <a:normAutofit/>
          </a:bodyPr>
          <a:lstStyle>
            <a:lvl1pPr marL="0" indent="0">
              <a:lnSpc>
                <a:spcPct val="100000"/>
              </a:lnSpc>
              <a:spcBef>
                <a:spcPts val="0"/>
              </a:spcBef>
              <a:spcAft>
                <a:spcPts val="0"/>
              </a:spcAft>
              <a:buNone/>
              <a:defRPr sz="5400" b="1">
                <a:solidFill>
                  <a:schemeClr val="bg1"/>
                </a:solidFill>
              </a:defRPr>
            </a:lvl1pPr>
            <a:lvl2pPr indent="0">
              <a:lnSpc>
                <a:spcPct val="100000"/>
              </a:lnSpc>
              <a:buNone/>
              <a:defRPr>
                <a:solidFill>
                  <a:schemeClr val="bg1"/>
                </a:solidFill>
              </a:defRPr>
            </a:lvl2pPr>
            <a:lvl3pPr indent="0">
              <a:lnSpc>
                <a:spcPct val="100000"/>
              </a:lnSpc>
              <a:buNone/>
              <a:defRPr>
                <a:solidFill>
                  <a:schemeClr val="bg1"/>
                </a:solidFill>
              </a:defRPr>
            </a:lvl3pPr>
            <a:lvl4pPr indent="0">
              <a:lnSpc>
                <a:spcPct val="100000"/>
              </a:lnSpc>
              <a:buNone/>
              <a:defRPr>
                <a:solidFill>
                  <a:schemeClr val="bg1"/>
                </a:solidFill>
              </a:defRPr>
            </a:lvl4pPr>
            <a:lvl5pPr indent="0">
              <a:lnSpc>
                <a:spcPct val="100000"/>
              </a:lnSpc>
              <a:buNone/>
              <a:defRPr>
                <a:solidFill>
                  <a:schemeClr val="bg1"/>
                </a:solidFill>
              </a:defRPr>
            </a:lvl5pPr>
          </a:lstStyle>
          <a:p>
            <a:pPr lvl="0"/>
            <a:r>
              <a:rPr lang="en-US" dirty="0"/>
              <a:t>Header Here, Max 4 Lines, Arial, White, Bold, 54, Capitalize</a:t>
            </a:r>
          </a:p>
        </p:txBody>
      </p:sp>
      <p:sp>
        <p:nvSpPr>
          <p:cNvPr id="12" name="Rectangle 11">
            <a:extLst>
              <a:ext uri="{FF2B5EF4-FFF2-40B4-BE49-F238E27FC236}">
                <a16:creationId xmlns:a16="http://schemas.microsoft.com/office/drawing/2014/main" id="{C4DD47F4-8858-4AD6-B826-6165FB439F8C}"/>
              </a:ext>
            </a:extLst>
          </p:cNvPr>
          <p:cNvSpPr>
            <a:spLocks/>
          </p:cNvSpPr>
          <p:nvPr userDrawn="1"/>
        </p:nvSpPr>
        <p:spPr>
          <a:xfrm>
            <a:off x="9996488" y="0"/>
            <a:ext cx="2195512" cy="6858000"/>
          </a:xfrm>
          <a:prstGeom prst="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55" name="Text Placeholder 6">
            <a:extLst>
              <a:ext uri="{FF2B5EF4-FFF2-40B4-BE49-F238E27FC236}">
                <a16:creationId xmlns:a16="http://schemas.microsoft.com/office/drawing/2014/main" id="{1E102A1A-A6F7-41C3-A9C2-9D5B55C5C74B}"/>
              </a:ext>
            </a:extLst>
          </p:cNvPr>
          <p:cNvSpPr>
            <a:spLocks noGrp="1"/>
          </p:cNvSpPr>
          <p:nvPr>
            <p:ph type="body" sz="quarter" idx="13" hasCustomPrompt="1"/>
          </p:nvPr>
        </p:nvSpPr>
        <p:spPr>
          <a:xfrm>
            <a:off x="1564423" y="4373563"/>
            <a:ext cx="6563577" cy="1187449"/>
          </a:xfrm>
        </p:spPr>
        <p:txBody>
          <a:bodyPr lIns="0" rIns="0">
            <a:noAutofit/>
          </a:bodyPr>
          <a:lstStyle>
            <a:lvl1pPr marL="0" indent="0">
              <a:lnSpc>
                <a:spcPct val="100000"/>
              </a:lnSpc>
              <a:spcBef>
                <a:spcPts val="0"/>
              </a:spcBef>
              <a:spcAft>
                <a:spcPts val="0"/>
              </a:spcAft>
              <a:buNone/>
              <a:defRPr sz="1800">
                <a:solidFill>
                  <a:schemeClr val="accent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dirty="0"/>
              <a:t>Slide subtitle here, max 2 lines, </a:t>
            </a:r>
            <a:br>
              <a:rPr lang="en-US" dirty="0"/>
            </a:br>
            <a:r>
              <a:rPr lang="en-US" dirty="0"/>
              <a:t>Arial, cyan, 18, sentence case</a:t>
            </a:r>
          </a:p>
        </p:txBody>
      </p:sp>
    </p:spTree>
    <p:custDataLst>
      <p:tags r:id="rId1"/>
    </p:custDataLst>
    <p:extLst>
      <p:ext uri="{BB962C8B-B14F-4D97-AF65-F5344CB8AC3E}">
        <p14:creationId xmlns:p14="http://schemas.microsoft.com/office/powerpoint/2010/main" val="8026384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29B842B5-5631-6335-1BE3-4CA223EFE28A}"/>
              </a:ext>
            </a:extLst>
          </p:cNvPr>
          <p:cNvSpPr/>
          <p:nvPr userDrawn="1"/>
        </p:nvSpPr>
        <p:spPr>
          <a:xfrm>
            <a:off x="0" y="0"/>
            <a:ext cx="3403599" cy="6857999"/>
          </a:xfrm>
          <a:prstGeom prst="rect">
            <a:avLst/>
          </a:prstGeom>
          <a:gradFill flip="none" rotWithShape="1">
            <a:gsLst>
              <a:gs pos="0">
                <a:schemeClr val="dk2">
                  <a:shade val="30000"/>
                  <a:satMod val="115000"/>
                </a:schemeClr>
              </a:gs>
              <a:gs pos="50000">
                <a:schemeClr val="dk2">
                  <a:shade val="67500"/>
                  <a:satMod val="115000"/>
                </a:schemeClr>
              </a:gs>
              <a:gs pos="100000">
                <a:schemeClr val="dk2">
                  <a:shade val="100000"/>
                  <a:satMod val="115000"/>
                </a:schemeClr>
              </a:gs>
            </a:gsLst>
            <a:lin ang="16200000" scaled="1"/>
            <a:tileRect/>
          </a:gradFill>
          <a:ln>
            <a:noFill/>
          </a:ln>
          <a:effectLst>
            <a:outerShdw blurRad="50800" dist="38100" dir="5400000" algn="t" rotWithShape="0">
              <a:prstClr val="black">
                <a:alpha val="40000"/>
              </a:prstClr>
            </a:outerShdw>
          </a:effectLst>
        </p:spPr>
        <p:style>
          <a:lnRef idx="0">
            <a:scrgbClr r="0" g="0" b="0"/>
          </a:lnRef>
          <a:fillRef idx="1001">
            <a:schemeClr val="dk2"/>
          </a:fillRef>
          <a:effectRef idx="0">
            <a:scrgbClr r="0" g="0" b="0"/>
          </a:effectRef>
          <a:fontRef idx="minor">
            <a:schemeClr val="lt1"/>
          </a:fontRef>
        </p:style>
        <p:txBody>
          <a:bodyPr tIns="216000" bIns="216000" rtlCol="0" anchor="t"/>
          <a:lstStyle/>
          <a:p>
            <a:pPr marL="171450" marR="0" indent="-171450" algn="l" defTabSz="914400" rtl="0" eaLnBrk="1" fontAlgn="auto" latinLnBrk="0" hangingPunct="1">
              <a:lnSpc>
                <a:spcPct val="100000"/>
              </a:lnSpc>
              <a:spcBef>
                <a:spcPts val="300"/>
              </a:spcBef>
              <a:spcAft>
                <a:spcPts val="300"/>
              </a:spcAft>
              <a:buClr>
                <a:schemeClr val="tx2"/>
              </a:buClr>
              <a:buSzPct val="80000"/>
              <a:buFont typeface="Arial" panose="020B0604020202020204" pitchFamily="34" charset="0"/>
              <a:buChar char="•"/>
              <a:tabLst/>
            </a:pPr>
            <a:endParaRPr lang="en-US" sz="1200" dirty="0" err="1">
              <a:solidFill>
                <a:srgbClr val="000000"/>
              </a:solidFill>
            </a:endParaRPr>
          </a:p>
        </p:txBody>
      </p:sp>
      <p:sp>
        <p:nvSpPr>
          <p:cNvPr id="41" name="Title 1">
            <a:extLst>
              <a:ext uri="{FF2B5EF4-FFF2-40B4-BE49-F238E27FC236}">
                <a16:creationId xmlns:a16="http://schemas.microsoft.com/office/drawing/2014/main" id="{6B529845-169A-442D-B5B0-3FC62FB56225}"/>
              </a:ext>
            </a:extLst>
          </p:cNvPr>
          <p:cNvSpPr>
            <a:spLocks noGrp="1"/>
          </p:cNvSpPr>
          <p:nvPr>
            <p:ph type="title" hasCustomPrompt="1"/>
          </p:nvPr>
        </p:nvSpPr>
        <p:spPr>
          <a:xfrm>
            <a:off x="435109" y="1054101"/>
            <a:ext cx="2968490" cy="1428750"/>
          </a:xfrm>
        </p:spPr>
        <p:txBody>
          <a:bodyPr/>
          <a:lstStyle>
            <a:lvl1pPr>
              <a:defRPr/>
            </a:lvl1pPr>
          </a:lstStyle>
          <a:p>
            <a:r>
              <a:rPr lang="en-US" altLang="zh-TW" dirty="0"/>
              <a:t>Agenda</a:t>
            </a:r>
            <a:endParaRPr lang="en-US" dirty="0"/>
          </a:p>
        </p:txBody>
      </p:sp>
      <p:sp>
        <p:nvSpPr>
          <p:cNvPr id="42" name="Text Placeholder 6">
            <a:extLst>
              <a:ext uri="{FF2B5EF4-FFF2-40B4-BE49-F238E27FC236}">
                <a16:creationId xmlns:a16="http://schemas.microsoft.com/office/drawing/2014/main" id="{766C4DB0-C7E6-42DC-90AA-6D545F90DBA7}"/>
              </a:ext>
            </a:extLst>
          </p:cNvPr>
          <p:cNvSpPr>
            <a:spLocks noGrp="1"/>
          </p:cNvSpPr>
          <p:nvPr>
            <p:ph type="body" sz="quarter" idx="13" hasCustomPrompt="1"/>
          </p:nvPr>
        </p:nvSpPr>
        <p:spPr>
          <a:xfrm>
            <a:off x="434975" y="2590800"/>
            <a:ext cx="2968625" cy="1674813"/>
          </a:xfrm>
        </p:spPr>
        <p:txBody>
          <a:bodyPr lIns="0" rIns="108000">
            <a:normAutofit/>
          </a:bodyPr>
          <a:lstStyle>
            <a:lvl1pPr marL="0" indent="0">
              <a:lnSpc>
                <a:spcPct val="100000"/>
              </a:lnSpc>
              <a:spcBef>
                <a:spcPts val="0"/>
              </a:spcBef>
              <a:spcAft>
                <a:spcPts val="0"/>
              </a:spcAft>
              <a:buNone/>
              <a:defRPr sz="1800">
                <a:solidFill>
                  <a:schemeClr val="bg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a:t>Slide subtitle here, </a:t>
            </a:r>
            <a:br>
              <a:rPr lang="en-US"/>
            </a:br>
            <a:r>
              <a:rPr lang="en-US"/>
              <a:t>max 4 lines, sentence case, Arial, white, 18</a:t>
            </a:r>
          </a:p>
        </p:txBody>
      </p:sp>
      <p:sp>
        <p:nvSpPr>
          <p:cNvPr id="38" name="Text Placeholder 13">
            <a:extLst>
              <a:ext uri="{FF2B5EF4-FFF2-40B4-BE49-F238E27FC236}">
                <a16:creationId xmlns:a16="http://schemas.microsoft.com/office/drawing/2014/main" id="{D55EBE13-816B-4763-8CF4-2CBFE90D5FC1}"/>
              </a:ext>
            </a:extLst>
          </p:cNvPr>
          <p:cNvSpPr>
            <a:spLocks noGrp="1"/>
          </p:cNvSpPr>
          <p:nvPr>
            <p:ph type="body" sz="quarter" idx="27" hasCustomPrompt="1"/>
          </p:nvPr>
        </p:nvSpPr>
        <p:spPr>
          <a:xfrm>
            <a:off x="3403600" y="6396038"/>
            <a:ext cx="7253288" cy="244475"/>
          </a:xfrm>
        </p:spPr>
        <p:txBody>
          <a:bodyPr anchor="ctr">
            <a:normAutofit/>
          </a:bodyPr>
          <a:lstStyle>
            <a:lvl1pPr marL="0" indent="0">
              <a:lnSpc>
                <a:spcPct val="100000"/>
              </a:lnSpc>
              <a:spcBef>
                <a:spcPts val="0"/>
              </a:spcBef>
              <a:spcAft>
                <a:spcPts val="0"/>
              </a:spcAft>
              <a:buNone/>
              <a:defRPr sz="800">
                <a:solidFill>
                  <a:srgbClr val="739AB6"/>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 Click to insert footer notes  |  Arial, size 8, left aligned | </a:t>
            </a:r>
          </a:p>
        </p:txBody>
      </p:sp>
      <p:sp>
        <p:nvSpPr>
          <p:cNvPr id="25" name="Slide Number Placeholder 24">
            <a:extLst>
              <a:ext uri="{FF2B5EF4-FFF2-40B4-BE49-F238E27FC236}">
                <a16:creationId xmlns:a16="http://schemas.microsoft.com/office/drawing/2014/main" id="{931B4753-E1F7-45DE-8D27-FC07A31FD4E9}"/>
              </a:ext>
            </a:extLst>
          </p:cNvPr>
          <p:cNvSpPr>
            <a:spLocks noGrp="1"/>
          </p:cNvSpPr>
          <p:nvPr>
            <p:ph type="sldNum" sz="quarter" idx="30"/>
          </p:nvPr>
        </p:nvSpPr>
        <p:spPr>
          <a:xfrm>
            <a:off x="10894219" y="6441280"/>
            <a:ext cx="840581" cy="416719"/>
          </a:xfrm>
          <a:prstGeom prst="rect">
            <a:avLst/>
          </a:prstGeom>
        </p:spPr>
        <p:txBody>
          <a:bodyPr/>
          <a:lstStyle/>
          <a:p>
            <a:fld id="{66A3101B-02DE-4DBE-A52F-35092CF47DF2}" type="slidenum">
              <a:rPr lang="en-US" smtClean="0"/>
              <a:pPr/>
              <a:t>‹#›</a:t>
            </a:fld>
            <a:endParaRPr lang="en-US"/>
          </a:p>
        </p:txBody>
      </p:sp>
      <p:sp>
        <p:nvSpPr>
          <p:cNvPr id="43" name="Text Placeholder 10">
            <a:extLst>
              <a:ext uri="{FF2B5EF4-FFF2-40B4-BE49-F238E27FC236}">
                <a16:creationId xmlns:a16="http://schemas.microsoft.com/office/drawing/2014/main" id="{17923966-C736-40B9-89FA-0E021567EBC5}"/>
              </a:ext>
            </a:extLst>
          </p:cNvPr>
          <p:cNvSpPr>
            <a:spLocks noGrp="1"/>
          </p:cNvSpPr>
          <p:nvPr>
            <p:ph type="body" sz="quarter" idx="17" hasCustomPrompt="1"/>
          </p:nvPr>
        </p:nvSpPr>
        <p:spPr>
          <a:xfrm>
            <a:off x="6808788" y="1955037"/>
            <a:ext cx="3848100" cy="279975"/>
          </a:xfrm>
        </p:spPr>
        <p:txBody>
          <a:bodyPr tIns="0" bIns="0" anchor="b">
            <a:noAutofit/>
          </a:bodyPr>
          <a:lstStyle>
            <a:lvl1pPr marL="0" indent="0">
              <a:lnSpc>
                <a:spcPct val="100000"/>
              </a:lnSpc>
              <a:spcBef>
                <a:spcPts val="0"/>
              </a:spcBef>
              <a:spcAft>
                <a:spcPts val="0"/>
              </a:spcAft>
              <a:buNone/>
              <a:defRPr sz="1600" b="1">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Short Section Title, One Line</a:t>
            </a:r>
          </a:p>
        </p:txBody>
      </p:sp>
      <p:sp>
        <p:nvSpPr>
          <p:cNvPr id="44" name="Text Placeholder 10">
            <a:extLst>
              <a:ext uri="{FF2B5EF4-FFF2-40B4-BE49-F238E27FC236}">
                <a16:creationId xmlns:a16="http://schemas.microsoft.com/office/drawing/2014/main" id="{E1DF400F-5E82-45CF-8255-CC05663ED1CE}"/>
              </a:ext>
            </a:extLst>
          </p:cNvPr>
          <p:cNvSpPr>
            <a:spLocks noGrp="1"/>
          </p:cNvSpPr>
          <p:nvPr>
            <p:ph type="body" sz="quarter" idx="18" hasCustomPrompt="1"/>
          </p:nvPr>
        </p:nvSpPr>
        <p:spPr>
          <a:xfrm>
            <a:off x="6808788" y="2242212"/>
            <a:ext cx="3848100" cy="195147"/>
          </a:xfrm>
        </p:spPr>
        <p:txBody>
          <a:bodyPr tIns="0" bIns="0" anchor="t">
            <a:noAutofit/>
          </a:bodyPr>
          <a:lstStyle>
            <a:lvl1pPr marL="0" indent="0">
              <a:lnSpc>
                <a:spcPct val="100000"/>
              </a:lnSpc>
              <a:spcBef>
                <a:spcPts val="0"/>
              </a:spcBef>
              <a:spcAft>
                <a:spcPts val="0"/>
              </a:spcAft>
              <a:buNone/>
              <a:defRPr sz="1400" b="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Short section subtitle, one line</a:t>
            </a:r>
          </a:p>
        </p:txBody>
      </p:sp>
      <p:sp>
        <p:nvSpPr>
          <p:cNvPr id="52" name="Text Placeholder 2">
            <a:extLst>
              <a:ext uri="{FF2B5EF4-FFF2-40B4-BE49-F238E27FC236}">
                <a16:creationId xmlns:a16="http://schemas.microsoft.com/office/drawing/2014/main" id="{59F71BE3-93CA-46AB-8D26-F24596B47601}"/>
              </a:ext>
            </a:extLst>
          </p:cNvPr>
          <p:cNvSpPr>
            <a:spLocks noGrp="1"/>
          </p:cNvSpPr>
          <p:nvPr>
            <p:ph type="body" sz="quarter" idx="26" hasCustomPrompt="1"/>
          </p:nvPr>
        </p:nvSpPr>
        <p:spPr>
          <a:xfrm>
            <a:off x="5490173" y="1952754"/>
            <a:ext cx="552450" cy="485775"/>
          </a:xfrm>
        </p:spPr>
        <p:txBody>
          <a:bodyPr anchor="ctr">
            <a:normAutofit/>
          </a:bodyPr>
          <a:lstStyle>
            <a:lvl1pPr marL="0" indent="0" algn="ctr">
              <a:lnSpc>
                <a:spcPct val="100000"/>
              </a:lnSpc>
              <a:spcBef>
                <a:spcPts val="0"/>
              </a:spcBef>
              <a:spcAft>
                <a:spcPts val="0"/>
              </a:spcAft>
              <a:buNone/>
              <a:defRPr sz="2000" b="1">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00</a:t>
            </a:r>
          </a:p>
        </p:txBody>
      </p:sp>
      <p:sp>
        <p:nvSpPr>
          <p:cNvPr id="7" name="Text Placeholder 10">
            <a:extLst>
              <a:ext uri="{FF2B5EF4-FFF2-40B4-BE49-F238E27FC236}">
                <a16:creationId xmlns:a16="http://schemas.microsoft.com/office/drawing/2014/main" id="{C7297752-AFC1-49EE-05A3-8BB16AD3C6C4}"/>
              </a:ext>
            </a:extLst>
          </p:cNvPr>
          <p:cNvSpPr>
            <a:spLocks noGrp="1"/>
          </p:cNvSpPr>
          <p:nvPr>
            <p:ph type="body" sz="quarter" idx="41" hasCustomPrompt="1"/>
          </p:nvPr>
        </p:nvSpPr>
        <p:spPr>
          <a:xfrm>
            <a:off x="6808788" y="2707863"/>
            <a:ext cx="3848100" cy="279975"/>
          </a:xfrm>
        </p:spPr>
        <p:txBody>
          <a:bodyPr tIns="0" bIns="0" anchor="b">
            <a:noAutofit/>
          </a:bodyPr>
          <a:lstStyle>
            <a:lvl1pPr marL="0" indent="0">
              <a:lnSpc>
                <a:spcPct val="100000"/>
              </a:lnSpc>
              <a:spcBef>
                <a:spcPts val="0"/>
              </a:spcBef>
              <a:spcAft>
                <a:spcPts val="0"/>
              </a:spcAft>
              <a:buNone/>
              <a:defRPr sz="1600" b="1">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Short Section Title, One Line</a:t>
            </a:r>
          </a:p>
        </p:txBody>
      </p:sp>
      <p:sp>
        <p:nvSpPr>
          <p:cNvPr id="8" name="Text Placeholder 10">
            <a:extLst>
              <a:ext uri="{FF2B5EF4-FFF2-40B4-BE49-F238E27FC236}">
                <a16:creationId xmlns:a16="http://schemas.microsoft.com/office/drawing/2014/main" id="{E141132B-8D4C-7BE0-324A-5E5160B8F44C}"/>
              </a:ext>
            </a:extLst>
          </p:cNvPr>
          <p:cNvSpPr>
            <a:spLocks noGrp="1"/>
          </p:cNvSpPr>
          <p:nvPr>
            <p:ph type="body" sz="quarter" idx="42" hasCustomPrompt="1"/>
          </p:nvPr>
        </p:nvSpPr>
        <p:spPr>
          <a:xfrm>
            <a:off x="6808788" y="2995038"/>
            <a:ext cx="3848100" cy="195147"/>
          </a:xfrm>
        </p:spPr>
        <p:txBody>
          <a:bodyPr tIns="0" bIns="0" anchor="t">
            <a:noAutofit/>
          </a:bodyPr>
          <a:lstStyle>
            <a:lvl1pPr marL="0" indent="0">
              <a:lnSpc>
                <a:spcPct val="100000"/>
              </a:lnSpc>
              <a:spcBef>
                <a:spcPts val="0"/>
              </a:spcBef>
              <a:spcAft>
                <a:spcPts val="0"/>
              </a:spcAft>
              <a:buNone/>
              <a:defRPr sz="1400" b="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Short section subtitle, one line</a:t>
            </a:r>
          </a:p>
        </p:txBody>
      </p:sp>
      <p:sp>
        <p:nvSpPr>
          <p:cNvPr id="9" name="Text Placeholder 2">
            <a:extLst>
              <a:ext uri="{FF2B5EF4-FFF2-40B4-BE49-F238E27FC236}">
                <a16:creationId xmlns:a16="http://schemas.microsoft.com/office/drawing/2014/main" id="{E120AA4B-014E-0A69-787C-015508425496}"/>
              </a:ext>
            </a:extLst>
          </p:cNvPr>
          <p:cNvSpPr>
            <a:spLocks noGrp="1"/>
          </p:cNvSpPr>
          <p:nvPr>
            <p:ph type="body" sz="quarter" idx="43" hasCustomPrompt="1"/>
          </p:nvPr>
        </p:nvSpPr>
        <p:spPr>
          <a:xfrm>
            <a:off x="5490173" y="2705580"/>
            <a:ext cx="552450" cy="485775"/>
          </a:xfrm>
        </p:spPr>
        <p:txBody>
          <a:bodyPr anchor="ctr">
            <a:normAutofit/>
          </a:bodyPr>
          <a:lstStyle>
            <a:lvl1pPr marL="0" indent="0" algn="ctr">
              <a:lnSpc>
                <a:spcPct val="100000"/>
              </a:lnSpc>
              <a:spcBef>
                <a:spcPts val="0"/>
              </a:spcBef>
              <a:spcAft>
                <a:spcPts val="0"/>
              </a:spcAft>
              <a:buNone/>
              <a:defRPr sz="2000" b="1">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00</a:t>
            </a:r>
          </a:p>
        </p:txBody>
      </p:sp>
      <p:sp>
        <p:nvSpPr>
          <p:cNvPr id="14" name="Text Placeholder 10">
            <a:extLst>
              <a:ext uri="{FF2B5EF4-FFF2-40B4-BE49-F238E27FC236}">
                <a16:creationId xmlns:a16="http://schemas.microsoft.com/office/drawing/2014/main" id="{9685274B-B600-1A40-8652-D68E1D6802B8}"/>
              </a:ext>
            </a:extLst>
          </p:cNvPr>
          <p:cNvSpPr>
            <a:spLocks noGrp="1"/>
          </p:cNvSpPr>
          <p:nvPr>
            <p:ph type="body" sz="quarter" idx="44" hasCustomPrompt="1"/>
          </p:nvPr>
        </p:nvSpPr>
        <p:spPr>
          <a:xfrm>
            <a:off x="6808788" y="479572"/>
            <a:ext cx="3848100" cy="279975"/>
          </a:xfrm>
        </p:spPr>
        <p:txBody>
          <a:bodyPr tIns="0" bIns="0" anchor="b">
            <a:noAutofit/>
          </a:bodyPr>
          <a:lstStyle>
            <a:lvl1pPr marL="0" indent="0">
              <a:lnSpc>
                <a:spcPct val="100000"/>
              </a:lnSpc>
              <a:spcBef>
                <a:spcPts val="0"/>
              </a:spcBef>
              <a:spcAft>
                <a:spcPts val="0"/>
              </a:spcAft>
              <a:buNone/>
              <a:defRPr sz="1600" b="1">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Short Section Title, One Line</a:t>
            </a:r>
          </a:p>
        </p:txBody>
      </p:sp>
      <p:sp>
        <p:nvSpPr>
          <p:cNvPr id="15" name="Text Placeholder 10">
            <a:extLst>
              <a:ext uri="{FF2B5EF4-FFF2-40B4-BE49-F238E27FC236}">
                <a16:creationId xmlns:a16="http://schemas.microsoft.com/office/drawing/2014/main" id="{49C79022-C855-EB98-A377-7A04FF8EE24A}"/>
              </a:ext>
            </a:extLst>
          </p:cNvPr>
          <p:cNvSpPr>
            <a:spLocks noGrp="1"/>
          </p:cNvSpPr>
          <p:nvPr>
            <p:ph type="body" sz="quarter" idx="45" hasCustomPrompt="1"/>
          </p:nvPr>
        </p:nvSpPr>
        <p:spPr>
          <a:xfrm>
            <a:off x="6808788" y="766747"/>
            <a:ext cx="3848100" cy="195147"/>
          </a:xfrm>
        </p:spPr>
        <p:txBody>
          <a:bodyPr tIns="0" bIns="0" anchor="t">
            <a:noAutofit/>
          </a:bodyPr>
          <a:lstStyle>
            <a:lvl1pPr marL="0" indent="0">
              <a:lnSpc>
                <a:spcPct val="100000"/>
              </a:lnSpc>
              <a:spcBef>
                <a:spcPts val="0"/>
              </a:spcBef>
              <a:spcAft>
                <a:spcPts val="0"/>
              </a:spcAft>
              <a:buNone/>
              <a:defRPr sz="1400" b="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Short section subtitle, one line</a:t>
            </a:r>
          </a:p>
        </p:txBody>
      </p:sp>
      <p:sp>
        <p:nvSpPr>
          <p:cNvPr id="16" name="Text Placeholder 2">
            <a:extLst>
              <a:ext uri="{FF2B5EF4-FFF2-40B4-BE49-F238E27FC236}">
                <a16:creationId xmlns:a16="http://schemas.microsoft.com/office/drawing/2014/main" id="{6E378C3B-E319-EC66-E467-212F971F93F4}"/>
              </a:ext>
            </a:extLst>
          </p:cNvPr>
          <p:cNvSpPr>
            <a:spLocks noGrp="1"/>
          </p:cNvSpPr>
          <p:nvPr>
            <p:ph type="body" sz="quarter" idx="46" hasCustomPrompt="1"/>
          </p:nvPr>
        </p:nvSpPr>
        <p:spPr>
          <a:xfrm>
            <a:off x="5490173" y="477289"/>
            <a:ext cx="552450" cy="485775"/>
          </a:xfrm>
        </p:spPr>
        <p:txBody>
          <a:bodyPr anchor="ctr">
            <a:normAutofit/>
          </a:bodyPr>
          <a:lstStyle>
            <a:lvl1pPr marL="0" indent="0" algn="ctr">
              <a:lnSpc>
                <a:spcPct val="100000"/>
              </a:lnSpc>
              <a:spcBef>
                <a:spcPts val="0"/>
              </a:spcBef>
              <a:spcAft>
                <a:spcPts val="0"/>
              </a:spcAft>
              <a:buNone/>
              <a:defRPr sz="2000" b="1">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00</a:t>
            </a:r>
          </a:p>
        </p:txBody>
      </p:sp>
      <p:sp>
        <p:nvSpPr>
          <p:cNvPr id="17" name="Text Placeholder 10">
            <a:extLst>
              <a:ext uri="{FF2B5EF4-FFF2-40B4-BE49-F238E27FC236}">
                <a16:creationId xmlns:a16="http://schemas.microsoft.com/office/drawing/2014/main" id="{69760712-E33A-DF2F-81A3-3C813C306869}"/>
              </a:ext>
            </a:extLst>
          </p:cNvPr>
          <p:cNvSpPr>
            <a:spLocks noGrp="1"/>
          </p:cNvSpPr>
          <p:nvPr>
            <p:ph type="body" sz="quarter" idx="47" hasCustomPrompt="1"/>
          </p:nvPr>
        </p:nvSpPr>
        <p:spPr>
          <a:xfrm>
            <a:off x="6808788" y="1204291"/>
            <a:ext cx="3848100" cy="279975"/>
          </a:xfrm>
        </p:spPr>
        <p:txBody>
          <a:bodyPr tIns="0" bIns="0" anchor="b">
            <a:noAutofit/>
          </a:bodyPr>
          <a:lstStyle>
            <a:lvl1pPr marL="0" indent="0">
              <a:lnSpc>
                <a:spcPct val="100000"/>
              </a:lnSpc>
              <a:spcBef>
                <a:spcPts val="0"/>
              </a:spcBef>
              <a:spcAft>
                <a:spcPts val="0"/>
              </a:spcAft>
              <a:buNone/>
              <a:defRPr sz="1600" b="1">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Short Section Title, One Line</a:t>
            </a:r>
          </a:p>
        </p:txBody>
      </p:sp>
      <p:sp>
        <p:nvSpPr>
          <p:cNvPr id="18" name="Text Placeholder 10">
            <a:extLst>
              <a:ext uri="{FF2B5EF4-FFF2-40B4-BE49-F238E27FC236}">
                <a16:creationId xmlns:a16="http://schemas.microsoft.com/office/drawing/2014/main" id="{9FBE13F7-BE4A-DD6A-E216-9A3EBD7B6FAB}"/>
              </a:ext>
            </a:extLst>
          </p:cNvPr>
          <p:cNvSpPr>
            <a:spLocks noGrp="1"/>
          </p:cNvSpPr>
          <p:nvPr>
            <p:ph type="body" sz="quarter" idx="48" hasCustomPrompt="1"/>
          </p:nvPr>
        </p:nvSpPr>
        <p:spPr>
          <a:xfrm>
            <a:off x="6808788" y="1491466"/>
            <a:ext cx="3848100" cy="195147"/>
          </a:xfrm>
        </p:spPr>
        <p:txBody>
          <a:bodyPr tIns="0" bIns="0" anchor="t">
            <a:noAutofit/>
          </a:bodyPr>
          <a:lstStyle>
            <a:lvl1pPr marL="0" indent="0">
              <a:lnSpc>
                <a:spcPct val="100000"/>
              </a:lnSpc>
              <a:spcBef>
                <a:spcPts val="0"/>
              </a:spcBef>
              <a:spcAft>
                <a:spcPts val="0"/>
              </a:spcAft>
              <a:buNone/>
              <a:defRPr sz="1400" b="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Short section subtitle, one line</a:t>
            </a:r>
          </a:p>
        </p:txBody>
      </p:sp>
      <p:sp>
        <p:nvSpPr>
          <p:cNvPr id="19" name="Text Placeholder 2">
            <a:extLst>
              <a:ext uri="{FF2B5EF4-FFF2-40B4-BE49-F238E27FC236}">
                <a16:creationId xmlns:a16="http://schemas.microsoft.com/office/drawing/2014/main" id="{1BDEF30F-3E43-3CC1-ADB4-84084313EC8C}"/>
              </a:ext>
            </a:extLst>
          </p:cNvPr>
          <p:cNvSpPr>
            <a:spLocks noGrp="1"/>
          </p:cNvSpPr>
          <p:nvPr>
            <p:ph type="body" sz="quarter" idx="49" hasCustomPrompt="1"/>
          </p:nvPr>
        </p:nvSpPr>
        <p:spPr>
          <a:xfrm>
            <a:off x="5490173" y="1202008"/>
            <a:ext cx="552450" cy="485775"/>
          </a:xfrm>
        </p:spPr>
        <p:txBody>
          <a:bodyPr anchor="ctr">
            <a:normAutofit/>
          </a:bodyPr>
          <a:lstStyle>
            <a:lvl1pPr marL="0" indent="0" algn="ctr">
              <a:lnSpc>
                <a:spcPct val="100000"/>
              </a:lnSpc>
              <a:spcBef>
                <a:spcPts val="0"/>
              </a:spcBef>
              <a:spcAft>
                <a:spcPts val="0"/>
              </a:spcAft>
              <a:buNone/>
              <a:defRPr sz="2000" b="1">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00</a:t>
            </a:r>
          </a:p>
        </p:txBody>
      </p:sp>
      <p:sp>
        <p:nvSpPr>
          <p:cNvPr id="30" name="Text Placeholder 10">
            <a:extLst>
              <a:ext uri="{FF2B5EF4-FFF2-40B4-BE49-F238E27FC236}">
                <a16:creationId xmlns:a16="http://schemas.microsoft.com/office/drawing/2014/main" id="{966EC1B0-1C2F-3FCC-055D-C54A29C4E25C}"/>
              </a:ext>
            </a:extLst>
          </p:cNvPr>
          <p:cNvSpPr>
            <a:spLocks noGrp="1"/>
          </p:cNvSpPr>
          <p:nvPr>
            <p:ph type="body" sz="quarter" idx="59" hasCustomPrompt="1"/>
          </p:nvPr>
        </p:nvSpPr>
        <p:spPr>
          <a:xfrm>
            <a:off x="6808788" y="5628005"/>
            <a:ext cx="3848100" cy="279975"/>
          </a:xfrm>
        </p:spPr>
        <p:txBody>
          <a:bodyPr tIns="0" bIns="0" anchor="b">
            <a:noAutofit/>
          </a:bodyPr>
          <a:lstStyle>
            <a:lvl1pPr marL="0" indent="0">
              <a:lnSpc>
                <a:spcPct val="100000"/>
              </a:lnSpc>
              <a:spcBef>
                <a:spcPts val="0"/>
              </a:spcBef>
              <a:spcAft>
                <a:spcPts val="0"/>
              </a:spcAft>
              <a:buNone/>
              <a:defRPr sz="1600" b="1">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Short Section Title, One Line</a:t>
            </a:r>
          </a:p>
        </p:txBody>
      </p:sp>
      <p:sp>
        <p:nvSpPr>
          <p:cNvPr id="31" name="Text Placeholder 10">
            <a:extLst>
              <a:ext uri="{FF2B5EF4-FFF2-40B4-BE49-F238E27FC236}">
                <a16:creationId xmlns:a16="http://schemas.microsoft.com/office/drawing/2014/main" id="{92BCD579-3B03-B00B-2532-3403AED59762}"/>
              </a:ext>
            </a:extLst>
          </p:cNvPr>
          <p:cNvSpPr>
            <a:spLocks noGrp="1"/>
          </p:cNvSpPr>
          <p:nvPr>
            <p:ph type="body" sz="quarter" idx="60" hasCustomPrompt="1"/>
          </p:nvPr>
        </p:nvSpPr>
        <p:spPr>
          <a:xfrm>
            <a:off x="6808788" y="5915180"/>
            <a:ext cx="3848100" cy="195147"/>
          </a:xfrm>
        </p:spPr>
        <p:txBody>
          <a:bodyPr tIns="0" bIns="0" anchor="t">
            <a:noAutofit/>
          </a:bodyPr>
          <a:lstStyle>
            <a:lvl1pPr marL="0" indent="0">
              <a:lnSpc>
                <a:spcPct val="100000"/>
              </a:lnSpc>
              <a:spcBef>
                <a:spcPts val="0"/>
              </a:spcBef>
              <a:spcAft>
                <a:spcPts val="0"/>
              </a:spcAft>
              <a:buNone/>
              <a:defRPr sz="1400" b="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Short section subtitle, one line</a:t>
            </a:r>
          </a:p>
        </p:txBody>
      </p:sp>
      <p:sp>
        <p:nvSpPr>
          <p:cNvPr id="32" name="Text Placeholder 2">
            <a:extLst>
              <a:ext uri="{FF2B5EF4-FFF2-40B4-BE49-F238E27FC236}">
                <a16:creationId xmlns:a16="http://schemas.microsoft.com/office/drawing/2014/main" id="{F241B6D9-F756-BD41-B092-C41A8C4FA4AA}"/>
              </a:ext>
            </a:extLst>
          </p:cNvPr>
          <p:cNvSpPr>
            <a:spLocks noGrp="1"/>
          </p:cNvSpPr>
          <p:nvPr>
            <p:ph type="body" sz="quarter" idx="61" hasCustomPrompt="1"/>
          </p:nvPr>
        </p:nvSpPr>
        <p:spPr>
          <a:xfrm>
            <a:off x="5490173" y="5625722"/>
            <a:ext cx="552450" cy="485775"/>
          </a:xfrm>
        </p:spPr>
        <p:txBody>
          <a:bodyPr anchor="ctr">
            <a:normAutofit/>
          </a:bodyPr>
          <a:lstStyle>
            <a:lvl1pPr marL="0" indent="0" algn="ctr">
              <a:lnSpc>
                <a:spcPct val="100000"/>
              </a:lnSpc>
              <a:spcBef>
                <a:spcPts val="0"/>
              </a:spcBef>
              <a:spcAft>
                <a:spcPts val="0"/>
              </a:spcAft>
              <a:buNone/>
              <a:defRPr sz="2000" b="1">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00</a:t>
            </a:r>
          </a:p>
        </p:txBody>
      </p:sp>
      <p:sp>
        <p:nvSpPr>
          <p:cNvPr id="33" name="Text Placeholder 10">
            <a:extLst>
              <a:ext uri="{FF2B5EF4-FFF2-40B4-BE49-F238E27FC236}">
                <a16:creationId xmlns:a16="http://schemas.microsoft.com/office/drawing/2014/main" id="{72B7102F-6306-FBB6-D83E-81D298EA0BD2}"/>
              </a:ext>
            </a:extLst>
          </p:cNvPr>
          <p:cNvSpPr>
            <a:spLocks noGrp="1"/>
          </p:cNvSpPr>
          <p:nvPr>
            <p:ph type="body" sz="quarter" idx="62" hasCustomPrompt="1"/>
          </p:nvPr>
        </p:nvSpPr>
        <p:spPr>
          <a:xfrm>
            <a:off x="6808788" y="3436597"/>
            <a:ext cx="3848100" cy="279975"/>
          </a:xfrm>
        </p:spPr>
        <p:txBody>
          <a:bodyPr tIns="0" bIns="0" anchor="b">
            <a:noAutofit/>
          </a:bodyPr>
          <a:lstStyle>
            <a:lvl1pPr marL="0" indent="0">
              <a:lnSpc>
                <a:spcPct val="100000"/>
              </a:lnSpc>
              <a:spcBef>
                <a:spcPts val="0"/>
              </a:spcBef>
              <a:spcAft>
                <a:spcPts val="0"/>
              </a:spcAft>
              <a:buNone/>
              <a:defRPr sz="1600" b="1">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Short Section Title, One Line</a:t>
            </a:r>
          </a:p>
        </p:txBody>
      </p:sp>
      <p:sp>
        <p:nvSpPr>
          <p:cNvPr id="34" name="Text Placeholder 10">
            <a:extLst>
              <a:ext uri="{FF2B5EF4-FFF2-40B4-BE49-F238E27FC236}">
                <a16:creationId xmlns:a16="http://schemas.microsoft.com/office/drawing/2014/main" id="{B070D85C-2078-730E-6560-678150160C4F}"/>
              </a:ext>
            </a:extLst>
          </p:cNvPr>
          <p:cNvSpPr>
            <a:spLocks noGrp="1"/>
          </p:cNvSpPr>
          <p:nvPr>
            <p:ph type="body" sz="quarter" idx="63" hasCustomPrompt="1"/>
          </p:nvPr>
        </p:nvSpPr>
        <p:spPr>
          <a:xfrm>
            <a:off x="6808788" y="3723772"/>
            <a:ext cx="3848100" cy="195147"/>
          </a:xfrm>
        </p:spPr>
        <p:txBody>
          <a:bodyPr tIns="0" bIns="0" anchor="t">
            <a:noAutofit/>
          </a:bodyPr>
          <a:lstStyle>
            <a:lvl1pPr marL="0" indent="0">
              <a:lnSpc>
                <a:spcPct val="100000"/>
              </a:lnSpc>
              <a:spcBef>
                <a:spcPts val="0"/>
              </a:spcBef>
              <a:spcAft>
                <a:spcPts val="0"/>
              </a:spcAft>
              <a:buNone/>
              <a:defRPr sz="1400" b="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Short section subtitle, one line</a:t>
            </a:r>
          </a:p>
        </p:txBody>
      </p:sp>
      <p:sp>
        <p:nvSpPr>
          <p:cNvPr id="35" name="Text Placeholder 2">
            <a:extLst>
              <a:ext uri="{FF2B5EF4-FFF2-40B4-BE49-F238E27FC236}">
                <a16:creationId xmlns:a16="http://schemas.microsoft.com/office/drawing/2014/main" id="{50D5B73F-542F-B7F6-4C4F-08428A0E3792}"/>
              </a:ext>
            </a:extLst>
          </p:cNvPr>
          <p:cNvSpPr>
            <a:spLocks noGrp="1"/>
          </p:cNvSpPr>
          <p:nvPr>
            <p:ph type="body" sz="quarter" idx="64" hasCustomPrompt="1"/>
          </p:nvPr>
        </p:nvSpPr>
        <p:spPr>
          <a:xfrm>
            <a:off x="5490173" y="3434314"/>
            <a:ext cx="552450" cy="485775"/>
          </a:xfrm>
        </p:spPr>
        <p:txBody>
          <a:bodyPr anchor="ctr">
            <a:normAutofit/>
          </a:bodyPr>
          <a:lstStyle>
            <a:lvl1pPr marL="0" indent="0" algn="ctr">
              <a:lnSpc>
                <a:spcPct val="100000"/>
              </a:lnSpc>
              <a:spcBef>
                <a:spcPts val="0"/>
              </a:spcBef>
              <a:spcAft>
                <a:spcPts val="0"/>
              </a:spcAft>
              <a:buNone/>
              <a:defRPr sz="2000" b="1">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00</a:t>
            </a:r>
          </a:p>
        </p:txBody>
      </p:sp>
      <p:sp>
        <p:nvSpPr>
          <p:cNvPr id="36" name="Text Placeholder 10">
            <a:extLst>
              <a:ext uri="{FF2B5EF4-FFF2-40B4-BE49-F238E27FC236}">
                <a16:creationId xmlns:a16="http://schemas.microsoft.com/office/drawing/2014/main" id="{7F3C0C03-BF2A-6FDF-DB9A-B2A9B1C2E0E5}"/>
              </a:ext>
            </a:extLst>
          </p:cNvPr>
          <p:cNvSpPr>
            <a:spLocks noGrp="1"/>
          </p:cNvSpPr>
          <p:nvPr>
            <p:ph type="body" sz="quarter" idx="65" hasCustomPrompt="1"/>
          </p:nvPr>
        </p:nvSpPr>
        <p:spPr>
          <a:xfrm>
            <a:off x="6808788" y="4169076"/>
            <a:ext cx="3848100" cy="279975"/>
          </a:xfrm>
        </p:spPr>
        <p:txBody>
          <a:bodyPr tIns="0" bIns="0" anchor="b">
            <a:noAutofit/>
          </a:bodyPr>
          <a:lstStyle>
            <a:lvl1pPr marL="0" indent="0">
              <a:lnSpc>
                <a:spcPct val="100000"/>
              </a:lnSpc>
              <a:spcBef>
                <a:spcPts val="0"/>
              </a:spcBef>
              <a:spcAft>
                <a:spcPts val="0"/>
              </a:spcAft>
              <a:buNone/>
              <a:defRPr sz="1600" b="1">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Short Section Title, One Line</a:t>
            </a:r>
          </a:p>
        </p:txBody>
      </p:sp>
      <p:sp>
        <p:nvSpPr>
          <p:cNvPr id="37" name="Text Placeholder 10">
            <a:extLst>
              <a:ext uri="{FF2B5EF4-FFF2-40B4-BE49-F238E27FC236}">
                <a16:creationId xmlns:a16="http://schemas.microsoft.com/office/drawing/2014/main" id="{48E2C472-52A6-5978-155D-082335F1A8FB}"/>
              </a:ext>
            </a:extLst>
          </p:cNvPr>
          <p:cNvSpPr>
            <a:spLocks noGrp="1"/>
          </p:cNvSpPr>
          <p:nvPr>
            <p:ph type="body" sz="quarter" idx="66" hasCustomPrompt="1"/>
          </p:nvPr>
        </p:nvSpPr>
        <p:spPr>
          <a:xfrm>
            <a:off x="6808788" y="4456251"/>
            <a:ext cx="3848100" cy="195147"/>
          </a:xfrm>
        </p:spPr>
        <p:txBody>
          <a:bodyPr tIns="0" bIns="0" anchor="t">
            <a:noAutofit/>
          </a:bodyPr>
          <a:lstStyle>
            <a:lvl1pPr marL="0" indent="0">
              <a:lnSpc>
                <a:spcPct val="100000"/>
              </a:lnSpc>
              <a:spcBef>
                <a:spcPts val="0"/>
              </a:spcBef>
              <a:spcAft>
                <a:spcPts val="0"/>
              </a:spcAft>
              <a:buNone/>
              <a:defRPr sz="1400" b="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Short section subtitle, one line</a:t>
            </a:r>
          </a:p>
        </p:txBody>
      </p:sp>
      <p:sp>
        <p:nvSpPr>
          <p:cNvPr id="61" name="Text Placeholder 2">
            <a:extLst>
              <a:ext uri="{FF2B5EF4-FFF2-40B4-BE49-F238E27FC236}">
                <a16:creationId xmlns:a16="http://schemas.microsoft.com/office/drawing/2014/main" id="{3B3840C5-C83F-A03D-D2E8-B1FB66005BC7}"/>
              </a:ext>
            </a:extLst>
          </p:cNvPr>
          <p:cNvSpPr>
            <a:spLocks noGrp="1"/>
          </p:cNvSpPr>
          <p:nvPr>
            <p:ph type="body" sz="quarter" idx="67" hasCustomPrompt="1"/>
          </p:nvPr>
        </p:nvSpPr>
        <p:spPr>
          <a:xfrm>
            <a:off x="5490173" y="4166793"/>
            <a:ext cx="552450" cy="485775"/>
          </a:xfrm>
        </p:spPr>
        <p:txBody>
          <a:bodyPr anchor="ctr">
            <a:normAutofit/>
          </a:bodyPr>
          <a:lstStyle>
            <a:lvl1pPr marL="0" indent="0" algn="ctr">
              <a:lnSpc>
                <a:spcPct val="100000"/>
              </a:lnSpc>
              <a:spcBef>
                <a:spcPts val="0"/>
              </a:spcBef>
              <a:spcAft>
                <a:spcPts val="0"/>
              </a:spcAft>
              <a:buNone/>
              <a:defRPr sz="2000" b="1">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00</a:t>
            </a:r>
          </a:p>
        </p:txBody>
      </p:sp>
      <p:sp>
        <p:nvSpPr>
          <p:cNvPr id="62" name="Text Placeholder 10">
            <a:extLst>
              <a:ext uri="{FF2B5EF4-FFF2-40B4-BE49-F238E27FC236}">
                <a16:creationId xmlns:a16="http://schemas.microsoft.com/office/drawing/2014/main" id="{980EF747-98B0-2F8A-A702-78218A93342E}"/>
              </a:ext>
            </a:extLst>
          </p:cNvPr>
          <p:cNvSpPr>
            <a:spLocks noGrp="1"/>
          </p:cNvSpPr>
          <p:nvPr>
            <p:ph type="body" sz="quarter" idx="68" hasCustomPrompt="1"/>
          </p:nvPr>
        </p:nvSpPr>
        <p:spPr>
          <a:xfrm>
            <a:off x="6808788" y="4899682"/>
            <a:ext cx="3848100" cy="279975"/>
          </a:xfrm>
        </p:spPr>
        <p:txBody>
          <a:bodyPr tIns="0" bIns="0" anchor="b">
            <a:noAutofit/>
          </a:bodyPr>
          <a:lstStyle>
            <a:lvl1pPr marL="0" indent="0">
              <a:lnSpc>
                <a:spcPct val="100000"/>
              </a:lnSpc>
              <a:spcBef>
                <a:spcPts val="0"/>
              </a:spcBef>
              <a:spcAft>
                <a:spcPts val="0"/>
              </a:spcAft>
              <a:buNone/>
              <a:defRPr sz="1600" b="1">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Short Section Title, One Line</a:t>
            </a:r>
          </a:p>
        </p:txBody>
      </p:sp>
      <p:sp>
        <p:nvSpPr>
          <p:cNvPr id="63" name="Text Placeholder 10">
            <a:extLst>
              <a:ext uri="{FF2B5EF4-FFF2-40B4-BE49-F238E27FC236}">
                <a16:creationId xmlns:a16="http://schemas.microsoft.com/office/drawing/2014/main" id="{901AF5F1-B2DA-A5B7-E589-E7B8AEA035A2}"/>
              </a:ext>
            </a:extLst>
          </p:cNvPr>
          <p:cNvSpPr>
            <a:spLocks noGrp="1"/>
          </p:cNvSpPr>
          <p:nvPr>
            <p:ph type="body" sz="quarter" idx="69" hasCustomPrompt="1"/>
          </p:nvPr>
        </p:nvSpPr>
        <p:spPr>
          <a:xfrm>
            <a:off x="6808788" y="5186857"/>
            <a:ext cx="3848100" cy="195147"/>
          </a:xfrm>
        </p:spPr>
        <p:txBody>
          <a:bodyPr tIns="0" bIns="0" anchor="t">
            <a:noAutofit/>
          </a:bodyPr>
          <a:lstStyle>
            <a:lvl1pPr marL="0" indent="0">
              <a:lnSpc>
                <a:spcPct val="100000"/>
              </a:lnSpc>
              <a:spcBef>
                <a:spcPts val="0"/>
              </a:spcBef>
              <a:spcAft>
                <a:spcPts val="0"/>
              </a:spcAft>
              <a:buNone/>
              <a:defRPr sz="1400" b="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Short section subtitle, one line</a:t>
            </a:r>
          </a:p>
        </p:txBody>
      </p:sp>
      <p:sp>
        <p:nvSpPr>
          <p:cNvPr id="64" name="Text Placeholder 2">
            <a:extLst>
              <a:ext uri="{FF2B5EF4-FFF2-40B4-BE49-F238E27FC236}">
                <a16:creationId xmlns:a16="http://schemas.microsoft.com/office/drawing/2014/main" id="{9F667A02-C57B-F9C1-CD4D-22A721476FFA}"/>
              </a:ext>
            </a:extLst>
          </p:cNvPr>
          <p:cNvSpPr>
            <a:spLocks noGrp="1"/>
          </p:cNvSpPr>
          <p:nvPr>
            <p:ph type="body" sz="quarter" idx="70" hasCustomPrompt="1"/>
          </p:nvPr>
        </p:nvSpPr>
        <p:spPr>
          <a:xfrm>
            <a:off x="5490173" y="4897399"/>
            <a:ext cx="552450" cy="485775"/>
          </a:xfrm>
        </p:spPr>
        <p:txBody>
          <a:bodyPr anchor="ctr">
            <a:normAutofit/>
          </a:bodyPr>
          <a:lstStyle>
            <a:lvl1pPr marL="0" indent="0" algn="ctr">
              <a:lnSpc>
                <a:spcPct val="100000"/>
              </a:lnSpc>
              <a:spcBef>
                <a:spcPts val="0"/>
              </a:spcBef>
              <a:spcAft>
                <a:spcPts val="0"/>
              </a:spcAft>
              <a:buNone/>
              <a:defRPr sz="2000" b="1">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00</a:t>
            </a:r>
          </a:p>
        </p:txBody>
      </p:sp>
    </p:spTree>
    <p:custDataLst>
      <p:tags r:id="rId1"/>
    </p:custDataLst>
    <p:extLst>
      <p:ext uri="{BB962C8B-B14F-4D97-AF65-F5344CB8AC3E}">
        <p14:creationId xmlns:p14="http://schemas.microsoft.com/office/powerpoint/2010/main" val="113806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40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250"/>
                                        <p:tgtEl>
                                          <p:spTgt spid="43"/>
                                        </p:tgtEl>
                                      </p:cBhvr>
                                    </p:animEffect>
                                  </p:childTnLst>
                                </p:cTn>
                              </p:par>
                              <p:par>
                                <p:cTn id="8" presetID="42" presetClass="path" presetSubtype="0" decel="100000" fill="hold" grpId="1" nodeType="withEffect">
                                  <p:stCondLst>
                                    <p:cond delay="400"/>
                                  </p:stCondLst>
                                  <p:childTnLst>
                                    <p:animMotion origin="layout" path="M -0.01719 -0.00024 L 3.95833E-6 4.44444E-6 " pathEditMode="relative" rAng="0" ptsTypes="AA">
                                      <p:cBhvr>
                                        <p:cTn id="9" dur="500" fill="hold"/>
                                        <p:tgtEl>
                                          <p:spTgt spid="43"/>
                                        </p:tgtEl>
                                        <p:attrNameLst>
                                          <p:attrName>ppt_x</p:attrName>
                                          <p:attrName>ppt_y</p:attrName>
                                        </p:attrNameLst>
                                      </p:cBhvr>
                                      <p:rCtr x="859" y="0"/>
                                    </p:animMotion>
                                  </p:childTnLst>
                                </p:cTn>
                              </p:par>
                              <p:par>
                                <p:cTn id="10" presetID="10" presetClass="entr" presetSubtype="0" fill="hold" grpId="0" nodeType="withEffect">
                                  <p:stCondLst>
                                    <p:cond delay="40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250"/>
                                        <p:tgtEl>
                                          <p:spTgt spid="44"/>
                                        </p:tgtEl>
                                      </p:cBhvr>
                                    </p:animEffect>
                                  </p:childTnLst>
                                </p:cTn>
                              </p:par>
                              <p:par>
                                <p:cTn id="13" presetID="42" presetClass="path" presetSubtype="0" decel="100000" fill="hold" grpId="1" nodeType="withEffect">
                                  <p:stCondLst>
                                    <p:cond delay="400"/>
                                  </p:stCondLst>
                                  <p:childTnLst>
                                    <p:animMotion origin="layout" path="M -0.01719 -0.00023 L 3.95833E-6 -2.22222E-6 " pathEditMode="relative" rAng="0" ptsTypes="AA">
                                      <p:cBhvr>
                                        <p:cTn id="14" dur="500" fill="hold"/>
                                        <p:tgtEl>
                                          <p:spTgt spid="44"/>
                                        </p:tgtEl>
                                        <p:attrNameLst>
                                          <p:attrName>ppt_x</p:attrName>
                                          <p:attrName>ppt_y</p:attrName>
                                        </p:attrNameLst>
                                      </p:cBhvr>
                                      <p:rCtr x="859" y="0"/>
                                    </p:animMotion>
                                  </p:childTnLst>
                                </p:cTn>
                              </p:par>
                              <p:par>
                                <p:cTn id="15" presetID="10" presetClass="entr" presetSubtype="0" fill="hold" grpId="0" nodeType="withEffect">
                                  <p:stCondLst>
                                    <p:cond delay="400"/>
                                  </p:stCondLst>
                                  <p:childTnLst>
                                    <p:set>
                                      <p:cBhvr>
                                        <p:cTn id="16" dur="1" fill="hold">
                                          <p:stCondLst>
                                            <p:cond delay="0"/>
                                          </p:stCondLst>
                                        </p:cTn>
                                        <p:tgtEl>
                                          <p:spTgt spid="52"/>
                                        </p:tgtEl>
                                        <p:attrNameLst>
                                          <p:attrName>style.visibility</p:attrName>
                                        </p:attrNameLst>
                                      </p:cBhvr>
                                      <p:to>
                                        <p:strVal val="visible"/>
                                      </p:to>
                                    </p:set>
                                    <p:animEffect transition="in" filter="fade">
                                      <p:cBhvr>
                                        <p:cTn id="17" dur="250"/>
                                        <p:tgtEl>
                                          <p:spTgt spid="52"/>
                                        </p:tgtEl>
                                      </p:cBhvr>
                                    </p:animEffect>
                                  </p:childTnLst>
                                </p:cTn>
                              </p:par>
                              <p:par>
                                <p:cTn id="18" presetID="42" presetClass="path" presetSubtype="0" decel="100000" fill="hold" grpId="1" nodeType="withEffect">
                                  <p:stCondLst>
                                    <p:cond delay="400"/>
                                  </p:stCondLst>
                                  <p:childTnLst>
                                    <p:animMotion origin="layout" path="M 0.01666 -0.00046 L 3.33333E-6 1.11111E-6 " pathEditMode="relative" rAng="0" ptsTypes="AA">
                                      <p:cBhvr>
                                        <p:cTn id="19" dur="500" fill="hold"/>
                                        <p:tgtEl>
                                          <p:spTgt spid="52"/>
                                        </p:tgtEl>
                                        <p:attrNameLst>
                                          <p:attrName>ppt_x</p:attrName>
                                          <p:attrName>ppt_y</p:attrName>
                                        </p:attrNameLst>
                                      </p:cBhvr>
                                      <p:rCtr x="-833" y="23"/>
                                    </p:animMotion>
                                  </p:childTnLst>
                                </p:cTn>
                              </p:par>
                              <p:par>
                                <p:cTn id="20" presetID="10" presetClass="entr" presetSubtype="0" fill="hold" grpId="0" nodeType="withEffect">
                                  <p:stCondLst>
                                    <p:cond delay="4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250"/>
                                        <p:tgtEl>
                                          <p:spTgt spid="7"/>
                                        </p:tgtEl>
                                      </p:cBhvr>
                                    </p:animEffect>
                                  </p:childTnLst>
                                </p:cTn>
                              </p:par>
                              <p:par>
                                <p:cTn id="23" presetID="42" presetClass="path" presetSubtype="0" decel="100000" fill="hold" grpId="1" nodeType="withEffect">
                                  <p:stCondLst>
                                    <p:cond delay="400"/>
                                  </p:stCondLst>
                                  <p:childTnLst>
                                    <p:animMotion origin="layout" path="M -0.01719 -0.00023 L 3.95833E-6 2.22222E-6 " pathEditMode="relative" rAng="0" ptsTypes="AA">
                                      <p:cBhvr>
                                        <p:cTn id="24" dur="500" fill="hold"/>
                                        <p:tgtEl>
                                          <p:spTgt spid="7"/>
                                        </p:tgtEl>
                                        <p:attrNameLst>
                                          <p:attrName>ppt_x</p:attrName>
                                          <p:attrName>ppt_y</p:attrName>
                                        </p:attrNameLst>
                                      </p:cBhvr>
                                      <p:rCtr x="859" y="0"/>
                                    </p:animMotion>
                                  </p:childTnLst>
                                </p:cTn>
                              </p:par>
                              <p:par>
                                <p:cTn id="25" presetID="10" presetClass="entr" presetSubtype="0" fill="hold" grpId="0" nodeType="withEffect">
                                  <p:stCondLst>
                                    <p:cond delay="40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250"/>
                                        <p:tgtEl>
                                          <p:spTgt spid="8"/>
                                        </p:tgtEl>
                                      </p:cBhvr>
                                    </p:animEffect>
                                  </p:childTnLst>
                                </p:cTn>
                              </p:par>
                              <p:par>
                                <p:cTn id="28" presetID="42" presetClass="path" presetSubtype="0" decel="100000" fill="hold" grpId="1" nodeType="withEffect">
                                  <p:stCondLst>
                                    <p:cond delay="400"/>
                                  </p:stCondLst>
                                  <p:childTnLst>
                                    <p:animMotion origin="layout" path="M -0.01719 -0.00024 L 3.95833E-6 4.07407E-6 " pathEditMode="relative" rAng="0" ptsTypes="AA">
                                      <p:cBhvr>
                                        <p:cTn id="29" dur="500" fill="hold"/>
                                        <p:tgtEl>
                                          <p:spTgt spid="8"/>
                                        </p:tgtEl>
                                        <p:attrNameLst>
                                          <p:attrName>ppt_x</p:attrName>
                                          <p:attrName>ppt_y</p:attrName>
                                        </p:attrNameLst>
                                      </p:cBhvr>
                                      <p:rCtr x="859" y="0"/>
                                    </p:animMotion>
                                  </p:childTnLst>
                                </p:cTn>
                              </p:par>
                              <p:par>
                                <p:cTn id="30" presetID="10" presetClass="entr" presetSubtype="0" fill="hold" grpId="0" nodeType="withEffect">
                                  <p:stCondLst>
                                    <p:cond delay="40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250"/>
                                        <p:tgtEl>
                                          <p:spTgt spid="9"/>
                                        </p:tgtEl>
                                      </p:cBhvr>
                                    </p:animEffect>
                                  </p:childTnLst>
                                </p:cTn>
                              </p:par>
                              <p:par>
                                <p:cTn id="33" presetID="42" presetClass="path" presetSubtype="0" decel="100000" fill="hold" grpId="1" nodeType="withEffect">
                                  <p:stCondLst>
                                    <p:cond delay="400"/>
                                  </p:stCondLst>
                                  <p:childTnLst>
                                    <p:animMotion origin="layout" path="M 0.01666 -0.00046 L 3.33333E-6 -1.11111E-6 " pathEditMode="relative" rAng="0" ptsTypes="AA">
                                      <p:cBhvr>
                                        <p:cTn id="34" dur="500" fill="hold"/>
                                        <p:tgtEl>
                                          <p:spTgt spid="9"/>
                                        </p:tgtEl>
                                        <p:attrNameLst>
                                          <p:attrName>ppt_x</p:attrName>
                                          <p:attrName>ppt_y</p:attrName>
                                        </p:attrNameLst>
                                      </p:cBhvr>
                                      <p:rCtr x="-833" y="23"/>
                                    </p:animMotion>
                                  </p:childTnLst>
                                </p:cTn>
                              </p:par>
                              <p:par>
                                <p:cTn id="35" presetID="10" presetClass="entr" presetSubtype="0" fill="hold" grpId="0" nodeType="withEffect">
                                  <p:stCondLst>
                                    <p:cond delay="40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250"/>
                                        <p:tgtEl>
                                          <p:spTgt spid="14"/>
                                        </p:tgtEl>
                                      </p:cBhvr>
                                    </p:animEffect>
                                  </p:childTnLst>
                                </p:cTn>
                              </p:par>
                              <p:par>
                                <p:cTn id="38" presetID="42" presetClass="path" presetSubtype="0" decel="100000" fill="hold" grpId="1" nodeType="withEffect">
                                  <p:stCondLst>
                                    <p:cond delay="400"/>
                                  </p:stCondLst>
                                  <p:childTnLst>
                                    <p:animMotion origin="layout" path="M -0.01719 -0.00023 L 3.95833E-6 2.22222E-6 " pathEditMode="relative" rAng="0" ptsTypes="AA">
                                      <p:cBhvr>
                                        <p:cTn id="39" dur="500" fill="hold"/>
                                        <p:tgtEl>
                                          <p:spTgt spid="14"/>
                                        </p:tgtEl>
                                        <p:attrNameLst>
                                          <p:attrName>ppt_x</p:attrName>
                                          <p:attrName>ppt_y</p:attrName>
                                        </p:attrNameLst>
                                      </p:cBhvr>
                                      <p:rCtr x="859" y="0"/>
                                    </p:animMotion>
                                  </p:childTnLst>
                                </p:cTn>
                              </p:par>
                              <p:par>
                                <p:cTn id="40" presetID="10" presetClass="entr" presetSubtype="0" fill="hold" grpId="0" nodeType="withEffect">
                                  <p:stCondLst>
                                    <p:cond delay="40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250"/>
                                        <p:tgtEl>
                                          <p:spTgt spid="15"/>
                                        </p:tgtEl>
                                      </p:cBhvr>
                                    </p:animEffect>
                                  </p:childTnLst>
                                </p:cTn>
                              </p:par>
                              <p:par>
                                <p:cTn id="43" presetID="42" presetClass="path" presetSubtype="0" decel="100000" fill="hold" grpId="1" nodeType="withEffect">
                                  <p:stCondLst>
                                    <p:cond delay="400"/>
                                  </p:stCondLst>
                                  <p:childTnLst>
                                    <p:animMotion origin="layout" path="M -0.01719 -0.00024 L 3.95833E-6 4.07407E-6 " pathEditMode="relative" rAng="0" ptsTypes="AA">
                                      <p:cBhvr>
                                        <p:cTn id="44" dur="500" fill="hold"/>
                                        <p:tgtEl>
                                          <p:spTgt spid="15"/>
                                        </p:tgtEl>
                                        <p:attrNameLst>
                                          <p:attrName>ppt_x</p:attrName>
                                          <p:attrName>ppt_y</p:attrName>
                                        </p:attrNameLst>
                                      </p:cBhvr>
                                      <p:rCtr x="859" y="0"/>
                                    </p:animMotion>
                                  </p:childTnLst>
                                </p:cTn>
                              </p:par>
                              <p:par>
                                <p:cTn id="45" presetID="10" presetClass="entr" presetSubtype="0" fill="hold" grpId="0" nodeType="withEffect">
                                  <p:stCondLst>
                                    <p:cond delay="40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250"/>
                                        <p:tgtEl>
                                          <p:spTgt spid="16"/>
                                        </p:tgtEl>
                                      </p:cBhvr>
                                    </p:animEffect>
                                  </p:childTnLst>
                                </p:cTn>
                              </p:par>
                              <p:par>
                                <p:cTn id="48" presetID="42" presetClass="path" presetSubtype="0" decel="100000" fill="hold" grpId="1" nodeType="withEffect">
                                  <p:stCondLst>
                                    <p:cond delay="400"/>
                                  </p:stCondLst>
                                  <p:childTnLst>
                                    <p:animMotion origin="layout" path="M 0.01666 -0.00046 L 3.33333E-6 -2.59259E-6 " pathEditMode="relative" rAng="0" ptsTypes="AA">
                                      <p:cBhvr>
                                        <p:cTn id="49" dur="500" fill="hold"/>
                                        <p:tgtEl>
                                          <p:spTgt spid="16"/>
                                        </p:tgtEl>
                                        <p:attrNameLst>
                                          <p:attrName>ppt_x</p:attrName>
                                          <p:attrName>ppt_y</p:attrName>
                                        </p:attrNameLst>
                                      </p:cBhvr>
                                      <p:rCtr x="-833" y="23"/>
                                    </p:animMotion>
                                  </p:childTnLst>
                                </p:cTn>
                              </p:par>
                              <p:par>
                                <p:cTn id="50" presetID="10" presetClass="entr" presetSubtype="0" fill="hold" grpId="0" nodeType="withEffect">
                                  <p:stCondLst>
                                    <p:cond delay="40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250"/>
                                        <p:tgtEl>
                                          <p:spTgt spid="17"/>
                                        </p:tgtEl>
                                      </p:cBhvr>
                                    </p:animEffect>
                                  </p:childTnLst>
                                </p:cTn>
                              </p:par>
                              <p:par>
                                <p:cTn id="53" presetID="42" presetClass="path" presetSubtype="0" decel="100000" fill="hold" grpId="1" nodeType="withEffect">
                                  <p:stCondLst>
                                    <p:cond delay="400"/>
                                  </p:stCondLst>
                                  <p:childTnLst>
                                    <p:animMotion origin="layout" path="M -0.01719 -0.00023 L 3.95833E-6 -4.81481E-6 " pathEditMode="relative" rAng="0" ptsTypes="AA">
                                      <p:cBhvr>
                                        <p:cTn id="54" dur="500" fill="hold"/>
                                        <p:tgtEl>
                                          <p:spTgt spid="17"/>
                                        </p:tgtEl>
                                        <p:attrNameLst>
                                          <p:attrName>ppt_x</p:attrName>
                                          <p:attrName>ppt_y</p:attrName>
                                        </p:attrNameLst>
                                      </p:cBhvr>
                                      <p:rCtr x="859" y="0"/>
                                    </p:animMotion>
                                  </p:childTnLst>
                                </p:cTn>
                              </p:par>
                              <p:par>
                                <p:cTn id="55" presetID="10" presetClass="entr" presetSubtype="0" fill="hold" grpId="0" nodeType="withEffect">
                                  <p:stCondLst>
                                    <p:cond delay="40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250"/>
                                        <p:tgtEl>
                                          <p:spTgt spid="18"/>
                                        </p:tgtEl>
                                      </p:cBhvr>
                                    </p:animEffect>
                                  </p:childTnLst>
                                </p:cTn>
                              </p:par>
                              <p:par>
                                <p:cTn id="58" presetID="42" presetClass="path" presetSubtype="0" decel="100000" fill="hold" grpId="1" nodeType="withEffect">
                                  <p:stCondLst>
                                    <p:cond delay="400"/>
                                  </p:stCondLst>
                                  <p:childTnLst>
                                    <p:animMotion origin="layout" path="M -0.01719 -0.00023 L 3.95833E-6 -2.96296E-6 " pathEditMode="relative" rAng="0" ptsTypes="AA">
                                      <p:cBhvr>
                                        <p:cTn id="59" dur="500" fill="hold"/>
                                        <p:tgtEl>
                                          <p:spTgt spid="18"/>
                                        </p:tgtEl>
                                        <p:attrNameLst>
                                          <p:attrName>ppt_x</p:attrName>
                                          <p:attrName>ppt_y</p:attrName>
                                        </p:attrNameLst>
                                      </p:cBhvr>
                                      <p:rCtr x="859" y="0"/>
                                    </p:animMotion>
                                  </p:childTnLst>
                                </p:cTn>
                              </p:par>
                              <p:par>
                                <p:cTn id="60" presetID="10" presetClass="entr" presetSubtype="0" fill="hold" grpId="0" nodeType="withEffect">
                                  <p:stCondLst>
                                    <p:cond delay="40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250"/>
                                        <p:tgtEl>
                                          <p:spTgt spid="19"/>
                                        </p:tgtEl>
                                      </p:cBhvr>
                                    </p:animEffect>
                                  </p:childTnLst>
                                </p:cTn>
                              </p:par>
                              <p:par>
                                <p:cTn id="63" presetID="42" presetClass="path" presetSubtype="0" decel="100000" fill="hold" grpId="1" nodeType="withEffect">
                                  <p:stCondLst>
                                    <p:cond delay="400"/>
                                  </p:stCondLst>
                                  <p:childTnLst>
                                    <p:animMotion origin="layout" path="M 0.01666 -0.00046 L 3.33333E-6 1.85185E-6 " pathEditMode="relative" rAng="0" ptsTypes="AA">
                                      <p:cBhvr>
                                        <p:cTn id="64" dur="500" fill="hold"/>
                                        <p:tgtEl>
                                          <p:spTgt spid="19"/>
                                        </p:tgtEl>
                                        <p:attrNameLst>
                                          <p:attrName>ppt_x</p:attrName>
                                          <p:attrName>ppt_y</p:attrName>
                                        </p:attrNameLst>
                                      </p:cBhvr>
                                      <p:rCtr x="-833" y="23"/>
                                    </p:animMotion>
                                  </p:childTnLst>
                                </p:cTn>
                              </p:par>
                              <p:par>
                                <p:cTn id="65" presetID="10" presetClass="entr" presetSubtype="0" fill="hold" grpId="0" nodeType="withEffect">
                                  <p:stCondLst>
                                    <p:cond delay="40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250"/>
                                        <p:tgtEl>
                                          <p:spTgt spid="30"/>
                                        </p:tgtEl>
                                      </p:cBhvr>
                                    </p:animEffect>
                                  </p:childTnLst>
                                </p:cTn>
                              </p:par>
                              <p:par>
                                <p:cTn id="68" presetID="42" presetClass="path" presetSubtype="0" decel="100000" fill="hold" grpId="1" nodeType="withEffect">
                                  <p:stCondLst>
                                    <p:cond delay="400"/>
                                  </p:stCondLst>
                                  <p:childTnLst>
                                    <p:animMotion origin="layout" path="M -0.01719 -0.00023 L 3.95833E-6 -2.22222E-6 " pathEditMode="relative" rAng="0" ptsTypes="AA">
                                      <p:cBhvr>
                                        <p:cTn id="69" dur="500" fill="hold"/>
                                        <p:tgtEl>
                                          <p:spTgt spid="30"/>
                                        </p:tgtEl>
                                        <p:attrNameLst>
                                          <p:attrName>ppt_x</p:attrName>
                                          <p:attrName>ppt_y</p:attrName>
                                        </p:attrNameLst>
                                      </p:cBhvr>
                                      <p:rCtr x="859" y="0"/>
                                    </p:animMotion>
                                  </p:childTnLst>
                                </p:cTn>
                              </p:par>
                              <p:par>
                                <p:cTn id="70" presetID="10" presetClass="entr" presetSubtype="0" fill="hold" grpId="0" nodeType="withEffect">
                                  <p:stCondLst>
                                    <p:cond delay="40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250"/>
                                        <p:tgtEl>
                                          <p:spTgt spid="31"/>
                                        </p:tgtEl>
                                      </p:cBhvr>
                                    </p:animEffect>
                                  </p:childTnLst>
                                </p:cTn>
                              </p:par>
                              <p:par>
                                <p:cTn id="73" presetID="42" presetClass="path" presetSubtype="0" decel="100000" fill="hold" grpId="1" nodeType="withEffect">
                                  <p:stCondLst>
                                    <p:cond delay="400"/>
                                  </p:stCondLst>
                                  <p:childTnLst>
                                    <p:animMotion origin="layout" path="M -0.01719 -0.00023 L 3.95833E-6 -3.7037E-7 " pathEditMode="relative" rAng="0" ptsTypes="AA">
                                      <p:cBhvr>
                                        <p:cTn id="74" dur="500" fill="hold"/>
                                        <p:tgtEl>
                                          <p:spTgt spid="31"/>
                                        </p:tgtEl>
                                        <p:attrNameLst>
                                          <p:attrName>ppt_x</p:attrName>
                                          <p:attrName>ppt_y</p:attrName>
                                        </p:attrNameLst>
                                      </p:cBhvr>
                                      <p:rCtr x="859" y="0"/>
                                    </p:animMotion>
                                  </p:childTnLst>
                                </p:cTn>
                              </p:par>
                              <p:par>
                                <p:cTn id="75" presetID="10" presetClass="entr" presetSubtype="0" fill="hold" grpId="0" nodeType="withEffect">
                                  <p:stCondLst>
                                    <p:cond delay="400"/>
                                  </p:stCondLst>
                                  <p:childTnLst>
                                    <p:set>
                                      <p:cBhvr>
                                        <p:cTn id="76" dur="1" fill="hold">
                                          <p:stCondLst>
                                            <p:cond delay="0"/>
                                          </p:stCondLst>
                                        </p:cTn>
                                        <p:tgtEl>
                                          <p:spTgt spid="32"/>
                                        </p:tgtEl>
                                        <p:attrNameLst>
                                          <p:attrName>style.visibility</p:attrName>
                                        </p:attrNameLst>
                                      </p:cBhvr>
                                      <p:to>
                                        <p:strVal val="visible"/>
                                      </p:to>
                                    </p:set>
                                    <p:animEffect transition="in" filter="fade">
                                      <p:cBhvr>
                                        <p:cTn id="77" dur="250"/>
                                        <p:tgtEl>
                                          <p:spTgt spid="32"/>
                                        </p:tgtEl>
                                      </p:cBhvr>
                                    </p:animEffect>
                                  </p:childTnLst>
                                </p:cTn>
                              </p:par>
                              <p:par>
                                <p:cTn id="78" presetID="42" presetClass="path" presetSubtype="0" decel="100000" fill="hold" grpId="1" nodeType="withEffect">
                                  <p:stCondLst>
                                    <p:cond delay="400"/>
                                  </p:stCondLst>
                                  <p:childTnLst>
                                    <p:animMotion origin="layout" path="M 0.01666 -0.00047 L 3.33333E-6 2.96296E-6 " pathEditMode="relative" rAng="0" ptsTypes="AA">
                                      <p:cBhvr>
                                        <p:cTn id="79" dur="500" fill="hold"/>
                                        <p:tgtEl>
                                          <p:spTgt spid="32"/>
                                        </p:tgtEl>
                                        <p:attrNameLst>
                                          <p:attrName>ppt_x</p:attrName>
                                          <p:attrName>ppt_y</p:attrName>
                                        </p:attrNameLst>
                                      </p:cBhvr>
                                      <p:rCtr x="-833" y="23"/>
                                    </p:animMotion>
                                  </p:childTnLst>
                                </p:cTn>
                              </p:par>
                              <p:par>
                                <p:cTn id="80" presetID="10" presetClass="entr" presetSubtype="0" fill="hold" grpId="0" nodeType="withEffect">
                                  <p:stCondLst>
                                    <p:cond delay="400"/>
                                  </p:stCondLst>
                                  <p:childTnLst>
                                    <p:set>
                                      <p:cBhvr>
                                        <p:cTn id="81" dur="1" fill="hold">
                                          <p:stCondLst>
                                            <p:cond delay="0"/>
                                          </p:stCondLst>
                                        </p:cTn>
                                        <p:tgtEl>
                                          <p:spTgt spid="33"/>
                                        </p:tgtEl>
                                        <p:attrNameLst>
                                          <p:attrName>style.visibility</p:attrName>
                                        </p:attrNameLst>
                                      </p:cBhvr>
                                      <p:to>
                                        <p:strVal val="visible"/>
                                      </p:to>
                                    </p:set>
                                    <p:animEffect transition="in" filter="fade">
                                      <p:cBhvr>
                                        <p:cTn id="82" dur="250"/>
                                        <p:tgtEl>
                                          <p:spTgt spid="33"/>
                                        </p:tgtEl>
                                      </p:cBhvr>
                                    </p:animEffect>
                                  </p:childTnLst>
                                </p:cTn>
                              </p:par>
                              <p:par>
                                <p:cTn id="83" presetID="42" presetClass="path" presetSubtype="0" decel="100000" fill="hold" grpId="1" nodeType="withEffect">
                                  <p:stCondLst>
                                    <p:cond delay="400"/>
                                  </p:stCondLst>
                                  <p:childTnLst>
                                    <p:animMotion origin="layout" path="M -0.01719 -0.00023 L 3.95833E-6 2.22222E-6 " pathEditMode="relative" rAng="0" ptsTypes="AA">
                                      <p:cBhvr>
                                        <p:cTn id="84" dur="500" fill="hold"/>
                                        <p:tgtEl>
                                          <p:spTgt spid="33"/>
                                        </p:tgtEl>
                                        <p:attrNameLst>
                                          <p:attrName>ppt_x</p:attrName>
                                          <p:attrName>ppt_y</p:attrName>
                                        </p:attrNameLst>
                                      </p:cBhvr>
                                      <p:rCtr x="859" y="0"/>
                                    </p:animMotion>
                                  </p:childTnLst>
                                </p:cTn>
                              </p:par>
                              <p:par>
                                <p:cTn id="85" presetID="10" presetClass="entr" presetSubtype="0" fill="hold" grpId="0" nodeType="withEffect">
                                  <p:stCondLst>
                                    <p:cond delay="400"/>
                                  </p:stCondLst>
                                  <p:childTnLst>
                                    <p:set>
                                      <p:cBhvr>
                                        <p:cTn id="86" dur="1" fill="hold">
                                          <p:stCondLst>
                                            <p:cond delay="0"/>
                                          </p:stCondLst>
                                        </p:cTn>
                                        <p:tgtEl>
                                          <p:spTgt spid="34"/>
                                        </p:tgtEl>
                                        <p:attrNameLst>
                                          <p:attrName>style.visibility</p:attrName>
                                        </p:attrNameLst>
                                      </p:cBhvr>
                                      <p:to>
                                        <p:strVal val="visible"/>
                                      </p:to>
                                    </p:set>
                                    <p:animEffect transition="in" filter="fade">
                                      <p:cBhvr>
                                        <p:cTn id="87" dur="250"/>
                                        <p:tgtEl>
                                          <p:spTgt spid="34"/>
                                        </p:tgtEl>
                                      </p:cBhvr>
                                    </p:animEffect>
                                  </p:childTnLst>
                                </p:cTn>
                              </p:par>
                              <p:par>
                                <p:cTn id="88" presetID="42" presetClass="path" presetSubtype="0" decel="100000" fill="hold" grpId="1" nodeType="withEffect">
                                  <p:stCondLst>
                                    <p:cond delay="400"/>
                                  </p:stCondLst>
                                  <p:childTnLst>
                                    <p:animMotion origin="layout" path="M -0.01719 -0.00024 L 3.95833E-6 4.07407E-6 " pathEditMode="relative" rAng="0" ptsTypes="AA">
                                      <p:cBhvr>
                                        <p:cTn id="89" dur="500" fill="hold"/>
                                        <p:tgtEl>
                                          <p:spTgt spid="34"/>
                                        </p:tgtEl>
                                        <p:attrNameLst>
                                          <p:attrName>ppt_x</p:attrName>
                                          <p:attrName>ppt_y</p:attrName>
                                        </p:attrNameLst>
                                      </p:cBhvr>
                                      <p:rCtr x="859" y="0"/>
                                    </p:animMotion>
                                  </p:childTnLst>
                                </p:cTn>
                              </p:par>
                              <p:par>
                                <p:cTn id="90" presetID="10" presetClass="entr" presetSubtype="0" fill="hold" grpId="0" nodeType="withEffect">
                                  <p:stCondLst>
                                    <p:cond delay="400"/>
                                  </p:stCondLst>
                                  <p:childTnLst>
                                    <p:set>
                                      <p:cBhvr>
                                        <p:cTn id="91" dur="1" fill="hold">
                                          <p:stCondLst>
                                            <p:cond delay="0"/>
                                          </p:stCondLst>
                                        </p:cTn>
                                        <p:tgtEl>
                                          <p:spTgt spid="35"/>
                                        </p:tgtEl>
                                        <p:attrNameLst>
                                          <p:attrName>style.visibility</p:attrName>
                                        </p:attrNameLst>
                                      </p:cBhvr>
                                      <p:to>
                                        <p:strVal val="visible"/>
                                      </p:to>
                                    </p:set>
                                    <p:animEffect transition="in" filter="fade">
                                      <p:cBhvr>
                                        <p:cTn id="92" dur="250"/>
                                        <p:tgtEl>
                                          <p:spTgt spid="35"/>
                                        </p:tgtEl>
                                      </p:cBhvr>
                                    </p:animEffect>
                                  </p:childTnLst>
                                </p:cTn>
                              </p:par>
                              <p:par>
                                <p:cTn id="93" presetID="42" presetClass="path" presetSubtype="0" decel="100000" fill="hold" grpId="1" nodeType="withEffect">
                                  <p:stCondLst>
                                    <p:cond delay="400"/>
                                  </p:stCondLst>
                                  <p:childTnLst>
                                    <p:animMotion origin="layout" path="M 0.01666 -0.00046 L 3.33333E-6 -1.11111E-6 " pathEditMode="relative" rAng="0" ptsTypes="AA">
                                      <p:cBhvr>
                                        <p:cTn id="94" dur="500" fill="hold"/>
                                        <p:tgtEl>
                                          <p:spTgt spid="35"/>
                                        </p:tgtEl>
                                        <p:attrNameLst>
                                          <p:attrName>ppt_x</p:attrName>
                                          <p:attrName>ppt_y</p:attrName>
                                        </p:attrNameLst>
                                      </p:cBhvr>
                                      <p:rCtr x="-833" y="23"/>
                                    </p:animMotion>
                                  </p:childTnLst>
                                </p:cTn>
                              </p:par>
                              <p:par>
                                <p:cTn id="95" presetID="10" presetClass="entr" presetSubtype="0" fill="hold" grpId="0" nodeType="withEffect">
                                  <p:stCondLst>
                                    <p:cond delay="400"/>
                                  </p:stCondLst>
                                  <p:childTnLst>
                                    <p:set>
                                      <p:cBhvr>
                                        <p:cTn id="96" dur="1" fill="hold">
                                          <p:stCondLst>
                                            <p:cond delay="0"/>
                                          </p:stCondLst>
                                        </p:cTn>
                                        <p:tgtEl>
                                          <p:spTgt spid="36"/>
                                        </p:tgtEl>
                                        <p:attrNameLst>
                                          <p:attrName>style.visibility</p:attrName>
                                        </p:attrNameLst>
                                      </p:cBhvr>
                                      <p:to>
                                        <p:strVal val="visible"/>
                                      </p:to>
                                    </p:set>
                                    <p:animEffect transition="in" filter="fade">
                                      <p:cBhvr>
                                        <p:cTn id="97" dur="250"/>
                                        <p:tgtEl>
                                          <p:spTgt spid="36"/>
                                        </p:tgtEl>
                                      </p:cBhvr>
                                    </p:animEffect>
                                  </p:childTnLst>
                                </p:cTn>
                              </p:par>
                              <p:par>
                                <p:cTn id="98" presetID="42" presetClass="path" presetSubtype="0" decel="100000" fill="hold" grpId="1" nodeType="withEffect">
                                  <p:stCondLst>
                                    <p:cond delay="400"/>
                                  </p:stCondLst>
                                  <p:childTnLst>
                                    <p:animMotion origin="layout" path="M -0.01719 -0.00023 L 3.95833E-6 -7.40741E-7 " pathEditMode="relative" rAng="0" ptsTypes="AA">
                                      <p:cBhvr>
                                        <p:cTn id="99" dur="500" fill="hold"/>
                                        <p:tgtEl>
                                          <p:spTgt spid="36"/>
                                        </p:tgtEl>
                                        <p:attrNameLst>
                                          <p:attrName>ppt_x</p:attrName>
                                          <p:attrName>ppt_y</p:attrName>
                                        </p:attrNameLst>
                                      </p:cBhvr>
                                      <p:rCtr x="859" y="0"/>
                                    </p:animMotion>
                                  </p:childTnLst>
                                </p:cTn>
                              </p:par>
                              <p:par>
                                <p:cTn id="100" presetID="10" presetClass="entr" presetSubtype="0" fill="hold" grpId="0" nodeType="withEffect">
                                  <p:stCondLst>
                                    <p:cond delay="400"/>
                                  </p:stCondLst>
                                  <p:childTnLst>
                                    <p:set>
                                      <p:cBhvr>
                                        <p:cTn id="101" dur="1" fill="hold">
                                          <p:stCondLst>
                                            <p:cond delay="0"/>
                                          </p:stCondLst>
                                        </p:cTn>
                                        <p:tgtEl>
                                          <p:spTgt spid="37"/>
                                        </p:tgtEl>
                                        <p:attrNameLst>
                                          <p:attrName>style.visibility</p:attrName>
                                        </p:attrNameLst>
                                      </p:cBhvr>
                                      <p:to>
                                        <p:strVal val="visible"/>
                                      </p:to>
                                    </p:set>
                                    <p:animEffect transition="in" filter="fade">
                                      <p:cBhvr>
                                        <p:cTn id="102" dur="250"/>
                                        <p:tgtEl>
                                          <p:spTgt spid="37"/>
                                        </p:tgtEl>
                                      </p:cBhvr>
                                    </p:animEffect>
                                  </p:childTnLst>
                                </p:cTn>
                              </p:par>
                              <p:par>
                                <p:cTn id="103" presetID="42" presetClass="path" presetSubtype="0" decel="100000" fill="hold" grpId="1" nodeType="withEffect">
                                  <p:stCondLst>
                                    <p:cond delay="400"/>
                                  </p:stCondLst>
                                  <p:childTnLst>
                                    <p:animMotion origin="layout" path="M -0.01719 -0.00023 L 3.95833E-6 1.11111E-6 " pathEditMode="relative" rAng="0" ptsTypes="AA">
                                      <p:cBhvr>
                                        <p:cTn id="104" dur="500" fill="hold"/>
                                        <p:tgtEl>
                                          <p:spTgt spid="37"/>
                                        </p:tgtEl>
                                        <p:attrNameLst>
                                          <p:attrName>ppt_x</p:attrName>
                                          <p:attrName>ppt_y</p:attrName>
                                        </p:attrNameLst>
                                      </p:cBhvr>
                                      <p:rCtr x="859" y="0"/>
                                    </p:animMotion>
                                  </p:childTnLst>
                                </p:cTn>
                              </p:par>
                              <p:par>
                                <p:cTn id="105" presetID="10" presetClass="entr" presetSubtype="0" fill="hold" grpId="0" nodeType="withEffect">
                                  <p:stCondLst>
                                    <p:cond delay="400"/>
                                  </p:stCondLst>
                                  <p:childTnLst>
                                    <p:set>
                                      <p:cBhvr>
                                        <p:cTn id="106" dur="1" fill="hold">
                                          <p:stCondLst>
                                            <p:cond delay="0"/>
                                          </p:stCondLst>
                                        </p:cTn>
                                        <p:tgtEl>
                                          <p:spTgt spid="61"/>
                                        </p:tgtEl>
                                        <p:attrNameLst>
                                          <p:attrName>style.visibility</p:attrName>
                                        </p:attrNameLst>
                                      </p:cBhvr>
                                      <p:to>
                                        <p:strVal val="visible"/>
                                      </p:to>
                                    </p:set>
                                    <p:animEffect transition="in" filter="fade">
                                      <p:cBhvr>
                                        <p:cTn id="107" dur="250"/>
                                        <p:tgtEl>
                                          <p:spTgt spid="61"/>
                                        </p:tgtEl>
                                      </p:cBhvr>
                                    </p:animEffect>
                                  </p:childTnLst>
                                </p:cTn>
                              </p:par>
                              <p:par>
                                <p:cTn id="108" presetID="42" presetClass="path" presetSubtype="0" decel="100000" fill="hold" grpId="1" nodeType="withEffect">
                                  <p:stCondLst>
                                    <p:cond delay="400"/>
                                  </p:stCondLst>
                                  <p:childTnLst>
                                    <p:animMotion origin="layout" path="M 0.01666 -0.00047 L 3.33333E-6 4.44444E-6 " pathEditMode="relative" rAng="0" ptsTypes="AA">
                                      <p:cBhvr>
                                        <p:cTn id="109" dur="500" fill="hold"/>
                                        <p:tgtEl>
                                          <p:spTgt spid="61"/>
                                        </p:tgtEl>
                                        <p:attrNameLst>
                                          <p:attrName>ppt_x</p:attrName>
                                          <p:attrName>ppt_y</p:attrName>
                                        </p:attrNameLst>
                                      </p:cBhvr>
                                      <p:rCtr x="-833" y="23"/>
                                    </p:animMotion>
                                  </p:childTnLst>
                                </p:cTn>
                              </p:par>
                              <p:par>
                                <p:cTn id="110" presetID="10" presetClass="entr" presetSubtype="0" fill="hold" grpId="0" nodeType="withEffect">
                                  <p:stCondLst>
                                    <p:cond delay="400"/>
                                  </p:stCondLst>
                                  <p:childTnLst>
                                    <p:set>
                                      <p:cBhvr>
                                        <p:cTn id="111" dur="1" fill="hold">
                                          <p:stCondLst>
                                            <p:cond delay="0"/>
                                          </p:stCondLst>
                                        </p:cTn>
                                        <p:tgtEl>
                                          <p:spTgt spid="62"/>
                                        </p:tgtEl>
                                        <p:attrNameLst>
                                          <p:attrName>style.visibility</p:attrName>
                                        </p:attrNameLst>
                                      </p:cBhvr>
                                      <p:to>
                                        <p:strVal val="visible"/>
                                      </p:to>
                                    </p:set>
                                    <p:animEffect transition="in" filter="fade">
                                      <p:cBhvr>
                                        <p:cTn id="112" dur="250"/>
                                        <p:tgtEl>
                                          <p:spTgt spid="62"/>
                                        </p:tgtEl>
                                      </p:cBhvr>
                                    </p:animEffect>
                                  </p:childTnLst>
                                </p:cTn>
                              </p:par>
                              <p:par>
                                <p:cTn id="113" presetID="42" presetClass="path" presetSubtype="0" decel="100000" fill="hold" grpId="1" nodeType="withEffect">
                                  <p:stCondLst>
                                    <p:cond delay="400"/>
                                  </p:stCondLst>
                                  <p:childTnLst>
                                    <p:animMotion origin="layout" path="M -0.01719 -0.00023 L 3.95833E-6 -2.22222E-6 " pathEditMode="relative" rAng="0" ptsTypes="AA">
                                      <p:cBhvr>
                                        <p:cTn id="114" dur="500" fill="hold"/>
                                        <p:tgtEl>
                                          <p:spTgt spid="62"/>
                                        </p:tgtEl>
                                        <p:attrNameLst>
                                          <p:attrName>ppt_x</p:attrName>
                                          <p:attrName>ppt_y</p:attrName>
                                        </p:attrNameLst>
                                      </p:cBhvr>
                                      <p:rCtr x="859" y="0"/>
                                    </p:animMotion>
                                  </p:childTnLst>
                                </p:cTn>
                              </p:par>
                              <p:par>
                                <p:cTn id="115" presetID="10" presetClass="entr" presetSubtype="0" fill="hold" grpId="0" nodeType="withEffect">
                                  <p:stCondLst>
                                    <p:cond delay="400"/>
                                  </p:stCondLst>
                                  <p:childTnLst>
                                    <p:set>
                                      <p:cBhvr>
                                        <p:cTn id="116" dur="1" fill="hold">
                                          <p:stCondLst>
                                            <p:cond delay="0"/>
                                          </p:stCondLst>
                                        </p:cTn>
                                        <p:tgtEl>
                                          <p:spTgt spid="63"/>
                                        </p:tgtEl>
                                        <p:attrNameLst>
                                          <p:attrName>style.visibility</p:attrName>
                                        </p:attrNameLst>
                                      </p:cBhvr>
                                      <p:to>
                                        <p:strVal val="visible"/>
                                      </p:to>
                                    </p:set>
                                    <p:animEffect transition="in" filter="fade">
                                      <p:cBhvr>
                                        <p:cTn id="117" dur="250"/>
                                        <p:tgtEl>
                                          <p:spTgt spid="63"/>
                                        </p:tgtEl>
                                      </p:cBhvr>
                                    </p:animEffect>
                                  </p:childTnLst>
                                </p:cTn>
                              </p:par>
                              <p:par>
                                <p:cTn id="118" presetID="42" presetClass="path" presetSubtype="0" decel="100000" fill="hold" grpId="1" nodeType="withEffect">
                                  <p:stCondLst>
                                    <p:cond delay="400"/>
                                  </p:stCondLst>
                                  <p:childTnLst>
                                    <p:animMotion origin="layout" path="M -0.01719 -0.00023 L 3.95833E-6 -3.7037E-7 " pathEditMode="relative" rAng="0" ptsTypes="AA">
                                      <p:cBhvr>
                                        <p:cTn id="119" dur="500" fill="hold"/>
                                        <p:tgtEl>
                                          <p:spTgt spid="63"/>
                                        </p:tgtEl>
                                        <p:attrNameLst>
                                          <p:attrName>ppt_x</p:attrName>
                                          <p:attrName>ppt_y</p:attrName>
                                        </p:attrNameLst>
                                      </p:cBhvr>
                                      <p:rCtr x="859" y="0"/>
                                    </p:animMotion>
                                  </p:childTnLst>
                                </p:cTn>
                              </p:par>
                              <p:par>
                                <p:cTn id="120" presetID="10" presetClass="entr" presetSubtype="0" fill="hold" grpId="0" nodeType="withEffect">
                                  <p:stCondLst>
                                    <p:cond delay="400"/>
                                  </p:stCondLst>
                                  <p:childTnLst>
                                    <p:set>
                                      <p:cBhvr>
                                        <p:cTn id="121" dur="1" fill="hold">
                                          <p:stCondLst>
                                            <p:cond delay="0"/>
                                          </p:stCondLst>
                                        </p:cTn>
                                        <p:tgtEl>
                                          <p:spTgt spid="64"/>
                                        </p:tgtEl>
                                        <p:attrNameLst>
                                          <p:attrName>style.visibility</p:attrName>
                                        </p:attrNameLst>
                                      </p:cBhvr>
                                      <p:to>
                                        <p:strVal val="visible"/>
                                      </p:to>
                                    </p:set>
                                    <p:animEffect transition="in" filter="fade">
                                      <p:cBhvr>
                                        <p:cTn id="122" dur="250"/>
                                        <p:tgtEl>
                                          <p:spTgt spid="64"/>
                                        </p:tgtEl>
                                      </p:cBhvr>
                                    </p:animEffect>
                                  </p:childTnLst>
                                </p:cTn>
                              </p:par>
                              <p:par>
                                <p:cTn id="123" presetID="42" presetClass="path" presetSubtype="0" decel="100000" fill="hold" grpId="1" nodeType="withEffect">
                                  <p:stCondLst>
                                    <p:cond delay="400"/>
                                  </p:stCondLst>
                                  <p:childTnLst>
                                    <p:animMotion origin="layout" path="M 0.01666 -0.00047 L 3.33333E-6 2.96296E-6 " pathEditMode="relative" rAng="0" ptsTypes="AA">
                                      <p:cBhvr>
                                        <p:cTn id="124" dur="500" fill="hold"/>
                                        <p:tgtEl>
                                          <p:spTgt spid="64"/>
                                        </p:tgtEl>
                                        <p:attrNameLst>
                                          <p:attrName>ppt_x</p:attrName>
                                          <p:attrName>ppt_y</p:attrName>
                                        </p:attrNameLst>
                                      </p:cBhvr>
                                      <p:rCtr x="-833"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tmplLst>
          <p:tmpl>
            <p:tnLst>
              <p:par>
                <p:cTn presetID="10" presetClass="entr" presetSubtype="0" fill="hold" nodeType="withEffect">
                  <p:stCondLst>
                    <p:cond delay="400"/>
                  </p:stCondLst>
                  <p:childTnLst>
                    <p:set>
                      <p:cBhvr>
                        <p:cTn dur="1" fill="hold">
                          <p:stCondLst>
                            <p:cond delay="0"/>
                          </p:stCondLst>
                        </p:cTn>
                        <p:tgtEl>
                          <p:spTgt spid="43"/>
                        </p:tgtEl>
                        <p:attrNameLst>
                          <p:attrName>style.visibility</p:attrName>
                        </p:attrNameLst>
                      </p:cBhvr>
                      <p:to>
                        <p:strVal val="visible"/>
                      </p:to>
                    </p:set>
                    <p:animEffect transition="in" filter="fade">
                      <p:cBhvr>
                        <p:cTn dur="250"/>
                        <p:tgtEl>
                          <p:spTgt spid="43"/>
                        </p:tgtEl>
                      </p:cBhvr>
                    </p:animEffect>
                  </p:childTnLst>
                </p:cTn>
              </p:par>
            </p:tnLst>
          </p:tmpl>
        </p:tmplLst>
      </p:bldP>
      <p:bldP spid="43" grpId="1">
        <p:tmplLst>
          <p:tmpl>
            <p:tnLst>
              <p:par>
                <p:cTn presetID="42" presetClass="path" presetSubtype="0" decel="100000" fill="hold" nodeType="withEffect">
                  <p:stCondLst>
                    <p:cond delay="400"/>
                  </p:stCondLst>
                  <p:childTnLst>
                    <p:animMotion origin="layout" path="M -0.01719 -0.00024 L 3.95833E-6 4.44444E-6 " pathEditMode="relative" rAng="0" ptsTypes="AA">
                      <p:cBhvr>
                        <p:cTn dur="500" fill="hold"/>
                        <p:tgtEl>
                          <p:spTgt spid="43"/>
                        </p:tgtEl>
                        <p:attrNameLst>
                          <p:attrName>ppt_x</p:attrName>
                          <p:attrName>ppt_y</p:attrName>
                        </p:attrNameLst>
                      </p:cBhvr>
                      <p:rCtr x="859" y="0"/>
                    </p:animMotion>
                  </p:childTnLst>
                </p:cTn>
              </p:par>
            </p:tnLst>
          </p:tmpl>
        </p:tmplLst>
      </p:bldP>
      <p:bldP spid="44" grpId="0">
        <p:tmplLst>
          <p:tmpl>
            <p:tnLst>
              <p:par>
                <p:cTn presetID="10" presetClass="entr" presetSubtype="0" fill="hold" nodeType="withEffect">
                  <p:stCondLst>
                    <p:cond delay="400"/>
                  </p:stCondLst>
                  <p:childTnLst>
                    <p:set>
                      <p:cBhvr>
                        <p:cTn dur="1" fill="hold">
                          <p:stCondLst>
                            <p:cond delay="0"/>
                          </p:stCondLst>
                        </p:cTn>
                        <p:tgtEl>
                          <p:spTgt spid="44"/>
                        </p:tgtEl>
                        <p:attrNameLst>
                          <p:attrName>style.visibility</p:attrName>
                        </p:attrNameLst>
                      </p:cBhvr>
                      <p:to>
                        <p:strVal val="visible"/>
                      </p:to>
                    </p:set>
                    <p:animEffect transition="in" filter="fade">
                      <p:cBhvr>
                        <p:cTn dur="250"/>
                        <p:tgtEl>
                          <p:spTgt spid="44"/>
                        </p:tgtEl>
                      </p:cBhvr>
                    </p:animEffect>
                  </p:childTnLst>
                </p:cTn>
              </p:par>
            </p:tnLst>
          </p:tmpl>
        </p:tmplLst>
      </p:bldP>
      <p:bldP spid="44" grpId="1">
        <p:tmplLst>
          <p:tmpl>
            <p:tnLst>
              <p:par>
                <p:cTn presetID="42" presetClass="path" presetSubtype="0" decel="100000" fill="hold" nodeType="withEffect">
                  <p:stCondLst>
                    <p:cond delay="400"/>
                  </p:stCondLst>
                  <p:childTnLst>
                    <p:animMotion origin="layout" path="M -0.01719 -0.00023 L 3.95833E-6 -2.22222E-6 " pathEditMode="relative" rAng="0" ptsTypes="AA">
                      <p:cBhvr>
                        <p:cTn dur="500" fill="hold"/>
                        <p:tgtEl>
                          <p:spTgt spid="44"/>
                        </p:tgtEl>
                        <p:attrNameLst>
                          <p:attrName>ppt_x</p:attrName>
                          <p:attrName>ppt_y</p:attrName>
                        </p:attrNameLst>
                      </p:cBhvr>
                      <p:rCtr x="859" y="0"/>
                    </p:animMotion>
                  </p:childTnLst>
                </p:cTn>
              </p:par>
            </p:tnLst>
          </p:tmpl>
        </p:tmplLst>
      </p:bldP>
      <p:bldP spid="52" grpId="0">
        <p:tmplLst>
          <p:tmpl>
            <p:tnLst>
              <p:par>
                <p:cTn presetID="10" presetClass="entr" presetSubtype="0" fill="hold" nodeType="withEffect">
                  <p:stCondLst>
                    <p:cond delay="400"/>
                  </p:stCondLst>
                  <p:childTnLst>
                    <p:set>
                      <p:cBhvr>
                        <p:cTn dur="1" fill="hold">
                          <p:stCondLst>
                            <p:cond delay="0"/>
                          </p:stCondLst>
                        </p:cTn>
                        <p:tgtEl>
                          <p:spTgt spid="52"/>
                        </p:tgtEl>
                        <p:attrNameLst>
                          <p:attrName>style.visibility</p:attrName>
                        </p:attrNameLst>
                      </p:cBhvr>
                      <p:to>
                        <p:strVal val="visible"/>
                      </p:to>
                    </p:set>
                    <p:animEffect transition="in" filter="fade">
                      <p:cBhvr>
                        <p:cTn dur="250"/>
                        <p:tgtEl>
                          <p:spTgt spid="52"/>
                        </p:tgtEl>
                      </p:cBhvr>
                    </p:animEffect>
                  </p:childTnLst>
                </p:cTn>
              </p:par>
            </p:tnLst>
          </p:tmpl>
        </p:tmplLst>
      </p:bldP>
      <p:bldP spid="52" grpId="1">
        <p:tmplLst>
          <p:tmpl>
            <p:tnLst>
              <p:par>
                <p:cTn presetID="42" presetClass="path" presetSubtype="0" decel="100000" fill="hold" nodeType="withEffect">
                  <p:stCondLst>
                    <p:cond delay="400"/>
                  </p:stCondLst>
                  <p:childTnLst>
                    <p:animMotion origin="layout" path="M 0.01666 -0.00046 L 3.33333E-6 1.11111E-6 " pathEditMode="relative" rAng="0" ptsTypes="AA">
                      <p:cBhvr>
                        <p:cTn dur="500" fill="hold"/>
                        <p:tgtEl>
                          <p:spTgt spid="52"/>
                        </p:tgtEl>
                        <p:attrNameLst>
                          <p:attrName>ppt_x</p:attrName>
                          <p:attrName>ppt_y</p:attrName>
                        </p:attrNameLst>
                      </p:cBhvr>
                      <p:rCtr x="-833" y="23"/>
                    </p:animMotion>
                  </p:childTnLst>
                </p:cTn>
              </p:par>
            </p:tnLst>
          </p:tmpl>
        </p:tmplLst>
      </p:bldP>
      <p:bldP spid="7" grpId="0">
        <p:tmplLst>
          <p:tmpl>
            <p:tnLst>
              <p:par>
                <p:cTn presetID="10" presetClass="entr" presetSubtype="0" fill="hold" nodeType="withEffect">
                  <p:stCondLst>
                    <p:cond delay="400"/>
                  </p:stCondLst>
                  <p:childTnLst>
                    <p:set>
                      <p:cBhvr>
                        <p:cTn dur="1" fill="hold">
                          <p:stCondLst>
                            <p:cond delay="0"/>
                          </p:stCondLst>
                        </p:cTn>
                        <p:tgtEl>
                          <p:spTgt spid="7"/>
                        </p:tgtEl>
                        <p:attrNameLst>
                          <p:attrName>style.visibility</p:attrName>
                        </p:attrNameLst>
                      </p:cBhvr>
                      <p:to>
                        <p:strVal val="visible"/>
                      </p:to>
                    </p:set>
                    <p:animEffect transition="in" filter="fade">
                      <p:cBhvr>
                        <p:cTn dur="250"/>
                        <p:tgtEl>
                          <p:spTgt spid="7"/>
                        </p:tgtEl>
                      </p:cBhvr>
                    </p:animEffect>
                  </p:childTnLst>
                </p:cTn>
              </p:par>
            </p:tnLst>
          </p:tmpl>
        </p:tmplLst>
      </p:bldP>
      <p:bldP spid="7" grpId="1">
        <p:tmplLst>
          <p:tmpl>
            <p:tnLst>
              <p:par>
                <p:cTn presetID="42" presetClass="path" presetSubtype="0" decel="100000" fill="hold" nodeType="withEffect">
                  <p:stCondLst>
                    <p:cond delay="400"/>
                  </p:stCondLst>
                  <p:childTnLst>
                    <p:animMotion origin="layout" path="M -0.01719 -0.00023 L 3.95833E-6 2.22222E-6 " pathEditMode="relative" rAng="0" ptsTypes="AA">
                      <p:cBhvr>
                        <p:cTn dur="500" fill="hold"/>
                        <p:tgtEl>
                          <p:spTgt spid="7"/>
                        </p:tgtEl>
                        <p:attrNameLst>
                          <p:attrName>ppt_x</p:attrName>
                          <p:attrName>ppt_y</p:attrName>
                        </p:attrNameLst>
                      </p:cBhvr>
                      <p:rCtr x="859" y="0"/>
                    </p:animMotion>
                  </p:childTnLst>
                </p:cTn>
              </p:par>
            </p:tnLst>
          </p:tmpl>
        </p:tmplLst>
      </p:bldP>
      <p:bldP spid="8" grpId="0">
        <p:tmplLst>
          <p:tmpl>
            <p:tnLst>
              <p:par>
                <p:cTn presetID="10" presetClass="entr" presetSubtype="0" fill="hold" nodeType="withEffect">
                  <p:stCondLst>
                    <p:cond delay="400"/>
                  </p:stCondLst>
                  <p:childTnLst>
                    <p:set>
                      <p:cBhvr>
                        <p:cTn dur="1" fill="hold">
                          <p:stCondLst>
                            <p:cond delay="0"/>
                          </p:stCondLst>
                        </p:cTn>
                        <p:tgtEl>
                          <p:spTgt spid="8"/>
                        </p:tgtEl>
                        <p:attrNameLst>
                          <p:attrName>style.visibility</p:attrName>
                        </p:attrNameLst>
                      </p:cBhvr>
                      <p:to>
                        <p:strVal val="visible"/>
                      </p:to>
                    </p:set>
                    <p:animEffect transition="in" filter="fade">
                      <p:cBhvr>
                        <p:cTn dur="250"/>
                        <p:tgtEl>
                          <p:spTgt spid="8"/>
                        </p:tgtEl>
                      </p:cBhvr>
                    </p:animEffect>
                  </p:childTnLst>
                </p:cTn>
              </p:par>
            </p:tnLst>
          </p:tmpl>
        </p:tmplLst>
      </p:bldP>
      <p:bldP spid="8" grpId="1">
        <p:tmplLst>
          <p:tmpl>
            <p:tnLst>
              <p:par>
                <p:cTn presetID="42" presetClass="path" presetSubtype="0" decel="100000" fill="hold" nodeType="withEffect">
                  <p:stCondLst>
                    <p:cond delay="400"/>
                  </p:stCondLst>
                  <p:childTnLst>
                    <p:animMotion origin="layout" path="M -0.01719 -0.00024 L 3.95833E-6 4.07407E-6 " pathEditMode="relative" rAng="0" ptsTypes="AA">
                      <p:cBhvr>
                        <p:cTn dur="500" fill="hold"/>
                        <p:tgtEl>
                          <p:spTgt spid="8"/>
                        </p:tgtEl>
                        <p:attrNameLst>
                          <p:attrName>ppt_x</p:attrName>
                          <p:attrName>ppt_y</p:attrName>
                        </p:attrNameLst>
                      </p:cBhvr>
                      <p:rCtr x="859" y="0"/>
                    </p:animMotion>
                  </p:childTnLst>
                </p:cTn>
              </p:par>
            </p:tnLst>
          </p:tmpl>
        </p:tmplLst>
      </p:bldP>
      <p:bldP spid="9" grpId="0">
        <p:tmplLst>
          <p:tmpl>
            <p:tnLst>
              <p:par>
                <p:cTn presetID="10" presetClass="entr" presetSubtype="0" fill="hold" nodeType="withEffect">
                  <p:stCondLst>
                    <p:cond delay="400"/>
                  </p:stCondLst>
                  <p:childTnLst>
                    <p:set>
                      <p:cBhvr>
                        <p:cTn dur="1" fill="hold">
                          <p:stCondLst>
                            <p:cond delay="0"/>
                          </p:stCondLst>
                        </p:cTn>
                        <p:tgtEl>
                          <p:spTgt spid="9"/>
                        </p:tgtEl>
                        <p:attrNameLst>
                          <p:attrName>style.visibility</p:attrName>
                        </p:attrNameLst>
                      </p:cBhvr>
                      <p:to>
                        <p:strVal val="visible"/>
                      </p:to>
                    </p:set>
                    <p:animEffect transition="in" filter="fade">
                      <p:cBhvr>
                        <p:cTn dur="250"/>
                        <p:tgtEl>
                          <p:spTgt spid="9"/>
                        </p:tgtEl>
                      </p:cBhvr>
                    </p:animEffect>
                  </p:childTnLst>
                </p:cTn>
              </p:par>
            </p:tnLst>
          </p:tmpl>
        </p:tmplLst>
      </p:bldP>
      <p:bldP spid="9" grpId="1">
        <p:tmplLst>
          <p:tmpl>
            <p:tnLst>
              <p:par>
                <p:cTn presetID="42" presetClass="path" presetSubtype="0" decel="100000" fill="hold" nodeType="withEffect">
                  <p:stCondLst>
                    <p:cond delay="400"/>
                  </p:stCondLst>
                  <p:childTnLst>
                    <p:animMotion origin="layout" path="M 0.01666 -0.00046 L 3.33333E-6 -1.11111E-6 " pathEditMode="relative" rAng="0" ptsTypes="AA">
                      <p:cBhvr>
                        <p:cTn dur="500" fill="hold"/>
                        <p:tgtEl>
                          <p:spTgt spid="9"/>
                        </p:tgtEl>
                        <p:attrNameLst>
                          <p:attrName>ppt_x</p:attrName>
                          <p:attrName>ppt_y</p:attrName>
                        </p:attrNameLst>
                      </p:cBhvr>
                      <p:rCtr x="-833" y="23"/>
                    </p:animMotion>
                  </p:childTnLst>
                </p:cTn>
              </p:par>
            </p:tnLst>
          </p:tmpl>
        </p:tmplLst>
      </p:bldP>
      <p:bldP spid="14" grpId="0">
        <p:tmplLst>
          <p:tmpl>
            <p:tnLst>
              <p:par>
                <p:cTn presetID="10" presetClass="entr" presetSubtype="0" fill="hold" nodeType="withEffect">
                  <p:stCondLst>
                    <p:cond delay="400"/>
                  </p:stCondLst>
                  <p:childTnLst>
                    <p:set>
                      <p:cBhvr>
                        <p:cTn dur="1" fill="hold">
                          <p:stCondLst>
                            <p:cond delay="0"/>
                          </p:stCondLst>
                        </p:cTn>
                        <p:tgtEl>
                          <p:spTgt spid="14"/>
                        </p:tgtEl>
                        <p:attrNameLst>
                          <p:attrName>style.visibility</p:attrName>
                        </p:attrNameLst>
                      </p:cBhvr>
                      <p:to>
                        <p:strVal val="visible"/>
                      </p:to>
                    </p:set>
                    <p:animEffect transition="in" filter="fade">
                      <p:cBhvr>
                        <p:cTn dur="250"/>
                        <p:tgtEl>
                          <p:spTgt spid="14"/>
                        </p:tgtEl>
                      </p:cBhvr>
                    </p:animEffect>
                  </p:childTnLst>
                </p:cTn>
              </p:par>
            </p:tnLst>
          </p:tmpl>
        </p:tmplLst>
      </p:bldP>
      <p:bldP spid="14" grpId="1">
        <p:tmplLst>
          <p:tmpl>
            <p:tnLst>
              <p:par>
                <p:cTn presetID="42" presetClass="path" presetSubtype="0" decel="100000" fill="hold" nodeType="withEffect">
                  <p:stCondLst>
                    <p:cond delay="400"/>
                  </p:stCondLst>
                  <p:childTnLst>
                    <p:animMotion origin="layout" path="M -0.01719 -0.00023 L 3.95833E-6 2.22222E-6 " pathEditMode="relative" rAng="0" ptsTypes="AA">
                      <p:cBhvr>
                        <p:cTn dur="500" fill="hold"/>
                        <p:tgtEl>
                          <p:spTgt spid="14"/>
                        </p:tgtEl>
                        <p:attrNameLst>
                          <p:attrName>ppt_x</p:attrName>
                          <p:attrName>ppt_y</p:attrName>
                        </p:attrNameLst>
                      </p:cBhvr>
                      <p:rCtr x="859" y="0"/>
                    </p:animMotion>
                  </p:childTnLst>
                </p:cTn>
              </p:par>
            </p:tnLst>
          </p:tmpl>
        </p:tmplLst>
      </p:bldP>
      <p:bldP spid="15" grpId="0">
        <p:tmplLst>
          <p:tmpl>
            <p:tnLst>
              <p:par>
                <p:cTn presetID="10" presetClass="entr" presetSubtype="0" fill="hold" nodeType="withEffect">
                  <p:stCondLst>
                    <p:cond delay="400"/>
                  </p:stCondLst>
                  <p:childTnLst>
                    <p:set>
                      <p:cBhvr>
                        <p:cTn dur="1" fill="hold">
                          <p:stCondLst>
                            <p:cond delay="0"/>
                          </p:stCondLst>
                        </p:cTn>
                        <p:tgtEl>
                          <p:spTgt spid="15"/>
                        </p:tgtEl>
                        <p:attrNameLst>
                          <p:attrName>style.visibility</p:attrName>
                        </p:attrNameLst>
                      </p:cBhvr>
                      <p:to>
                        <p:strVal val="visible"/>
                      </p:to>
                    </p:set>
                    <p:animEffect transition="in" filter="fade">
                      <p:cBhvr>
                        <p:cTn dur="250"/>
                        <p:tgtEl>
                          <p:spTgt spid="15"/>
                        </p:tgtEl>
                      </p:cBhvr>
                    </p:animEffect>
                  </p:childTnLst>
                </p:cTn>
              </p:par>
            </p:tnLst>
          </p:tmpl>
        </p:tmplLst>
      </p:bldP>
      <p:bldP spid="15" grpId="1">
        <p:tmplLst>
          <p:tmpl>
            <p:tnLst>
              <p:par>
                <p:cTn presetID="42" presetClass="path" presetSubtype="0" decel="100000" fill="hold" nodeType="withEffect">
                  <p:stCondLst>
                    <p:cond delay="400"/>
                  </p:stCondLst>
                  <p:childTnLst>
                    <p:animMotion origin="layout" path="M -0.01719 -0.00024 L 3.95833E-6 4.07407E-6 " pathEditMode="relative" rAng="0" ptsTypes="AA">
                      <p:cBhvr>
                        <p:cTn dur="500" fill="hold"/>
                        <p:tgtEl>
                          <p:spTgt spid="15"/>
                        </p:tgtEl>
                        <p:attrNameLst>
                          <p:attrName>ppt_x</p:attrName>
                          <p:attrName>ppt_y</p:attrName>
                        </p:attrNameLst>
                      </p:cBhvr>
                      <p:rCtr x="859" y="0"/>
                    </p:animMotion>
                  </p:childTnLst>
                </p:cTn>
              </p:par>
            </p:tnLst>
          </p:tmpl>
        </p:tmplLst>
      </p:bldP>
      <p:bldP spid="16" grpId="0">
        <p:tmplLst>
          <p:tmpl>
            <p:tnLst>
              <p:par>
                <p:cTn presetID="10"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250"/>
                        <p:tgtEl>
                          <p:spTgt spid="16"/>
                        </p:tgtEl>
                      </p:cBhvr>
                    </p:animEffect>
                  </p:childTnLst>
                </p:cTn>
              </p:par>
            </p:tnLst>
          </p:tmpl>
        </p:tmplLst>
      </p:bldP>
      <p:bldP spid="16" grpId="1">
        <p:tmplLst>
          <p:tmpl>
            <p:tnLst>
              <p:par>
                <p:cTn presetID="42" presetClass="path" presetSubtype="0" decel="100000" fill="hold" nodeType="withEffect">
                  <p:stCondLst>
                    <p:cond delay="400"/>
                  </p:stCondLst>
                  <p:childTnLst>
                    <p:animMotion origin="layout" path="M 0.01666 -0.00046 L 3.33333E-6 -2.59259E-6 " pathEditMode="relative" rAng="0" ptsTypes="AA">
                      <p:cBhvr>
                        <p:cTn dur="500" fill="hold"/>
                        <p:tgtEl>
                          <p:spTgt spid="16"/>
                        </p:tgtEl>
                        <p:attrNameLst>
                          <p:attrName>ppt_x</p:attrName>
                          <p:attrName>ppt_y</p:attrName>
                        </p:attrNameLst>
                      </p:cBhvr>
                      <p:rCtr x="-833" y="23"/>
                    </p:animMotion>
                  </p:childTnLst>
                </p:cTn>
              </p:par>
            </p:tnLst>
          </p:tmpl>
        </p:tmplLst>
      </p:bldP>
      <p:bldP spid="17" grpId="0">
        <p:tmplLst>
          <p:tmpl>
            <p:tnLst>
              <p:par>
                <p:cTn presetID="10" presetClass="entr" presetSubtype="0" fill="hold" nodeType="withEffect">
                  <p:stCondLst>
                    <p:cond delay="400"/>
                  </p:stCondLst>
                  <p:childTnLst>
                    <p:set>
                      <p:cBhvr>
                        <p:cTn dur="1" fill="hold">
                          <p:stCondLst>
                            <p:cond delay="0"/>
                          </p:stCondLst>
                        </p:cTn>
                        <p:tgtEl>
                          <p:spTgt spid="17"/>
                        </p:tgtEl>
                        <p:attrNameLst>
                          <p:attrName>style.visibility</p:attrName>
                        </p:attrNameLst>
                      </p:cBhvr>
                      <p:to>
                        <p:strVal val="visible"/>
                      </p:to>
                    </p:set>
                    <p:animEffect transition="in" filter="fade">
                      <p:cBhvr>
                        <p:cTn dur="250"/>
                        <p:tgtEl>
                          <p:spTgt spid="17"/>
                        </p:tgtEl>
                      </p:cBhvr>
                    </p:animEffect>
                  </p:childTnLst>
                </p:cTn>
              </p:par>
            </p:tnLst>
          </p:tmpl>
        </p:tmplLst>
      </p:bldP>
      <p:bldP spid="17" grpId="1">
        <p:tmplLst>
          <p:tmpl>
            <p:tnLst>
              <p:par>
                <p:cTn presetID="42" presetClass="path" presetSubtype="0" decel="100000" fill="hold" nodeType="withEffect">
                  <p:stCondLst>
                    <p:cond delay="400"/>
                  </p:stCondLst>
                  <p:childTnLst>
                    <p:animMotion origin="layout" path="M -0.01719 -0.00023 L 3.95833E-6 -4.81481E-6 " pathEditMode="relative" rAng="0" ptsTypes="AA">
                      <p:cBhvr>
                        <p:cTn dur="500" fill="hold"/>
                        <p:tgtEl>
                          <p:spTgt spid="17"/>
                        </p:tgtEl>
                        <p:attrNameLst>
                          <p:attrName>ppt_x</p:attrName>
                          <p:attrName>ppt_y</p:attrName>
                        </p:attrNameLst>
                      </p:cBhvr>
                      <p:rCtr x="859" y="0"/>
                    </p:animMotion>
                  </p:childTnLst>
                </p:cTn>
              </p:par>
            </p:tnLst>
          </p:tmpl>
        </p:tmplLst>
      </p:bldP>
      <p:bldP spid="18" grpId="0">
        <p:tmplLst>
          <p:tmpl>
            <p:tnLst>
              <p:par>
                <p:cTn presetID="10" presetClass="entr" presetSubtype="0" fill="hold" nodeType="withEffect">
                  <p:stCondLst>
                    <p:cond delay="400"/>
                  </p:stCondLst>
                  <p:childTnLst>
                    <p:set>
                      <p:cBhvr>
                        <p:cTn dur="1" fill="hold">
                          <p:stCondLst>
                            <p:cond delay="0"/>
                          </p:stCondLst>
                        </p:cTn>
                        <p:tgtEl>
                          <p:spTgt spid="18"/>
                        </p:tgtEl>
                        <p:attrNameLst>
                          <p:attrName>style.visibility</p:attrName>
                        </p:attrNameLst>
                      </p:cBhvr>
                      <p:to>
                        <p:strVal val="visible"/>
                      </p:to>
                    </p:set>
                    <p:animEffect transition="in" filter="fade">
                      <p:cBhvr>
                        <p:cTn dur="250"/>
                        <p:tgtEl>
                          <p:spTgt spid="18"/>
                        </p:tgtEl>
                      </p:cBhvr>
                    </p:animEffect>
                  </p:childTnLst>
                </p:cTn>
              </p:par>
            </p:tnLst>
          </p:tmpl>
        </p:tmplLst>
      </p:bldP>
      <p:bldP spid="18" grpId="1">
        <p:tmplLst>
          <p:tmpl>
            <p:tnLst>
              <p:par>
                <p:cTn presetID="42" presetClass="path" presetSubtype="0" decel="100000" fill="hold" nodeType="withEffect">
                  <p:stCondLst>
                    <p:cond delay="400"/>
                  </p:stCondLst>
                  <p:childTnLst>
                    <p:animMotion origin="layout" path="M -0.01719 -0.00023 L 3.95833E-6 -2.96296E-6 " pathEditMode="relative" rAng="0" ptsTypes="AA">
                      <p:cBhvr>
                        <p:cTn dur="500" fill="hold"/>
                        <p:tgtEl>
                          <p:spTgt spid="18"/>
                        </p:tgtEl>
                        <p:attrNameLst>
                          <p:attrName>ppt_x</p:attrName>
                          <p:attrName>ppt_y</p:attrName>
                        </p:attrNameLst>
                      </p:cBhvr>
                      <p:rCtr x="859" y="0"/>
                    </p:animMotion>
                  </p:childTnLst>
                </p:cTn>
              </p:par>
            </p:tnLst>
          </p:tmpl>
        </p:tmplLst>
      </p:bldP>
      <p:bldP spid="19" grpId="0">
        <p:tmplLst>
          <p:tmpl>
            <p:tnLst>
              <p:par>
                <p:cTn presetID="10" presetClass="entr" presetSubtype="0" fill="hold" nodeType="withEffect">
                  <p:stCondLst>
                    <p:cond delay="400"/>
                  </p:stCondLst>
                  <p:childTnLst>
                    <p:set>
                      <p:cBhvr>
                        <p:cTn dur="1" fill="hold">
                          <p:stCondLst>
                            <p:cond delay="0"/>
                          </p:stCondLst>
                        </p:cTn>
                        <p:tgtEl>
                          <p:spTgt spid="19"/>
                        </p:tgtEl>
                        <p:attrNameLst>
                          <p:attrName>style.visibility</p:attrName>
                        </p:attrNameLst>
                      </p:cBhvr>
                      <p:to>
                        <p:strVal val="visible"/>
                      </p:to>
                    </p:set>
                    <p:animEffect transition="in" filter="fade">
                      <p:cBhvr>
                        <p:cTn dur="250"/>
                        <p:tgtEl>
                          <p:spTgt spid="19"/>
                        </p:tgtEl>
                      </p:cBhvr>
                    </p:animEffect>
                  </p:childTnLst>
                </p:cTn>
              </p:par>
            </p:tnLst>
          </p:tmpl>
        </p:tmplLst>
      </p:bldP>
      <p:bldP spid="19" grpId="1">
        <p:tmplLst>
          <p:tmpl>
            <p:tnLst>
              <p:par>
                <p:cTn presetID="42" presetClass="path" presetSubtype="0" decel="100000" fill="hold" nodeType="withEffect">
                  <p:stCondLst>
                    <p:cond delay="400"/>
                  </p:stCondLst>
                  <p:childTnLst>
                    <p:animMotion origin="layout" path="M 0.01666 -0.00046 L 3.33333E-6 1.85185E-6 " pathEditMode="relative" rAng="0" ptsTypes="AA">
                      <p:cBhvr>
                        <p:cTn dur="500" fill="hold"/>
                        <p:tgtEl>
                          <p:spTgt spid="19"/>
                        </p:tgtEl>
                        <p:attrNameLst>
                          <p:attrName>ppt_x</p:attrName>
                          <p:attrName>ppt_y</p:attrName>
                        </p:attrNameLst>
                      </p:cBhvr>
                      <p:rCtr x="-833" y="23"/>
                    </p:animMotion>
                  </p:childTnLst>
                </p:cTn>
              </p:par>
            </p:tnLst>
          </p:tmpl>
        </p:tmplLst>
      </p:bldP>
      <p:bldP spid="30" grpId="0">
        <p:tmplLst>
          <p:tmpl>
            <p:tnLst>
              <p:par>
                <p:cTn presetID="10" presetClass="entr" presetSubtype="0" fill="hold" nodeType="withEffect">
                  <p:stCondLst>
                    <p:cond delay="400"/>
                  </p:stCondLst>
                  <p:childTnLst>
                    <p:set>
                      <p:cBhvr>
                        <p:cTn dur="1" fill="hold">
                          <p:stCondLst>
                            <p:cond delay="0"/>
                          </p:stCondLst>
                        </p:cTn>
                        <p:tgtEl>
                          <p:spTgt spid="30"/>
                        </p:tgtEl>
                        <p:attrNameLst>
                          <p:attrName>style.visibility</p:attrName>
                        </p:attrNameLst>
                      </p:cBhvr>
                      <p:to>
                        <p:strVal val="visible"/>
                      </p:to>
                    </p:set>
                    <p:animEffect transition="in" filter="fade">
                      <p:cBhvr>
                        <p:cTn dur="250"/>
                        <p:tgtEl>
                          <p:spTgt spid="30"/>
                        </p:tgtEl>
                      </p:cBhvr>
                    </p:animEffect>
                  </p:childTnLst>
                </p:cTn>
              </p:par>
            </p:tnLst>
          </p:tmpl>
        </p:tmplLst>
      </p:bldP>
      <p:bldP spid="30" grpId="1">
        <p:tmplLst>
          <p:tmpl>
            <p:tnLst>
              <p:par>
                <p:cTn presetID="42" presetClass="path" presetSubtype="0" decel="100000" fill="hold" nodeType="withEffect">
                  <p:stCondLst>
                    <p:cond delay="400"/>
                  </p:stCondLst>
                  <p:childTnLst>
                    <p:animMotion origin="layout" path="M -0.01719 -0.00023 L 3.95833E-6 -2.22222E-6 " pathEditMode="relative" rAng="0" ptsTypes="AA">
                      <p:cBhvr>
                        <p:cTn dur="500" fill="hold"/>
                        <p:tgtEl>
                          <p:spTgt spid="30"/>
                        </p:tgtEl>
                        <p:attrNameLst>
                          <p:attrName>ppt_x</p:attrName>
                          <p:attrName>ppt_y</p:attrName>
                        </p:attrNameLst>
                      </p:cBhvr>
                      <p:rCtr x="859" y="0"/>
                    </p:animMotion>
                  </p:childTnLst>
                </p:cTn>
              </p:par>
            </p:tnLst>
          </p:tmpl>
        </p:tmplLst>
      </p:bldP>
      <p:bldP spid="31" grpId="0">
        <p:tmplLst>
          <p:tmpl>
            <p:tnLst>
              <p:par>
                <p:cTn presetID="10" presetClass="entr" presetSubtype="0" fill="hold" nodeType="withEffect">
                  <p:stCondLst>
                    <p:cond delay="400"/>
                  </p:stCondLst>
                  <p:childTnLst>
                    <p:set>
                      <p:cBhvr>
                        <p:cTn dur="1" fill="hold">
                          <p:stCondLst>
                            <p:cond delay="0"/>
                          </p:stCondLst>
                        </p:cTn>
                        <p:tgtEl>
                          <p:spTgt spid="31"/>
                        </p:tgtEl>
                        <p:attrNameLst>
                          <p:attrName>style.visibility</p:attrName>
                        </p:attrNameLst>
                      </p:cBhvr>
                      <p:to>
                        <p:strVal val="visible"/>
                      </p:to>
                    </p:set>
                    <p:animEffect transition="in" filter="fade">
                      <p:cBhvr>
                        <p:cTn dur="250"/>
                        <p:tgtEl>
                          <p:spTgt spid="31"/>
                        </p:tgtEl>
                      </p:cBhvr>
                    </p:animEffect>
                  </p:childTnLst>
                </p:cTn>
              </p:par>
            </p:tnLst>
          </p:tmpl>
        </p:tmplLst>
      </p:bldP>
      <p:bldP spid="31" grpId="1">
        <p:tmplLst>
          <p:tmpl>
            <p:tnLst>
              <p:par>
                <p:cTn presetID="42" presetClass="path" presetSubtype="0" decel="100000" fill="hold" nodeType="withEffect">
                  <p:stCondLst>
                    <p:cond delay="400"/>
                  </p:stCondLst>
                  <p:childTnLst>
                    <p:animMotion origin="layout" path="M -0.01719 -0.00023 L 3.95833E-6 -3.7037E-7 " pathEditMode="relative" rAng="0" ptsTypes="AA">
                      <p:cBhvr>
                        <p:cTn dur="500" fill="hold"/>
                        <p:tgtEl>
                          <p:spTgt spid="31"/>
                        </p:tgtEl>
                        <p:attrNameLst>
                          <p:attrName>ppt_x</p:attrName>
                          <p:attrName>ppt_y</p:attrName>
                        </p:attrNameLst>
                      </p:cBhvr>
                      <p:rCtr x="859" y="0"/>
                    </p:animMotion>
                  </p:childTnLst>
                </p:cTn>
              </p:par>
            </p:tnLst>
          </p:tmpl>
        </p:tmplLst>
      </p:bldP>
      <p:bldP spid="32" grpId="0">
        <p:tmplLst>
          <p:tmpl>
            <p:tnLst>
              <p:par>
                <p:cTn presetID="10" presetClass="entr" presetSubtype="0" fill="hold" nodeType="withEffect">
                  <p:stCondLst>
                    <p:cond delay="400"/>
                  </p:stCondLst>
                  <p:childTnLst>
                    <p:set>
                      <p:cBhvr>
                        <p:cTn dur="1" fill="hold">
                          <p:stCondLst>
                            <p:cond delay="0"/>
                          </p:stCondLst>
                        </p:cTn>
                        <p:tgtEl>
                          <p:spTgt spid="32"/>
                        </p:tgtEl>
                        <p:attrNameLst>
                          <p:attrName>style.visibility</p:attrName>
                        </p:attrNameLst>
                      </p:cBhvr>
                      <p:to>
                        <p:strVal val="visible"/>
                      </p:to>
                    </p:set>
                    <p:animEffect transition="in" filter="fade">
                      <p:cBhvr>
                        <p:cTn dur="250"/>
                        <p:tgtEl>
                          <p:spTgt spid="32"/>
                        </p:tgtEl>
                      </p:cBhvr>
                    </p:animEffect>
                  </p:childTnLst>
                </p:cTn>
              </p:par>
            </p:tnLst>
          </p:tmpl>
        </p:tmplLst>
      </p:bldP>
      <p:bldP spid="32" grpId="1">
        <p:tmplLst>
          <p:tmpl>
            <p:tnLst>
              <p:par>
                <p:cTn presetID="42" presetClass="path" presetSubtype="0" decel="100000" fill="hold" nodeType="withEffect">
                  <p:stCondLst>
                    <p:cond delay="400"/>
                  </p:stCondLst>
                  <p:childTnLst>
                    <p:animMotion origin="layout" path="M 0.01666 -0.00047 L 3.33333E-6 2.96296E-6 " pathEditMode="relative" rAng="0" ptsTypes="AA">
                      <p:cBhvr>
                        <p:cTn dur="500" fill="hold"/>
                        <p:tgtEl>
                          <p:spTgt spid="32"/>
                        </p:tgtEl>
                        <p:attrNameLst>
                          <p:attrName>ppt_x</p:attrName>
                          <p:attrName>ppt_y</p:attrName>
                        </p:attrNameLst>
                      </p:cBhvr>
                      <p:rCtr x="-833" y="23"/>
                    </p:animMotion>
                  </p:childTnLst>
                </p:cTn>
              </p:par>
            </p:tnLst>
          </p:tmpl>
        </p:tmplLst>
      </p:bldP>
      <p:bldP spid="33" grpId="0">
        <p:tmplLst>
          <p:tmpl>
            <p:tnLst>
              <p:par>
                <p:cTn presetID="10" presetClass="entr" presetSubtype="0" fill="hold" nodeType="withEffect">
                  <p:stCondLst>
                    <p:cond delay="400"/>
                  </p:stCondLst>
                  <p:childTnLst>
                    <p:set>
                      <p:cBhvr>
                        <p:cTn dur="1" fill="hold">
                          <p:stCondLst>
                            <p:cond delay="0"/>
                          </p:stCondLst>
                        </p:cTn>
                        <p:tgtEl>
                          <p:spTgt spid="33"/>
                        </p:tgtEl>
                        <p:attrNameLst>
                          <p:attrName>style.visibility</p:attrName>
                        </p:attrNameLst>
                      </p:cBhvr>
                      <p:to>
                        <p:strVal val="visible"/>
                      </p:to>
                    </p:set>
                    <p:animEffect transition="in" filter="fade">
                      <p:cBhvr>
                        <p:cTn dur="250"/>
                        <p:tgtEl>
                          <p:spTgt spid="33"/>
                        </p:tgtEl>
                      </p:cBhvr>
                    </p:animEffect>
                  </p:childTnLst>
                </p:cTn>
              </p:par>
            </p:tnLst>
          </p:tmpl>
        </p:tmplLst>
      </p:bldP>
      <p:bldP spid="33" grpId="1">
        <p:tmplLst>
          <p:tmpl>
            <p:tnLst>
              <p:par>
                <p:cTn presetID="42" presetClass="path" presetSubtype="0" decel="100000" fill="hold" nodeType="withEffect">
                  <p:stCondLst>
                    <p:cond delay="400"/>
                  </p:stCondLst>
                  <p:childTnLst>
                    <p:animMotion origin="layout" path="M -0.01719 -0.00023 L 3.95833E-6 2.22222E-6 " pathEditMode="relative" rAng="0" ptsTypes="AA">
                      <p:cBhvr>
                        <p:cTn dur="500" fill="hold"/>
                        <p:tgtEl>
                          <p:spTgt spid="33"/>
                        </p:tgtEl>
                        <p:attrNameLst>
                          <p:attrName>ppt_x</p:attrName>
                          <p:attrName>ppt_y</p:attrName>
                        </p:attrNameLst>
                      </p:cBhvr>
                      <p:rCtr x="859" y="0"/>
                    </p:animMotion>
                  </p:childTnLst>
                </p:cTn>
              </p:par>
            </p:tnLst>
          </p:tmpl>
        </p:tmplLst>
      </p:bldP>
      <p:bldP spid="34" grpId="0">
        <p:tmplLst>
          <p:tmpl>
            <p:tnLst>
              <p:par>
                <p:cTn presetID="10" presetClass="entr" presetSubtype="0" fill="hold" nodeType="withEffect">
                  <p:stCondLst>
                    <p:cond delay="400"/>
                  </p:stCondLst>
                  <p:childTnLst>
                    <p:set>
                      <p:cBhvr>
                        <p:cTn dur="1" fill="hold">
                          <p:stCondLst>
                            <p:cond delay="0"/>
                          </p:stCondLst>
                        </p:cTn>
                        <p:tgtEl>
                          <p:spTgt spid="34"/>
                        </p:tgtEl>
                        <p:attrNameLst>
                          <p:attrName>style.visibility</p:attrName>
                        </p:attrNameLst>
                      </p:cBhvr>
                      <p:to>
                        <p:strVal val="visible"/>
                      </p:to>
                    </p:set>
                    <p:animEffect transition="in" filter="fade">
                      <p:cBhvr>
                        <p:cTn dur="250"/>
                        <p:tgtEl>
                          <p:spTgt spid="34"/>
                        </p:tgtEl>
                      </p:cBhvr>
                    </p:animEffect>
                  </p:childTnLst>
                </p:cTn>
              </p:par>
            </p:tnLst>
          </p:tmpl>
        </p:tmplLst>
      </p:bldP>
      <p:bldP spid="34" grpId="1">
        <p:tmplLst>
          <p:tmpl>
            <p:tnLst>
              <p:par>
                <p:cTn presetID="42" presetClass="path" presetSubtype="0" decel="100000" fill="hold" nodeType="withEffect">
                  <p:stCondLst>
                    <p:cond delay="400"/>
                  </p:stCondLst>
                  <p:childTnLst>
                    <p:animMotion origin="layout" path="M -0.01719 -0.00024 L 3.95833E-6 4.07407E-6 " pathEditMode="relative" rAng="0" ptsTypes="AA">
                      <p:cBhvr>
                        <p:cTn dur="500" fill="hold"/>
                        <p:tgtEl>
                          <p:spTgt spid="34"/>
                        </p:tgtEl>
                        <p:attrNameLst>
                          <p:attrName>ppt_x</p:attrName>
                          <p:attrName>ppt_y</p:attrName>
                        </p:attrNameLst>
                      </p:cBhvr>
                      <p:rCtr x="859" y="0"/>
                    </p:animMotion>
                  </p:childTnLst>
                </p:cTn>
              </p:par>
            </p:tnLst>
          </p:tmpl>
        </p:tmplLst>
      </p:bldP>
      <p:bldP spid="35" grpId="0">
        <p:tmplLst>
          <p:tmpl>
            <p:tnLst>
              <p:par>
                <p:cTn presetID="10" presetClass="entr" presetSubtype="0" fill="hold" nodeType="withEffect">
                  <p:stCondLst>
                    <p:cond delay="400"/>
                  </p:stCondLst>
                  <p:childTnLst>
                    <p:set>
                      <p:cBhvr>
                        <p:cTn dur="1" fill="hold">
                          <p:stCondLst>
                            <p:cond delay="0"/>
                          </p:stCondLst>
                        </p:cTn>
                        <p:tgtEl>
                          <p:spTgt spid="35"/>
                        </p:tgtEl>
                        <p:attrNameLst>
                          <p:attrName>style.visibility</p:attrName>
                        </p:attrNameLst>
                      </p:cBhvr>
                      <p:to>
                        <p:strVal val="visible"/>
                      </p:to>
                    </p:set>
                    <p:animEffect transition="in" filter="fade">
                      <p:cBhvr>
                        <p:cTn dur="250"/>
                        <p:tgtEl>
                          <p:spTgt spid="35"/>
                        </p:tgtEl>
                      </p:cBhvr>
                    </p:animEffect>
                  </p:childTnLst>
                </p:cTn>
              </p:par>
            </p:tnLst>
          </p:tmpl>
        </p:tmplLst>
      </p:bldP>
      <p:bldP spid="35" grpId="1">
        <p:tmplLst>
          <p:tmpl>
            <p:tnLst>
              <p:par>
                <p:cTn presetID="42" presetClass="path" presetSubtype="0" decel="100000" fill="hold" nodeType="withEffect">
                  <p:stCondLst>
                    <p:cond delay="400"/>
                  </p:stCondLst>
                  <p:childTnLst>
                    <p:animMotion origin="layout" path="M 0.01666 -0.00046 L 3.33333E-6 -1.11111E-6 " pathEditMode="relative" rAng="0" ptsTypes="AA">
                      <p:cBhvr>
                        <p:cTn dur="500" fill="hold"/>
                        <p:tgtEl>
                          <p:spTgt spid="35"/>
                        </p:tgtEl>
                        <p:attrNameLst>
                          <p:attrName>ppt_x</p:attrName>
                          <p:attrName>ppt_y</p:attrName>
                        </p:attrNameLst>
                      </p:cBhvr>
                      <p:rCtr x="-833" y="23"/>
                    </p:animMotion>
                  </p:childTnLst>
                </p:cTn>
              </p:par>
            </p:tnLst>
          </p:tmpl>
        </p:tmplLst>
      </p:bldP>
      <p:bldP spid="36" grpId="0">
        <p:tmplLst>
          <p:tmpl>
            <p:tnLst>
              <p:par>
                <p:cTn presetID="10" presetClass="entr" presetSubtype="0" fill="hold" nodeType="withEffect">
                  <p:stCondLst>
                    <p:cond delay="400"/>
                  </p:stCondLst>
                  <p:childTnLst>
                    <p:set>
                      <p:cBhvr>
                        <p:cTn dur="1" fill="hold">
                          <p:stCondLst>
                            <p:cond delay="0"/>
                          </p:stCondLst>
                        </p:cTn>
                        <p:tgtEl>
                          <p:spTgt spid="36"/>
                        </p:tgtEl>
                        <p:attrNameLst>
                          <p:attrName>style.visibility</p:attrName>
                        </p:attrNameLst>
                      </p:cBhvr>
                      <p:to>
                        <p:strVal val="visible"/>
                      </p:to>
                    </p:set>
                    <p:animEffect transition="in" filter="fade">
                      <p:cBhvr>
                        <p:cTn dur="250"/>
                        <p:tgtEl>
                          <p:spTgt spid="36"/>
                        </p:tgtEl>
                      </p:cBhvr>
                    </p:animEffect>
                  </p:childTnLst>
                </p:cTn>
              </p:par>
            </p:tnLst>
          </p:tmpl>
        </p:tmplLst>
      </p:bldP>
      <p:bldP spid="36" grpId="1">
        <p:tmplLst>
          <p:tmpl>
            <p:tnLst>
              <p:par>
                <p:cTn presetID="42" presetClass="path" presetSubtype="0" decel="100000" fill="hold" nodeType="withEffect">
                  <p:stCondLst>
                    <p:cond delay="400"/>
                  </p:stCondLst>
                  <p:childTnLst>
                    <p:animMotion origin="layout" path="M -0.01719 -0.00023 L 3.95833E-6 -7.40741E-7 " pathEditMode="relative" rAng="0" ptsTypes="AA">
                      <p:cBhvr>
                        <p:cTn dur="500" fill="hold"/>
                        <p:tgtEl>
                          <p:spTgt spid="36"/>
                        </p:tgtEl>
                        <p:attrNameLst>
                          <p:attrName>ppt_x</p:attrName>
                          <p:attrName>ppt_y</p:attrName>
                        </p:attrNameLst>
                      </p:cBhvr>
                      <p:rCtr x="859" y="0"/>
                    </p:animMotion>
                  </p:childTnLst>
                </p:cTn>
              </p:par>
            </p:tnLst>
          </p:tmpl>
        </p:tmplLst>
      </p:bldP>
      <p:bldP spid="37" grpId="0">
        <p:tmplLst>
          <p:tmpl>
            <p:tnLst>
              <p:par>
                <p:cTn presetID="10" presetClass="entr" presetSubtype="0" fill="hold" nodeType="withEffect">
                  <p:stCondLst>
                    <p:cond delay="400"/>
                  </p:stCondLst>
                  <p:childTnLst>
                    <p:set>
                      <p:cBhvr>
                        <p:cTn dur="1" fill="hold">
                          <p:stCondLst>
                            <p:cond delay="0"/>
                          </p:stCondLst>
                        </p:cTn>
                        <p:tgtEl>
                          <p:spTgt spid="37"/>
                        </p:tgtEl>
                        <p:attrNameLst>
                          <p:attrName>style.visibility</p:attrName>
                        </p:attrNameLst>
                      </p:cBhvr>
                      <p:to>
                        <p:strVal val="visible"/>
                      </p:to>
                    </p:set>
                    <p:animEffect transition="in" filter="fade">
                      <p:cBhvr>
                        <p:cTn dur="250"/>
                        <p:tgtEl>
                          <p:spTgt spid="37"/>
                        </p:tgtEl>
                      </p:cBhvr>
                    </p:animEffect>
                  </p:childTnLst>
                </p:cTn>
              </p:par>
            </p:tnLst>
          </p:tmpl>
        </p:tmplLst>
      </p:bldP>
      <p:bldP spid="37" grpId="1">
        <p:tmplLst>
          <p:tmpl>
            <p:tnLst>
              <p:par>
                <p:cTn presetID="42" presetClass="path" presetSubtype="0" decel="100000" fill="hold" nodeType="withEffect">
                  <p:stCondLst>
                    <p:cond delay="400"/>
                  </p:stCondLst>
                  <p:childTnLst>
                    <p:animMotion origin="layout" path="M -0.01719 -0.00023 L 3.95833E-6 1.11111E-6 " pathEditMode="relative" rAng="0" ptsTypes="AA">
                      <p:cBhvr>
                        <p:cTn dur="500" fill="hold"/>
                        <p:tgtEl>
                          <p:spTgt spid="37"/>
                        </p:tgtEl>
                        <p:attrNameLst>
                          <p:attrName>ppt_x</p:attrName>
                          <p:attrName>ppt_y</p:attrName>
                        </p:attrNameLst>
                      </p:cBhvr>
                      <p:rCtr x="859" y="0"/>
                    </p:animMotion>
                  </p:childTnLst>
                </p:cTn>
              </p:par>
            </p:tnLst>
          </p:tmpl>
        </p:tmplLst>
      </p:bldP>
      <p:bldP spid="61" grpId="0">
        <p:tmplLst>
          <p:tmpl>
            <p:tnLst>
              <p:par>
                <p:cTn presetID="10" presetClass="entr" presetSubtype="0" fill="hold" nodeType="withEffect">
                  <p:stCondLst>
                    <p:cond delay="400"/>
                  </p:stCondLst>
                  <p:childTnLst>
                    <p:set>
                      <p:cBhvr>
                        <p:cTn dur="1" fill="hold">
                          <p:stCondLst>
                            <p:cond delay="0"/>
                          </p:stCondLst>
                        </p:cTn>
                        <p:tgtEl>
                          <p:spTgt spid="61"/>
                        </p:tgtEl>
                        <p:attrNameLst>
                          <p:attrName>style.visibility</p:attrName>
                        </p:attrNameLst>
                      </p:cBhvr>
                      <p:to>
                        <p:strVal val="visible"/>
                      </p:to>
                    </p:set>
                    <p:animEffect transition="in" filter="fade">
                      <p:cBhvr>
                        <p:cTn dur="250"/>
                        <p:tgtEl>
                          <p:spTgt spid="61"/>
                        </p:tgtEl>
                      </p:cBhvr>
                    </p:animEffect>
                  </p:childTnLst>
                </p:cTn>
              </p:par>
            </p:tnLst>
          </p:tmpl>
        </p:tmplLst>
      </p:bldP>
      <p:bldP spid="61" grpId="1">
        <p:tmplLst>
          <p:tmpl>
            <p:tnLst>
              <p:par>
                <p:cTn presetID="42" presetClass="path" presetSubtype="0" decel="100000" fill="hold" nodeType="withEffect">
                  <p:stCondLst>
                    <p:cond delay="400"/>
                  </p:stCondLst>
                  <p:childTnLst>
                    <p:animMotion origin="layout" path="M 0.01666 -0.00047 L 3.33333E-6 4.44444E-6 " pathEditMode="relative" rAng="0" ptsTypes="AA">
                      <p:cBhvr>
                        <p:cTn dur="500" fill="hold"/>
                        <p:tgtEl>
                          <p:spTgt spid="61"/>
                        </p:tgtEl>
                        <p:attrNameLst>
                          <p:attrName>ppt_x</p:attrName>
                          <p:attrName>ppt_y</p:attrName>
                        </p:attrNameLst>
                      </p:cBhvr>
                      <p:rCtr x="-833" y="23"/>
                    </p:animMotion>
                  </p:childTnLst>
                </p:cTn>
              </p:par>
            </p:tnLst>
          </p:tmpl>
        </p:tmplLst>
      </p:bldP>
      <p:bldP spid="62" grpId="0">
        <p:tmplLst>
          <p:tmpl>
            <p:tnLst>
              <p:par>
                <p:cTn presetID="10" presetClass="entr" presetSubtype="0" fill="hold" nodeType="withEffect">
                  <p:stCondLst>
                    <p:cond delay="400"/>
                  </p:stCondLst>
                  <p:childTnLst>
                    <p:set>
                      <p:cBhvr>
                        <p:cTn dur="1" fill="hold">
                          <p:stCondLst>
                            <p:cond delay="0"/>
                          </p:stCondLst>
                        </p:cTn>
                        <p:tgtEl>
                          <p:spTgt spid="62"/>
                        </p:tgtEl>
                        <p:attrNameLst>
                          <p:attrName>style.visibility</p:attrName>
                        </p:attrNameLst>
                      </p:cBhvr>
                      <p:to>
                        <p:strVal val="visible"/>
                      </p:to>
                    </p:set>
                    <p:animEffect transition="in" filter="fade">
                      <p:cBhvr>
                        <p:cTn dur="250"/>
                        <p:tgtEl>
                          <p:spTgt spid="62"/>
                        </p:tgtEl>
                      </p:cBhvr>
                    </p:animEffect>
                  </p:childTnLst>
                </p:cTn>
              </p:par>
            </p:tnLst>
          </p:tmpl>
        </p:tmplLst>
      </p:bldP>
      <p:bldP spid="62" grpId="1">
        <p:tmplLst>
          <p:tmpl>
            <p:tnLst>
              <p:par>
                <p:cTn presetID="42" presetClass="path" presetSubtype="0" decel="100000" fill="hold" nodeType="withEffect">
                  <p:stCondLst>
                    <p:cond delay="400"/>
                  </p:stCondLst>
                  <p:childTnLst>
                    <p:animMotion origin="layout" path="M -0.01719 -0.00023 L 3.95833E-6 -2.22222E-6 " pathEditMode="relative" rAng="0" ptsTypes="AA">
                      <p:cBhvr>
                        <p:cTn dur="500" fill="hold"/>
                        <p:tgtEl>
                          <p:spTgt spid="62"/>
                        </p:tgtEl>
                        <p:attrNameLst>
                          <p:attrName>ppt_x</p:attrName>
                          <p:attrName>ppt_y</p:attrName>
                        </p:attrNameLst>
                      </p:cBhvr>
                      <p:rCtr x="859" y="0"/>
                    </p:animMotion>
                  </p:childTnLst>
                </p:cTn>
              </p:par>
            </p:tnLst>
          </p:tmpl>
        </p:tmplLst>
      </p:bldP>
      <p:bldP spid="63" grpId="0">
        <p:tmplLst>
          <p:tmpl>
            <p:tnLst>
              <p:par>
                <p:cTn presetID="10" presetClass="entr" presetSubtype="0" fill="hold" nodeType="withEffect">
                  <p:stCondLst>
                    <p:cond delay="400"/>
                  </p:stCondLst>
                  <p:childTnLst>
                    <p:set>
                      <p:cBhvr>
                        <p:cTn dur="1" fill="hold">
                          <p:stCondLst>
                            <p:cond delay="0"/>
                          </p:stCondLst>
                        </p:cTn>
                        <p:tgtEl>
                          <p:spTgt spid="63"/>
                        </p:tgtEl>
                        <p:attrNameLst>
                          <p:attrName>style.visibility</p:attrName>
                        </p:attrNameLst>
                      </p:cBhvr>
                      <p:to>
                        <p:strVal val="visible"/>
                      </p:to>
                    </p:set>
                    <p:animEffect transition="in" filter="fade">
                      <p:cBhvr>
                        <p:cTn dur="250"/>
                        <p:tgtEl>
                          <p:spTgt spid="63"/>
                        </p:tgtEl>
                      </p:cBhvr>
                    </p:animEffect>
                  </p:childTnLst>
                </p:cTn>
              </p:par>
            </p:tnLst>
          </p:tmpl>
        </p:tmplLst>
      </p:bldP>
      <p:bldP spid="63" grpId="1">
        <p:tmplLst>
          <p:tmpl>
            <p:tnLst>
              <p:par>
                <p:cTn presetID="42" presetClass="path" presetSubtype="0" decel="100000" fill="hold" nodeType="withEffect">
                  <p:stCondLst>
                    <p:cond delay="400"/>
                  </p:stCondLst>
                  <p:childTnLst>
                    <p:animMotion origin="layout" path="M -0.01719 -0.00023 L 3.95833E-6 -3.7037E-7 " pathEditMode="relative" rAng="0" ptsTypes="AA">
                      <p:cBhvr>
                        <p:cTn dur="500" fill="hold"/>
                        <p:tgtEl>
                          <p:spTgt spid="63"/>
                        </p:tgtEl>
                        <p:attrNameLst>
                          <p:attrName>ppt_x</p:attrName>
                          <p:attrName>ppt_y</p:attrName>
                        </p:attrNameLst>
                      </p:cBhvr>
                      <p:rCtr x="859" y="0"/>
                    </p:animMotion>
                  </p:childTnLst>
                </p:cTn>
              </p:par>
            </p:tnLst>
          </p:tmpl>
        </p:tmplLst>
      </p:bldP>
      <p:bldP spid="64" grpId="0">
        <p:tmplLst>
          <p:tmpl>
            <p:tnLst>
              <p:par>
                <p:cTn presetID="10" presetClass="entr" presetSubtype="0" fill="hold" nodeType="withEffect">
                  <p:stCondLst>
                    <p:cond delay="400"/>
                  </p:stCondLst>
                  <p:childTnLst>
                    <p:set>
                      <p:cBhvr>
                        <p:cTn dur="1" fill="hold">
                          <p:stCondLst>
                            <p:cond delay="0"/>
                          </p:stCondLst>
                        </p:cTn>
                        <p:tgtEl>
                          <p:spTgt spid="64"/>
                        </p:tgtEl>
                        <p:attrNameLst>
                          <p:attrName>style.visibility</p:attrName>
                        </p:attrNameLst>
                      </p:cBhvr>
                      <p:to>
                        <p:strVal val="visible"/>
                      </p:to>
                    </p:set>
                    <p:animEffect transition="in" filter="fade">
                      <p:cBhvr>
                        <p:cTn dur="250"/>
                        <p:tgtEl>
                          <p:spTgt spid="64"/>
                        </p:tgtEl>
                      </p:cBhvr>
                    </p:animEffect>
                  </p:childTnLst>
                </p:cTn>
              </p:par>
            </p:tnLst>
          </p:tmpl>
        </p:tmplLst>
      </p:bldP>
      <p:bldP spid="64" grpId="1">
        <p:tmplLst>
          <p:tmpl>
            <p:tnLst>
              <p:par>
                <p:cTn presetID="42" presetClass="path" presetSubtype="0" decel="100000" fill="hold" nodeType="withEffect">
                  <p:stCondLst>
                    <p:cond delay="400"/>
                  </p:stCondLst>
                  <p:childTnLst>
                    <p:animMotion origin="layout" path="M 0.01666 -0.00047 L 3.33333E-6 2.96296E-6 " pathEditMode="relative" rAng="0" ptsTypes="AA">
                      <p:cBhvr>
                        <p:cTn dur="500" fill="hold"/>
                        <p:tgtEl>
                          <p:spTgt spid="64"/>
                        </p:tgtEl>
                        <p:attrNameLst>
                          <p:attrName>ppt_x</p:attrName>
                          <p:attrName>ppt_y</p:attrName>
                        </p:attrNameLst>
                      </p:cBhvr>
                      <p:rCtr x="-833" y="23"/>
                    </p:animMotion>
                  </p:childTnLst>
                </p:cTn>
              </p:par>
            </p:tnLst>
          </p:tmpl>
        </p:tmplLst>
      </p:bldP>
    </p:bldLst>
  </p:timing>
  <p:extLst>
    <p:ext uri="{DCECCB84-F9BA-43D5-87BE-67443E8EF086}">
      <p15:sldGuideLst xmlns:p15="http://schemas.microsoft.com/office/powerpoint/2012/main">
        <p15:guide id="1" pos="2216">
          <p15:clr>
            <a:srgbClr val="F26B43"/>
          </p15:clr>
        </p15:guide>
        <p15:guide id="2" pos="7544">
          <p15:clr>
            <a:srgbClr val="F26B43"/>
          </p15:clr>
        </p15:guide>
        <p15:guide id="3" orient="horz" pos="136">
          <p15:clr>
            <a:srgbClr val="F26B43"/>
          </p15:clr>
        </p15:guide>
        <p15:guide id="4" orient="horz" pos="3880">
          <p15:clr>
            <a:srgbClr val="F26B43"/>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lide 1">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6247C66-F6DE-44EA-879A-981A191E9E7E}"/>
              </a:ext>
            </a:extLst>
          </p:cNvPr>
          <p:cNvSpPr>
            <a:spLocks noGrp="1"/>
          </p:cNvSpPr>
          <p:nvPr>
            <p:ph type="title" hasCustomPrompt="1"/>
          </p:nvPr>
        </p:nvSpPr>
        <p:spPr>
          <a:xfrm>
            <a:off x="435109" y="1054101"/>
            <a:ext cx="2968490" cy="1428750"/>
          </a:xfrm>
        </p:spPr>
        <p:txBody>
          <a:bodyPr rIns="0"/>
          <a:lstStyle>
            <a:lvl1pPr>
              <a:defRPr/>
            </a:lvl1pPr>
          </a:lstStyle>
          <a:p>
            <a:r>
              <a:rPr lang="en-US" dirty="0"/>
              <a:t>Title Here, Max 3 Lines, Capitalize, Bold, White, 28</a:t>
            </a:r>
          </a:p>
        </p:txBody>
      </p:sp>
      <p:sp>
        <p:nvSpPr>
          <p:cNvPr id="13" name="Text Placeholder 6">
            <a:extLst>
              <a:ext uri="{FF2B5EF4-FFF2-40B4-BE49-F238E27FC236}">
                <a16:creationId xmlns:a16="http://schemas.microsoft.com/office/drawing/2014/main" id="{1644FA94-7EE8-4BA5-AE22-85A75F3F29B4}"/>
              </a:ext>
            </a:extLst>
          </p:cNvPr>
          <p:cNvSpPr>
            <a:spLocks noGrp="1"/>
          </p:cNvSpPr>
          <p:nvPr>
            <p:ph type="body" sz="quarter" idx="13" hasCustomPrompt="1"/>
          </p:nvPr>
        </p:nvSpPr>
        <p:spPr>
          <a:xfrm>
            <a:off x="434975" y="2590800"/>
            <a:ext cx="2968625" cy="1674813"/>
          </a:xfrm>
        </p:spPr>
        <p:txBody>
          <a:bodyPr lIns="0" rIns="108000">
            <a:normAutofit/>
          </a:bodyPr>
          <a:lstStyle>
            <a:lvl1pPr marL="0" indent="0">
              <a:lnSpc>
                <a:spcPct val="100000"/>
              </a:lnSpc>
              <a:spcBef>
                <a:spcPts val="300"/>
              </a:spcBef>
              <a:spcAft>
                <a:spcPts val="300"/>
              </a:spcAft>
              <a:buNone/>
              <a:defRPr sz="1800">
                <a:solidFill>
                  <a:schemeClr val="bg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a:t>Slide subtitle here, </a:t>
            </a:r>
            <a:br>
              <a:rPr lang="en-US"/>
            </a:br>
            <a:r>
              <a:rPr lang="en-US"/>
              <a:t>max 4 lines, sentence case, Arial, white, 18</a:t>
            </a:r>
          </a:p>
        </p:txBody>
      </p:sp>
      <p:sp>
        <p:nvSpPr>
          <p:cNvPr id="16" name="Text Placeholder 13">
            <a:extLst>
              <a:ext uri="{FF2B5EF4-FFF2-40B4-BE49-F238E27FC236}">
                <a16:creationId xmlns:a16="http://schemas.microsoft.com/office/drawing/2014/main" id="{EF75A340-E985-4ABB-9631-4C40DBA51263}"/>
              </a:ext>
            </a:extLst>
          </p:cNvPr>
          <p:cNvSpPr>
            <a:spLocks noGrp="1"/>
          </p:cNvSpPr>
          <p:nvPr>
            <p:ph type="body" sz="quarter" idx="19" hasCustomPrompt="1"/>
          </p:nvPr>
        </p:nvSpPr>
        <p:spPr>
          <a:xfrm>
            <a:off x="3403600" y="6396038"/>
            <a:ext cx="7253288" cy="244475"/>
          </a:xfrm>
        </p:spPr>
        <p:txBody>
          <a:bodyPr anchor="ctr">
            <a:normAutofit/>
          </a:bodyPr>
          <a:lstStyle>
            <a:lvl1pPr marL="0" indent="0">
              <a:lnSpc>
                <a:spcPct val="100000"/>
              </a:lnSpc>
              <a:spcBef>
                <a:spcPts val="0"/>
              </a:spcBef>
              <a:spcAft>
                <a:spcPts val="0"/>
              </a:spcAft>
              <a:buNone/>
              <a:defRPr sz="800">
                <a:solidFill>
                  <a:srgbClr val="739AB6"/>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 Click to insert footer notes  |  Arial, size 8, left aligned | </a:t>
            </a:r>
          </a:p>
        </p:txBody>
      </p:sp>
      <p:sp>
        <p:nvSpPr>
          <p:cNvPr id="20" name="Slide Number Placeholder 19">
            <a:extLst>
              <a:ext uri="{FF2B5EF4-FFF2-40B4-BE49-F238E27FC236}">
                <a16:creationId xmlns:a16="http://schemas.microsoft.com/office/drawing/2014/main" id="{B20ED59F-639A-43B8-874F-110BA7C4E1FA}"/>
              </a:ext>
            </a:extLst>
          </p:cNvPr>
          <p:cNvSpPr>
            <a:spLocks noGrp="1"/>
          </p:cNvSpPr>
          <p:nvPr>
            <p:ph type="sldNum" sz="quarter" idx="22"/>
          </p:nvPr>
        </p:nvSpPr>
        <p:spPr>
          <a:xfrm>
            <a:off x="10894219" y="6441280"/>
            <a:ext cx="840581" cy="416719"/>
          </a:xfrm>
          <a:prstGeom prst="rect">
            <a:avLst/>
          </a:prstGeom>
        </p:spPr>
        <p:txBody>
          <a:bodyPr/>
          <a:lstStyle/>
          <a:p>
            <a:fld id="{66A3101B-02DE-4DBE-A52F-35092CF47DF2}" type="slidenum">
              <a:rPr lang="en-US" smtClean="0"/>
              <a:pPr/>
              <a:t>‹#›</a:t>
            </a:fld>
            <a:endParaRPr lang="en-US"/>
          </a:p>
        </p:txBody>
      </p:sp>
    </p:spTree>
    <p:custDataLst>
      <p:tags r:id="rId1"/>
    </p:custDataLst>
    <p:extLst>
      <p:ext uri="{BB962C8B-B14F-4D97-AF65-F5344CB8AC3E}">
        <p14:creationId xmlns:p14="http://schemas.microsoft.com/office/powerpoint/2010/main" val="2989838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216" userDrawn="1">
          <p15:clr>
            <a:srgbClr val="F26B43"/>
          </p15:clr>
        </p15:guide>
        <p15:guide id="2" pos="7544">
          <p15:clr>
            <a:srgbClr val="F26B43"/>
          </p15:clr>
        </p15:guide>
        <p15:guide id="3" orient="horz" pos="136">
          <p15:clr>
            <a:srgbClr val="F26B43"/>
          </p15:clr>
        </p15:guide>
        <p15:guide id="4" orient="horz" pos="3880">
          <p15:clr>
            <a:srgbClr val="F26B43"/>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lide 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071868B-7E42-4472-865D-981843F91BC3}"/>
              </a:ext>
            </a:extLst>
          </p:cNvPr>
          <p:cNvSpPr>
            <a:spLocks/>
          </p:cNvSpPr>
          <p:nvPr userDrawn="1"/>
        </p:nvSpPr>
        <p:spPr>
          <a:xfrm>
            <a:off x="0" y="5251345"/>
            <a:ext cx="3407961" cy="1622388"/>
          </a:xfrm>
          <a:prstGeom prst="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3" name="Picture Placeholder 29">
            <a:extLst>
              <a:ext uri="{FF2B5EF4-FFF2-40B4-BE49-F238E27FC236}">
                <a16:creationId xmlns:a16="http://schemas.microsoft.com/office/drawing/2014/main" id="{34113BB0-244E-4CBD-8963-38845D6FCC81}"/>
              </a:ext>
            </a:extLst>
          </p:cNvPr>
          <p:cNvSpPr>
            <a:spLocks noGrp="1"/>
          </p:cNvSpPr>
          <p:nvPr>
            <p:ph type="pic" sz="quarter" idx="14" hasCustomPrompt="1"/>
          </p:nvPr>
        </p:nvSpPr>
        <p:spPr>
          <a:xfrm>
            <a:off x="869545" y="4417389"/>
            <a:ext cx="1670400" cy="1670400"/>
          </a:xfrm>
          <a:prstGeom prst="ellipse">
            <a:avLst/>
          </a:prstGeom>
          <a:ln w="38100"/>
        </p:spPr>
        <p:style>
          <a:lnRef idx="2">
            <a:schemeClr val="accent1"/>
          </a:lnRef>
          <a:fillRef idx="1">
            <a:schemeClr val="lt1"/>
          </a:fillRef>
          <a:effectRef idx="0">
            <a:schemeClr val="accent1"/>
          </a:effectRef>
          <a:fontRef idx="minor">
            <a:schemeClr val="dk1"/>
          </a:fontRef>
        </p:style>
        <p:txBody>
          <a:bodyPr anchor="ctr">
            <a:normAutofit/>
          </a:bodyPr>
          <a:lstStyle>
            <a:lvl1pPr marL="0" indent="0" algn="ctr">
              <a:lnSpc>
                <a:spcPct val="100000"/>
              </a:lnSpc>
              <a:spcBef>
                <a:spcPts val="0"/>
              </a:spcBef>
              <a:buNone/>
              <a:defRPr sz="1600" i="1">
                <a:solidFill>
                  <a:schemeClr val="tx2"/>
                </a:solidFill>
              </a:defRPr>
            </a:lvl1pPr>
          </a:lstStyle>
          <a:p>
            <a:r>
              <a:rPr lang="en-US" dirty="0"/>
              <a:t>Click here to insert image</a:t>
            </a:r>
          </a:p>
        </p:txBody>
      </p:sp>
      <p:sp>
        <p:nvSpPr>
          <p:cNvPr id="16" name="Title 1">
            <a:extLst>
              <a:ext uri="{FF2B5EF4-FFF2-40B4-BE49-F238E27FC236}">
                <a16:creationId xmlns:a16="http://schemas.microsoft.com/office/drawing/2014/main" id="{DE244732-4B4C-4BFF-B8EF-D2A78F1DA76B}"/>
              </a:ext>
            </a:extLst>
          </p:cNvPr>
          <p:cNvSpPr>
            <a:spLocks noGrp="1"/>
          </p:cNvSpPr>
          <p:nvPr>
            <p:ph type="title" hasCustomPrompt="1"/>
          </p:nvPr>
        </p:nvSpPr>
        <p:spPr>
          <a:xfrm>
            <a:off x="435109" y="1054101"/>
            <a:ext cx="2968490" cy="1428750"/>
          </a:xfrm>
        </p:spPr>
        <p:txBody>
          <a:bodyPr/>
          <a:lstStyle>
            <a:lvl1pPr>
              <a:defRPr/>
            </a:lvl1pPr>
          </a:lstStyle>
          <a:p>
            <a:r>
              <a:rPr lang="en-US" dirty="0"/>
              <a:t>Title Here, Max 3 Lines, Capitalize, Bold, White, 28</a:t>
            </a:r>
          </a:p>
        </p:txBody>
      </p:sp>
      <p:sp>
        <p:nvSpPr>
          <p:cNvPr id="17" name="Text Placeholder 6">
            <a:extLst>
              <a:ext uri="{FF2B5EF4-FFF2-40B4-BE49-F238E27FC236}">
                <a16:creationId xmlns:a16="http://schemas.microsoft.com/office/drawing/2014/main" id="{997B2EA1-79E1-4F76-9116-BFC56F694854}"/>
              </a:ext>
            </a:extLst>
          </p:cNvPr>
          <p:cNvSpPr>
            <a:spLocks noGrp="1"/>
          </p:cNvSpPr>
          <p:nvPr>
            <p:ph type="body" sz="quarter" idx="13" hasCustomPrompt="1"/>
          </p:nvPr>
        </p:nvSpPr>
        <p:spPr>
          <a:xfrm>
            <a:off x="434975" y="2590800"/>
            <a:ext cx="2968625" cy="1674813"/>
          </a:xfrm>
        </p:spPr>
        <p:txBody>
          <a:bodyPr lIns="0" rIns="108000">
            <a:normAutofit/>
          </a:bodyPr>
          <a:lstStyle>
            <a:lvl1pPr marL="0" indent="0">
              <a:lnSpc>
                <a:spcPct val="100000"/>
              </a:lnSpc>
              <a:spcBef>
                <a:spcPts val="0"/>
              </a:spcBef>
              <a:spcAft>
                <a:spcPts val="0"/>
              </a:spcAft>
              <a:buNone/>
              <a:defRPr sz="1800">
                <a:solidFill>
                  <a:schemeClr val="bg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a:t>Slide subtitle here, </a:t>
            </a:r>
            <a:br>
              <a:rPr lang="en-US"/>
            </a:br>
            <a:r>
              <a:rPr lang="en-US"/>
              <a:t>max 4 lines, sentence case, Arial, white, 18</a:t>
            </a:r>
          </a:p>
        </p:txBody>
      </p:sp>
      <p:sp>
        <p:nvSpPr>
          <p:cNvPr id="18" name="Text Placeholder 13">
            <a:extLst>
              <a:ext uri="{FF2B5EF4-FFF2-40B4-BE49-F238E27FC236}">
                <a16:creationId xmlns:a16="http://schemas.microsoft.com/office/drawing/2014/main" id="{16DD26E8-421B-40C8-B381-6744C1E93BBC}"/>
              </a:ext>
            </a:extLst>
          </p:cNvPr>
          <p:cNvSpPr>
            <a:spLocks noGrp="1"/>
          </p:cNvSpPr>
          <p:nvPr>
            <p:ph type="body" sz="quarter" idx="19" hasCustomPrompt="1"/>
          </p:nvPr>
        </p:nvSpPr>
        <p:spPr>
          <a:xfrm>
            <a:off x="3403600" y="6396038"/>
            <a:ext cx="7253288" cy="244475"/>
          </a:xfrm>
        </p:spPr>
        <p:txBody>
          <a:bodyPr anchor="ctr">
            <a:normAutofit/>
          </a:bodyPr>
          <a:lstStyle>
            <a:lvl1pPr marL="0" indent="0">
              <a:lnSpc>
                <a:spcPct val="100000"/>
              </a:lnSpc>
              <a:spcBef>
                <a:spcPts val="0"/>
              </a:spcBef>
              <a:spcAft>
                <a:spcPts val="0"/>
              </a:spcAft>
              <a:buNone/>
              <a:defRPr sz="800">
                <a:solidFill>
                  <a:srgbClr val="739AB6"/>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 Click to insert footer notes  |  Arial, size 8, left aligned | </a:t>
            </a:r>
          </a:p>
        </p:txBody>
      </p:sp>
      <p:sp>
        <p:nvSpPr>
          <p:cNvPr id="21" name="Slide Number Placeholder 20">
            <a:extLst>
              <a:ext uri="{FF2B5EF4-FFF2-40B4-BE49-F238E27FC236}">
                <a16:creationId xmlns:a16="http://schemas.microsoft.com/office/drawing/2014/main" id="{64AE914E-411A-49BF-9C22-EEF2AC2774E8}"/>
              </a:ext>
            </a:extLst>
          </p:cNvPr>
          <p:cNvSpPr>
            <a:spLocks noGrp="1"/>
          </p:cNvSpPr>
          <p:nvPr>
            <p:ph type="sldNum" sz="quarter" idx="22"/>
          </p:nvPr>
        </p:nvSpPr>
        <p:spPr>
          <a:xfrm>
            <a:off x="10894219" y="6441280"/>
            <a:ext cx="840581" cy="416719"/>
          </a:xfrm>
          <a:prstGeom prst="rect">
            <a:avLst/>
          </a:prstGeom>
        </p:spPr>
        <p:txBody>
          <a:bodyPr/>
          <a:lstStyle/>
          <a:p>
            <a:fld id="{66A3101B-02DE-4DBE-A52F-35092CF47DF2}" type="slidenum">
              <a:rPr lang="en-US" smtClean="0"/>
              <a:pPr/>
              <a:t>‹#›</a:t>
            </a:fld>
            <a:endParaRPr lang="en-US"/>
          </a:p>
        </p:txBody>
      </p:sp>
    </p:spTree>
    <p:custDataLst>
      <p:tags r:id="rId1"/>
    </p:custDataLst>
    <p:extLst>
      <p:ext uri="{BB962C8B-B14F-4D97-AF65-F5344CB8AC3E}">
        <p14:creationId xmlns:p14="http://schemas.microsoft.com/office/powerpoint/2010/main" val="66162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216" userDrawn="1">
          <p15:clr>
            <a:srgbClr val="F26B43"/>
          </p15:clr>
        </p15:guide>
        <p15:guide id="2" pos="7544">
          <p15:clr>
            <a:srgbClr val="F26B43"/>
          </p15:clr>
        </p15:guide>
        <p15:guide id="3" orient="horz" pos="136">
          <p15:clr>
            <a:srgbClr val="F26B43"/>
          </p15:clr>
        </p15:guide>
        <p15:guide id="4" orient="horz" pos="3880">
          <p15:clr>
            <a:srgbClr val="F26B43"/>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lide 3">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071868B-7E42-4472-865D-981843F91BC3}"/>
              </a:ext>
            </a:extLst>
          </p:cNvPr>
          <p:cNvSpPr>
            <a:spLocks/>
          </p:cNvSpPr>
          <p:nvPr userDrawn="1"/>
        </p:nvSpPr>
        <p:spPr>
          <a:xfrm>
            <a:off x="0" y="5251345"/>
            <a:ext cx="3407961" cy="1622388"/>
          </a:xfrm>
          <a:prstGeom prst="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DE244732-4B4C-4BFF-B8EF-D2A78F1DA76B}"/>
              </a:ext>
            </a:extLst>
          </p:cNvPr>
          <p:cNvSpPr>
            <a:spLocks noGrp="1"/>
          </p:cNvSpPr>
          <p:nvPr>
            <p:ph type="title" hasCustomPrompt="1"/>
          </p:nvPr>
        </p:nvSpPr>
        <p:spPr>
          <a:xfrm>
            <a:off x="435109" y="1054101"/>
            <a:ext cx="2968490" cy="1428750"/>
          </a:xfrm>
        </p:spPr>
        <p:txBody>
          <a:bodyPr/>
          <a:lstStyle>
            <a:lvl1pPr>
              <a:defRPr/>
            </a:lvl1pPr>
          </a:lstStyle>
          <a:p>
            <a:r>
              <a:rPr lang="en-US" dirty="0"/>
              <a:t>Title Here, Max 3 Lines, Capitalize, Bold, White, 28</a:t>
            </a:r>
          </a:p>
        </p:txBody>
      </p:sp>
      <p:sp>
        <p:nvSpPr>
          <p:cNvPr id="17" name="Text Placeholder 6">
            <a:extLst>
              <a:ext uri="{FF2B5EF4-FFF2-40B4-BE49-F238E27FC236}">
                <a16:creationId xmlns:a16="http://schemas.microsoft.com/office/drawing/2014/main" id="{997B2EA1-79E1-4F76-9116-BFC56F694854}"/>
              </a:ext>
            </a:extLst>
          </p:cNvPr>
          <p:cNvSpPr>
            <a:spLocks noGrp="1"/>
          </p:cNvSpPr>
          <p:nvPr>
            <p:ph type="body" sz="quarter" idx="13" hasCustomPrompt="1"/>
          </p:nvPr>
        </p:nvSpPr>
        <p:spPr>
          <a:xfrm>
            <a:off x="434975" y="2590800"/>
            <a:ext cx="2968625" cy="1674813"/>
          </a:xfrm>
        </p:spPr>
        <p:txBody>
          <a:bodyPr lIns="0" rIns="108000">
            <a:normAutofit/>
          </a:bodyPr>
          <a:lstStyle>
            <a:lvl1pPr marL="0" indent="0">
              <a:lnSpc>
                <a:spcPct val="100000"/>
              </a:lnSpc>
              <a:spcBef>
                <a:spcPts val="0"/>
              </a:spcBef>
              <a:spcAft>
                <a:spcPts val="0"/>
              </a:spcAft>
              <a:buNone/>
              <a:defRPr sz="1800">
                <a:solidFill>
                  <a:schemeClr val="bg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a:t>Slide subtitle here, </a:t>
            </a:r>
            <a:br>
              <a:rPr lang="en-US"/>
            </a:br>
            <a:r>
              <a:rPr lang="en-US"/>
              <a:t>max 4 lines, sentence case, Arial, white, 18</a:t>
            </a:r>
          </a:p>
        </p:txBody>
      </p:sp>
      <p:sp>
        <p:nvSpPr>
          <p:cNvPr id="14" name="Text Placeholder 13">
            <a:extLst>
              <a:ext uri="{FF2B5EF4-FFF2-40B4-BE49-F238E27FC236}">
                <a16:creationId xmlns:a16="http://schemas.microsoft.com/office/drawing/2014/main" id="{502555B1-4B4E-4C93-B9A3-8EA234A66B56}"/>
              </a:ext>
            </a:extLst>
          </p:cNvPr>
          <p:cNvSpPr>
            <a:spLocks noGrp="1"/>
          </p:cNvSpPr>
          <p:nvPr>
            <p:ph type="body" sz="quarter" idx="19" hasCustomPrompt="1"/>
          </p:nvPr>
        </p:nvSpPr>
        <p:spPr>
          <a:xfrm>
            <a:off x="3403600" y="6396038"/>
            <a:ext cx="7253288" cy="244475"/>
          </a:xfrm>
        </p:spPr>
        <p:txBody>
          <a:bodyPr anchor="ctr">
            <a:normAutofit/>
          </a:bodyPr>
          <a:lstStyle>
            <a:lvl1pPr marL="0" indent="0">
              <a:lnSpc>
                <a:spcPct val="100000"/>
              </a:lnSpc>
              <a:spcBef>
                <a:spcPts val="0"/>
              </a:spcBef>
              <a:spcAft>
                <a:spcPts val="0"/>
              </a:spcAft>
              <a:buNone/>
              <a:defRPr sz="800">
                <a:solidFill>
                  <a:srgbClr val="739AB6"/>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 Click to insert footer notes  |  Arial, size 8, left aligned | </a:t>
            </a:r>
          </a:p>
        </p:txBody>
      </p:sp>
      <p:sp>
        <p:nvSpPr>
          <p:cNvPr id="18" name="Slide Number Placeholder 17">
            <a:extLst>
              <a:ext uri="{FF2B5EF4-FFF2-40B4-BE49-F238E27FC236}">
                <a16:creationId xmlns:a16="http://schemas.microsoft.com/office/drawing/2014/main" id="{6F1D8581-D677-48ED-8313-76046DA7A93F}"/>
              </a:ext>
            </a:extLst>
          </p:cNvPr>
          <p:cNvSpPr>
            <a:spLocks noGrp="1"/>
          </p:cNvSpPr>
          <p:nvPr>
            <p:ph type="sldNum" sz="quarter" idx="22"/>
          </p:nvPr>
        </p:nvSpPr>
        <p:spPr>
          <a:xfrm>
            <a:off x="10894219" y="6441280"/>
            <a:ext cx="840581" cy="416719"/>
          </a:xfrm>
          <a:prstGeom prst="rect">
            <a:avLst/>
          </a:prstGeom>
        </p:spPr>
        <p:txBody>
          <a:bodyPr/>
          <a:lstStyle/>
          <a:p>
            <a:fld id="{66A3101B-02DE-4DBE-A52F-35092CF47DF2}" type="slidenum">
              <a:rPr lang="en-US" smtClean="0"/>
              <a:pPr/>
              <a:t>‹#›</a:t>
            </a:fld>
            <a:endParaRPr lang="en-US"/>
          </a:p>
        </p:txBody>
      </p:sp>
      <p:sp>
        <p:nvSpPr>
          <p:cNvPr id="2" name="Picture Placeholder 29">
            <a:extLst>
              <a:ext uri="{FF2B5EF4-FFF2-40B4-BE49-F238E27FC236}">
                <a16:creationId xmlns:a16="http://schemas.microsoft.com/office/drawing/2014/main" id="{B71BC078-77E5-C3DA-DEBB-DFF87548EEC1}"/>
              </a:ext>
            </a:extLst>
          </p:cNvPr>
          <p:cNvSpPr>
            <a:spLocks noGrp="1"/>
          </p:cNvSpPr>
          <p:nvPr>
            <p:ph type="pic" sz="quarter" idx="14" hasCustomPrompt="1"/>
          </p:nvPr>
        </p:nvSpPr>
        <p:spPr>
          <a:xfrm>
            <a:off x="869545" y="4417389"/>
            <a:ext cx="1670400" cy="1670400"/>
          </a:xfrm>
          <a:prstGeom prst="ellipse">
            <a:avLst/>
          </a:prstGeom>
          <a:ln w="38100"/>
        </p:spPr>
        <p:style>
          <a:lnRef idx="2">
            <a:schemeClr val="accent2"/>
          </a:lnRef>
          <a:fillRef idx="1">
            <a:schemeClr val="lt1"/>
          </a:fillRef>
          <a:effectRef idx="0">
            <a:schemeClr val="accent2"/>
          </a:effectRef>
          <a:fontRef idx="minor">
            <a:schemeClr val="dk1"/>
          </a:fontRef>
        </p:style>
        <p:txBody>
          <a:bodyPr anchor="ctr">
            <a:normAutofit/>
          </a:bodyPr>
          <a:lstStyle>
            <a:lvl1pPr marL="0" indent="0" algn="ctr">
              <a:lnSpc>
                <a:spcPct val="100000"/>
              </a:lnSpc>
              <a:spcBef>
                <a:spcPts val="0"/>
              </a:spcBef>
              <a:buNone/>
              <a:defRPr sz="1600" i="1">
                <a:solidFill>
                  <a:schemeClr val="tx2"/>
                </a:solidFill>
              </a:defRPr>
            </a:lvl1pPr>
          </a:lstStyle>
          <a:p>
            <a:r>
              <a:rPr lang="en-US" dirty="0"/>
              <a:t>Click here to insert image</a:t>
            </a:r>
          </a:p>
        </p:txBody>
      </p:sp>
    </p:spTree>
    <p:custDataLst>
      <p:tags r:id="rId1"/>
    </p:custDataLst>
    <p:extLst>
      <p:ext uri="{BB962C8B-B14F-4D97-AF65-F5344CB8AC3E}">
        <p14:creationId xmlns:p14="http://schemas.microsoft.com/office/powerpoint/2010/main" val="177707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216" userDrawn="1">
          <p15:clr>
            <a:srgbClr val="F26B43"/>
          </p15:clr>
        </p15:guide>
        <p15:guide id="2" pos="7544">
          <p15:clr>
            <a:srgbClr val="F26B43"/>
          </p15:clr>
        </p15:guide>
        <p15:guide id="3" orient="horz" pos="136">
          <p15:clr>
            <a:srgbClr val="F26B43"/>
          </p15:clr>
        </p15:guide>
        <p15:guide id="4" orient="horz" pos="3880">
          <p15:clr>
            <a:srgbClr val="F26B43"/>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slide 4">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3AF3E03-A2C4-47A0-8390-ED60A648BAB9}"/>
              </a:ext>
            </a:extLst>
          </p:cNvPr>
          <p:cNvSpPr/>
          <p:nvPr userDrawn="1"/>
        </p:nvSpPr>
        <p:spPr>
          <a:xfrm>
            <a:off x="0" y="0"/>
            <a:ext cx="12192000" cy="6858000"/>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3AAC43-62AC-4109-9EA5-E623451E4BFF}"/>
              </a:ext>
            </a:extLst>
          </p:cNvPr>
          <p:cNvSpPr>
            <a:spLocks noGrp="1"/>
          </p:cNvSpPr>
          <p:nvPr>
            <p:ph type="title" hasCustomPrompt="1"/>
          </p:nvPr>
        </p:nvSpPr>
        <p:spPr>
          <a:xfrm>
            <a:off x="2193925" y="288000"/>
            <a:ext cx="9229725" cy="484188"/>
          </a:xfrm>
        </p:spPr>
        <p:txBody>
          <a:bodyPr/>
          <a:lstStyle>
            <a:lvl1pPr algn="l">
              <a:defRPr>
                <a:solidFill>
                  <a:schemeClr val="bg1"/>
                </a:solidFill>
              </a:defRPr>
            </a:lvl1pPr>
          </a:lstStyle>
          <a:p>
            <a:r>
              <a:rPr lang="en-US" dirty="0"/>
              <a:t>Title Here, Max 1 Lines, Capitalize, Bold, White, 28</a:t>
            </a:r>
          </a:p>
        </p:txBody>
      </p:sp>
      <p:sp>
        <p:nvSpPr>
          <p:cNvPr id="8" name="Text Placeholder 6">
            <a:extLst>
              <a:ext uri="{FF2B5EF4-FFF2-40B4-BE49-F238E27FC236}">
                <a16:creationId xmlns:a16="http://schemas.microsoft.com/office/drawing/2014/main" id="{E0F92701-B550-4907-A513-4506E528B142}"/>
              </a:ext>
            </a:extLst>
          </p:cNvPr>
          <p:cNvSpPr>
            <a:spLocks noGrp="1"/>
          </p:cNvSpPr>
          <p:nvPr>
            <p:ph type="body" sz="quarter" idx="13" hasCustomPrompt="1"/>
          </p:nvPr>
        </p:nvSpPr>
        <p:spPr>
          <a:xfrm>
            <a:off x="2193925" y="777600"/>
            <a:ext cx="9229725" cy="484188"/>
          </a:xfrm>
        </p:spPr>
        <p:txBody>
          <a:bodyPr lIns="0" rIns="0">
            <a:normAutofit/>
          </a:bodyPr>
          <a:lstStyle>
            <a:lvl1pPr marL="0" indent="0">
              <a:lnSpc>
                <a:spcPct val="100000"/>
              </a:lnSpc>
              <a:spcBef>
                <a:spcPts val="0"/>
              </a:spcBef>
              <a:spcAft>
                <a:spcPts val="0"/>
              </a:spcAft>
              <a:buNone/>
              <a:defRPr sz="1800">
                <a:solidFill>
                  <a:schemeClr val="bg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a:t>Slide subtitle here, max 1 lines, sentence case, Arial, white, 18</a:t>
            </a:r>
          </a:p>
        </p:txBody>
      </p:sp>
      <p:sp>
        <p:nvSpPr>
          <p:cNvPr id="12" name="Text Placeholder 13">
            <a:extLst>
              <a:ext uri="{FF2B5EF4-FFF2-40B4-BE49-F238E27FC236}">
                <a16:creationId xmlns:a16="http://schemas.microsoft.com/office/drawing/2014/main" id="{97C753A4-6ED8-4AEE-A6CB-0FEBDD34144A}"/>
              </a:ext>
            </a:extLst>
          </p:cNvPr>
          <p:cNvSpPr>
            <a:spLocks noGrp="1"/>
          </p:cNvSpPr>
          <p:nvPr>
            <p:ph type="body" sz="quarter" idx="19" hasCustomPrompt="1"/>
          </p:nvPr>
        </p:nvSpPr>
        <p:spPr>
          <a:xfrm>
            <a:off x="3403600" y="6396038"/>
            <a:ext cx="7253288" cy="244475"/>
          </a:xfrm>
        </p:spPr>
        <p:txBody>
          <a:bodyPr anchor="ctr">
            <a:normAutofit/>
          </a:bodyPr>
          <a:lstStyle>
            <a:lvl1pPr marL="0" indent="0">
              <a:lnSpc>
                <a:spcPct val="100000"/>
              </a:lnSpc>
              <a:spcBef>
                <a:spcPts val="0"/>
              </a:spcBef>
              <a:spcAft>
                <a:spcPts val="0"/>
              </a:spcAft>
              <a:buNone/>
              <a:defRPr sz="800">
                <a:solidFill>
                  <a:srgbClr val="739AB6"/>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 Click to insert footer notes  |  Arial, size 8, left aligned | </a:t>
            </a:r>
          </a:p>
        </p:txBody>
      </p:sp>
      <p:sp>
        <p:nvSpPr>
          <p:cNvPr id="15" name="Slide Number Placeholder 14">
            <a:extLst>
              <a:ext uri="{FF2B5EF4-FFF2-40B4-BE49-F238E27FC236}">
                <a16:creationId xmlns:a16="http://schemas.microsoft.com/office/drawing/2014/main" id="{C69B51AD-5100-45DD-8B9B-5D07B0B015FE}"/>
              </a:ext>
            </a:extLst>
          </p:cNvPr>
          <p:cNvSpPr>
            <a:spLocks noGrp="1"/>
          </p:cNvSpPr>
          <p:nvPr>
            <p:ph type="sldNum" sz="quarter" idx="22"/>
          </p:nvPr>
        </p:nvSpPr>
        <p:spPr>
          <a:xfrm>
            <a:off x="10894219" y="6441280"/>
            <a:ext cx="840581" cy="416719"/>
          </a:xfrm>
          <a:prstGeom prst="rect">
            <a:avLst/>
          </a:prstGeom>
        </p:spPr>
        <p:txBody>
          <a:bodyPr/>
          <a:lstStyle>
            <a:lvl1pPr>
              <a:defRPr>
                <a:solidFill>
                  <a:srgbClr val="739AB6"/>
                </a:solidFill>
              </a:defRPr>
            </a:lvl1pPr>
          </a:lstStyle>
          <a:p>
            <a:fld id="{66A3101B-02DE-4DBE-A52F-35092CF47DF2}" type="slidenum">
              <a:rPr lang="en-US" smtClean="0"/>
              <a:pPr/>
              <a:t>‹#›</a:t>
            </a:fld>
            <a:endParaRPr lang="en-US"/>
          </a:p>
        </p:txBody>
      </p:sp>
    </p:spTree>
    <p:custDataLst>
      <p:tags r:id="rId1"/>
    </p:custDataLst>
    <p:extLst>
      <p:ext uri="{BB962C8B-B14F-4D97-AF65-F5344CB8AC3E}">
        <p14:creationId xmlns:p14="http://schemas.microsoft.com/office/powerpoint/2010/main" val="10034105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36">
          <p15:clr>
            <a:srgbClr val="F26B43"/>
          </p15:clr>
        </p15:guide>
        <p15:guide id="2" pos="7544">
          <p15:clr>
            <a:srgbClr val="F26B43"/>
          </p15:clr>
        </p15:guide>
        <p15:guide id="3" orient="horz" pos="816">
          <p15:clr>
            <a:srgbClr val="F26B43"/>
          </p15:clr>
        </p15:guide>
        <p15:guide id="4" orient="horz" pos="3880">
          <p15:clr>
            <a:srgbClr val="F26B43"/>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ntent slide 5">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3AF3E03-A2C4-47A0-8390-ED60A648BAB9}"/>
              </a:ext>
            </a:extLst>
          </p:cNvPr>
          <p:cNvSpPr/>
          <p:nvPr userDrawn="1"/>
        </p:nvSpPr>
        <p:spPr>
          <a:xfrm>
            <a:off x="0" y="0"/>
            <a:ext cx="12192000" cy="6858000"/>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3AAC43-62AC-4109-9EA5-E623451E4BFF}"/>
              </a:ext>
            </a:extLst>
          </p:cNvPr>
          <p:cNvSpPr>
            <a:spLocks noGrp="1"/>
          </p:cNvSpPr>
          <p:nvPr>
            <p:ph type="title" hasCustomPrompt="1"/>
          </p:nvPr>
        </p:nvSpPr>
        <p:spPr>
          <a:xfrm>
            <a:off x="2193925" y="288000"/>
            <a:ext cx="9229725" cy="484188"/>
          </a:xfrm>
        </p:spPr>
        <p:txBody>
          <a:bodyPr/>
          <a:lstStyle>
            <a:lvl1pPr algn="l">
              <a:defRPr>
                <a:solidFill>
                  <a:schemeClr val="bg1"/>
                </a:solidFill>
              </a:defRPr>
            </a:lvl1pPr>
          </a:lstStyle>
          <a:p>
            <a:r>
              <a:rPr lang="en-US" dirty="0"/>
              <a:t>Title Here, Max 1 Lines, Capitalize, Bold, White, 28</a:t>
            </a:r>
          </a:p>
        </p:txBody>
      </p:sp>
      <p:sp>
        <p:nvSpPr>
          <p:cNvPr id="8" name="Text Placeholder 6">
            <a:extLst>
              <a:ext uri="{FF2B5EF4-FFF2-40B4-BE49-F238E27FC236}">
                <a16:creationId xmlns:a16="http://schemas.microsoft.com/office/drawing/2014/main" id="{E0F92701-B550-4907-A513-4506E528B142}"/>
              </a:ext>
            </a:extLst>
          </p:cNvPr>
          <p:cNvSpPr>
            <a:spLocks noGrp="1"/>
          </p:cNvSpPr>
          <p:nvPr>
            <p:ph type="body" sz="quarter" idx="13" hasCustomPrompt="1"/>
          </p:nvPr>
        </p:nvSpPr>
        <p:spPr>
          <a:xfrm>
            <a:off x="2193925" y="777600"/>
            <a:ext cx="9229725" cy="484188"/>
          </a:xfrm>
        </p:spPr>
        <p:txBody>
          <a:bodyPr lIns="0" rIns="0">
            <a:normAutofit/>
          </a:bodyPr>
          <a:lstStyle>
            <a:lvl1pPr marL="0" indent="0">
              <a:lnSpc>
                <a:spcPct val="100000"/>
              </a:lnSpc>
              <a:spcBef>
                <a:spcPts val="0"/>
              </a:spcBef>
              <a:spcAft>
                <a:spcPts val="0"/>
              </a:spcAft>
              <a:buNone/>
              <a:defRPr sz="1800">
                <a:solidFill>
                  <a:schemeClr val="bg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a:t>Slide subtitle here, max 1 lines, sentence case, Arial, white, 18</a:t>
            </a:r>
          </a:p>
        </p:txBody>
      </p:sp>
      <p:sp>
        <p:nvSpPr>
          <p:cNvPr id="12" name="Text Placeholder 13">
            <a:extLst>
              <a:ext uri="{FF2B5EF4-FFF2-40B4-BE49-F238E27FC236}">
                <a16:creationId xmlns:a16="http://schemas.microsoft.com/office/drawing/2014/main" id="{97C753A4-6ED8-4AEE-A6CB-0FEBDD34144A}"/>
              </a:ext>
            </a:extLst>
          </p:cNvPr>
          <p:cNvSpPr>
            <a:spLocks noGrp="1"/>
          </p:cNvSpPr>
          <p:nvPr>
            <p:ph type="body" sz="quarter" idx="19" hasCustomPrompt="1"/>
          </p:nvPr>
        </p:nvSpPr>
        <p:spPr>
          <a:xfrm>
            <a:off x="3403600" y="6396038"/>
            <a:ext cx="7253288" cy="244475"/>
          </a:xfrm>
          <a:gradFill flip="none" rotWithShape="1">
            <a:gsLst>
              <a:gs pos="0">
                <a:srgbClr val="EE8E00"/>
              </a:gs>
              <a:gs pos="50000">
                <a:schemeClr val="accent5">
                  <a:shade val="67500"/>
                  <a:satMod val="115000"/>
                </a:schemeClr>
              </a:gs>
              <a:gs pos="100000">
                <a:schemeClr val="accent5">
                  <a:shade val="100000"/>
                  <a:satMod val="115000"/>
                </a:schemeClr>
              </a:gs>
            </a:gsLst>
            <a:lin ang="13500000" scaled="1"/>
            <a:tileRect/>
          </a:gradFill>
          <a:ln>
            <a:noFill/>
          </a:ln>
        </p:spPr>
        <p:txBody>
          <a:bodyPr anchor="ctr">
            <a:normAutofit/>
          </a:bodyPr>
          <a:lstStyle>
            <a:lvl1pPr marL="0" indent="0">
              <a:lnSpc>
                <a:spcPct val="100000"/>
              </a:lnSpc>
              <a:spcBef>
                <a:spcPts val="0"/>
              </a:spcBef>
              <a:spcAft>
                <a:spcPts val="0"/>
              </a:spcAft>
              <a:buNone/>
              <a:defRPr sz="800">
                <a:solidFill>
                  <a:schemeClr val="bg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 Click to insert footer notes  |  Arial, size 8, left aligned | </a:t>
            </a:r>
          </a:p>
        </p:txBody>
      </p:sp>
      <p:sp>
        <p:nvSpPr>
          <p:cNvPr id="15" name="Slide Number Placeholder 14">
            <a:extLst>
              <a:ext uri="{FF2B5EF4-FFF2-40B4-BE49-F238E27FC236}">
                <a16:creationId xmlns:a16="http://schemas.microsoft.com/office/drawing/2014/main" id="{C69B51AD-5100-45DD-8B9B-5D07B0B015FE}"/>
              </a:ext>
            </a:extLst>
          </p:cNvPr>
          <p:cNvSpPr>
            <a:spLocks noGrp="1"/>
          </p:cNvSpPr>
          <p:nvPr>
            <p:ph type="sldNum" sz="quarter" idx="22"/>
          </p:nvPr>
        </p:nvSpPr>
        <p:spPr>
          <a:xfrm>
            <a:off x="10894219" y="6441280"/>
            <a:ext cx="840581" cy="416719"/>
          </a:xfrm>
          <a:prstGeom prst="rect">
            <a:avLst/>
          </a:prstGeom>
        </p:spPr>
        <p:txBody>
          <a:bodyPr/>
          <a:lstStyle>
            <a:lvl1pPr>
              <a:defRPr>
                <a:solidFill>
                  <a:srgbClr val="739AB6"/>
                </a:solidFill>
              </a:defRPr>
            </a:lvl1pPr>
          </a:lstStyle>
          <a:p>
            <a:fld id="{66A3101B-02DE-4DBE-A52F-35092CF47DF2}" type="slidenum">
              <a:rPr lang="en-US" smtClean="0"/>
              <a:pPr/>
              <a:t>‹#›</a:t>
            </a:fld>
            <a:endParaRPr lang="en-US"/>
          </a:p>
        </p:txBody>
      </p:sp>
    </p:spTree>
    <p:custDataLst>
      <p:tags r:id="rId1"/>
    </p:custDataLst>
    <p:extLst>
      <p:ext uri="{BB962C8B-B14F-4D97-AF65-F5344CB8AC3E}">
        <p14:creationId xmlns:p14="http://schemas.microsoft.com/office/powerpoint/2010/main" val="18795202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36">
          <p15:clr>
            <a:srgbClr val="F26B43"/>
          </p15:clr>
        </p15:guide>
        <p15:guide id="2" pos="7544">
          <p15:clr>
            <a:srgbClr val="F26B43"/>
          </p15:clr>
        </p15:guide>
        <p15:guide id="3" orient="horz" pos="816">
          <p15:clr>
            <a:srgbClr val="F26B43"/>
          </p15:clr>
        </p15:guide>
        <p15:guide id="4" orient="horz" pos="3880">
          <p15:clr>
            <a:srgbClr val="F26B43"/>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D581BA-DCA0-4166-9DC1-B11C3DB66CE0}"/>
              </a:ext>
            </a:extLst>
          </p:cNvPr>
          <p:cNvSpPr>
            <a:spLocks/>
          </p:cNvSpPr>
          <p:nvPr userDrawn="1"/>
        </p:nvSpPr>
        <p:spPr>
          <a:xfrm>
            <a:off x="0" y="0"/>
            <a:ext cx="3403600" cy="6858000"/>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Placeholder 1">
            <a:extLst>
              <a:ext uri="{FF2B5EF4-FFF2-40B4-BE49-F238E27FC236}">
                <a16:creationId xmlns:a16="http://schemas.microsoft.com/office/drawing/2014/main" id="{E345120C-8639-4E9E-B02A-7BCBCF2033E8}"/>
              </a:ext>
            </a:extLst>
          </p:cNvPr>
          <p:cNvSpPr>
            <a:spLocks noGrp="1"/>
          </p:cNvSpPr>
          <p:nvPr userDrawn="1">
            <p:ph type="title"/>
          </p:nvPr>
        </p:nvSpPr>
        <p:spPr>
          <a:xfrm>
            <a:off x="435109" y="1054101"/>
            <a:ext cx="2968490" cy="1428750"/>
          </a:xfrm>
          <a:prstGeom prst="rect">
            <a:avLst/>
          </a:prstGeom>
        </p:spPr>
        <p:txBody>
          <a:bodyPr vert="horz" lIns="0" tIns="0" rIns="0" bIns="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9966944A-90BC-4C93-B777-E315A04FEA09}"/>
              </a:ext>
            </a:extLst>
          </p:cNvPr>
          <p:cNvSpPr>
            <a:spLocks noGrp="1"/>
          </p:cNvSpPr>
          <p:nvPr userDrawn="1">
            <p:ph type="body" idx="1"/>
          </p:nvPr>
        </p:nvSpPr>
        <p:spPr>
          <a:xfrm>
            <a:off x="3511550" y="217487"/>
            <a:ext cx="8462963" cy="58293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4"/>
            <a:endParaRPr lang="en-US"/>
          </a:p>
        </p:txBody>
      </p:sp>
      <p:sp>
        <p:nvSpPr>
          <p:cNvPr id="4" name="Date Placeholder 3">
            <a:extLst>
              <a:ext uri="{FF2B5EF4-FFF2-40B4-BE49-F238E27FC236}">
                <a16:creationId xmlns:a16="http://schemas.microsoft.com/office/drawing/2014/main" id="{51AA5201-9AE0-48AC-B25C-4F9183B83155}"/>
              </a:ext>
            </a:extLst>
          </p:cNvPr>
          <p:cNvSpPr>
            <a:spLocks noGrp="1"/>
          </p:cNvSpPr>
          <p:nvPr userDrawn="1">
            <p:ph type="dt" sz="half" idx="2"/>
          </p:nvPr>
        </p:nvSpPr>
        <p:spPr>
          <a:xfrm>
            <a:off x="12192000" y="6640513"/>
            <a:ext cx="658813" cy="212400"/>
          </a:xfrm>
          <a:prstGeom prst="rect">
            <a:avLst/>
          </a:prstGeom>
        </p:spPr>
        <p:txBody>
          <a:bodyPr vert="horz" lIns="91440" tIns="45720" rIns="91440" bIns="45720" rtlCol="0" anchor="ctr"/>
          <a:lstStyle>
            <a:lvl1pPr algn="ctr">
              <a:defRPr sz="900" b="0">
                <a:solidFill>
                  <a:schemeClr val="tx2">
                    <a:alpha val="50000"/>
                  </a:schemeClr>
                </a:solidFill>
              </a:defRPr>
            </a:lvl1pPr>
          </a:lstStyle>
          <a:p>
            <a:endParaRPr lang="en-US"/>
          </a:p>
        </p:txBody>
      </p:sp>
    </p:spTree>
    <p:custDataLst>
      <p:tags r:id="rId14"/>
    </p:custDataLst>
    <p:extLst>
      <p:ext uri="{BB962C8B-B14F-4D97-AF65-F5344CB8AC3E}">
        <p14:creationId xmlns:p14="http://schemas.microsoft.com/office/powerpoint/2010/main" val="3373427887"/>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75" r:id="rId3"/>
    <p:sldLayoutId id="2147483670" r:id="rId4"/>
    <p:sldLayoutId id="2147483664" r:id="rId5"/>
    <p:sldLayoutId id="2147483665" r:id="rId6"/>
    <p:sldLayoutId id="2147483666" r:id="rId7"/>
    <p:sldLayoutId id="2147483667" r:id="rId8"/>
    <p:sldLayoutId id="2147483677" r:id="rId9"/>
    <p:sldLayoutId id="2147483668" r:id="rId10"/>
    <p:sldLayoutId id="2147483676" r:id="rId11"/>
    <p:sldLayoutId id="2147483678" r:id="rId12"/>
  </p:sldLayoutIdLst>
  <p:hf hdr="0" dt="0"/>
  <p:txStyles>
    <p:titleStyle>
      <a:lvl1pPr algn="l" defTabSz="914400" rtl="0" eaLnBrk="1" latinLnBrk="0" hangingPunct="1">
        <a:lnSpc>
          <a:spcPct val="100000"/>
        </a:lnSpc>
        <a:spcBef>
          <a:spcPct val="0"/>
        </a:spcBef>
        <a:buNone/>
        <a:defRPr sz="2800" b="1" kern="1200">
          <a:solidFill>
            <a:schemeClr val="bg1"/>
          </a:solidFill>
          <a:latin typeface="+mj-lt"/>
          <a:ea typeface="+mj-ea"/>
          <a:cs typeface="+mj-cs"/>
        </a:defRPr>
      </a:lvl1pPr>
    </p:titleStyle>
    <p:bodyStyle>
      <a:lvl1pPr marL="457200" indent="-457200" algn="l" defTabSz="914400" rtl="0" eaLnBrk="1" latinLnBrk="0" hangingPunct="1">
        <a:lnSpc>
          <a:spcPct val="100000"/>
        </a:lnSpc>
        <a:spcBef>
          <a:spcPts val="300"/>
        </a:spcBef>
        <a:spcAft>
          <a:spcPts val="300"/>
        </a:spcAft>
        <a:buClr>
          <a:schemeClr val="tx2"/>
        </a:buClr>
        <a:buSzPct val="80000"/>
        <a:buFont typeface="Wingdings" panose="05000000000000000000" pitchFamily="2" charset="2"/>
        <a:buChar char="§"/>
        <a:defRPr sz="2800" kern="1200">
          <a:solidFill>
            <a:schemeClr val="tx2"/>
          </a:solidFill>
          <a:latin typeface="+mn-lt"/>
          <a:ea typeface="+mn-ea"/>
          <a:cs typeface="+mn-cs"/>
        </a:defRPr>
      </a:lvl1pPr>
      <a:lvl2pPr marL="800100" indent="-342900" algn="l" defTabSz="914400" rtl="0" eaLnBrk="1" latinLnBrk="0" hangingPunct="1">
        <a:lnSpc>
          <a:spcPct val="100000"/>
        </a:lnSpc>
        <a:spcBef>
          <a:spcPts val="300"/>
        </a:spcBef>
        <a:spcAft>
          <a:spcPts val="300"/>
        </a:spcAft>
        <a:buClr>
          <a:schemeClr val="tx2"/>
        </a:buClr>
        <a:buSzPct val="80000"/>
        <a:buFont typeface="Arial" panose="020B0604020202020204" pitchFamily="34" charset="0"/>
        <a:buChar char="›"/>
        <a:defRPr sz="2400" kern="1200">
          <a:solidFill>
            <a:schemeClr val="tx1"/>
          </a:solidFill>
          <a:latin typeface="+mn-lt"/>
          <a:ea typeface="+mn-ea"/>
          <a:cs typeface="+mn-cs"/>
        </a:defRPr>
      </a:lvl2pPr>
      <a:lvl3pPr marL="1257300" indent="-342900" algn="l" defTabSz="914400" rtl="0" eaLnBrk="1" latinLnBrk="0" hangingPunct="1">
        <a:lnSpc>
          <a:spcPct val="100000"/>
        </a:lnSpc>
        <a:spcBef>
          <a:spcPts val="300"/>
        </a:spcBef>
        <a:spcAft>
          <a:spcPts val="300"/>
        </a:spcAft>
        <a:buClr>
          <a:schemeClr val="tx2"/>
        </a:buClr>
        <a:buSzPct val="80000"/>
        <a:buFont typeface="Arial" panose="020B060402020202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300"/>
        </a:spcBef>
        <a:spcAft>
          <a:spcPts val="300"/>
        </a:spcAft>
        <a:buClr>
          <a:schemeClr val="tx2"/>
        </a:buClr>
        <a:buSzPct val="80000"/>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100000"/>
        </a:lnSpc>
        <a:spcBef>
          <a:spcPts val="300"/>
        </a:spcBef>
        <a:spcAft>
          <a:spcPts val="300"/>
        </a:spcAft>
        <a:buClr>
          <a:schemeClr val="tx2"/>
        </a:buClr>
        <a:buSzPct val="80000"/>
        <a:buFont typeface="Arial" panose="020B0604020202020204" pitchFamily="34" charset="0"/>
        <a:buChar char="›"/>
        <a:defRPr sz="1600" kern="1200">
          <a:solidFill>
            <a:schemeClr val="tx1"/>
          </a:solidFill>
          <a:latin typeface="+mn-lt"/>
          <a:ea typeface="+mn-ea"/>
          <a:cs typeface="+mn-cs"/>
        </a:defRPr>
      </a:lvl5pPr>
      <a:lvl6pPr marL="2571750" indent="-285750" algn="l" defTabSz="914400" rtl="0" eaLnBrk="1" latinLnBrk="0" hangingPunct="1">
        <a:lnSpc>
          <a:spcPct val="100000"/>
        </a:lnSpc>
        <a:spcBef>
          <a:spcPts val="300"/>
        </a:spcBef>
        <a:spcAft>
          <a:spcPts val="300"/>
        </a:spcAft>
        <a:buClr>
          <a:schemeClr val="tx2"/>
        </a:buClr>
        <a:buSzPct val="80000"/>
        <a:buFont typeface="Arial" panose="020B0604020202020204" pitchFamily="34" charset="0"/>
        <a:buChar char="›"/>
        <a:defRPr sz="1400" kern="1200">
          <a:solidFill>
            <a:schemeClr val="tx1"/>
          </a:solidFill>
          <a:latin typeface="+mn-lt"/>
          <a:ea typeface="+mn-ea"/>
          <a:cs typeface="+mn-cs"/>
        </a:defRPr>
      </a:lvl6pPr>
      <a:lvl7pPr marL="3028950" indent="-285750" algn="l" defTabSz="914400" rtl="0" eaLnBrk="1" latinLnBrk="0" hangingPunct="1">
        <a:lnSpc>
          <a:spcPct val="100000"/>
        </a:lnSpc>
        <a:spcBef>
          <a:spcPts val="300"/>
        </a:spcBef>
        <a:spcAft>
          <a:spcPts val="300"/>
        </a:spcAft>
        <a:buClr>
          <a:schemeClr val="tx2"/>
        </a:buClr>
        <a:buSzPct val="80000"/>
        <a:buFont typeface="Wingdings" panose="05000000000000000000" pitchFamily="2" charset="2"/>
        <a:buChar char="§"/>
        <a:defRPr sz="1400" kern="1200">
          <a:solidFill>
            <a:schemeClr val="tx1"/>
          </a:solidFill>
          <a:latin typeface="+mn-lt"/>
          <a:ea typeface="+mn-ea"/>
          <a:cs typeface="+mn-cs"/>
        </a:defRPr>
      </a:lvl7pPr>
      <a:lvl8pPr marL="3486150" indent="-285750" algn="l" defTabSz="914400" rtl="0" eaLnBrk="1" latinLnBrk="0" hangingPunct="1">
        <a:lnSpc>
          <a:spcPct val="100000"/>
        </a:lnSpc>
        <a:spcBef>
          <a:spcPts val="300"/>
        </a:spcBef>
        <a:spcAft>
          <a:spcPts val="300"/>
        </a:spcAft>
        <a:buClr>
          <a:schemeClr val="tx2"/>
        </a:buClr>
        <a:buSzPct val="80000"/>
        <a:buFont typeface="Wingdings" panose="05000000000000000000" pitchFamily="2" charset="2"/>
        <a:buChar char="§"/>
        <a:defRPr sz="1400" kern="1200">
          <a:solidFill>
            <a:schemeClr val="tx1"/>
          </a:solidFill>
          <a:latin typeface="+mn-lt"/>
          <a:ea typeface="+mn-ea"/>
          <a:cs typeface="+mn-cs"/>
        </a:defRPr>
      </a:lvl8pPr>
      <a:lvl9pPr marL="3943350" indent="-285750" algn="l" defTabSz="914400" rtl="0" eaLnBrk="1" latinLnBrk="0" hangingPunct="1">
        <a:lnSpc>
          <a:spcPct val="100000"/>
        </a:lnSpc>
        <a:spcBef>
          <a:spcPts val="300"/>
        </a:spcBef>
        <a:spcAft>
          <a:spcPts val="300"/>
        </a:spcAft>
        <a:buClr>
          <a:schemeClr val="tx2"/>
        </a:buClr>
        <a:buSzPct val="80000"/>
        <a:buFont typeface="Wingdings" panose="05000000000000000000"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15:clr>
            <a:srgbClr val="A6A6A6"/>
          </p15:clr>
        </p15:guide>
        <p15:guide id="2" pos="7680">
          <p15:clr>
            <a:srgbClr val="A6A6A6"/>
          </p15:clr>
        </p15:guide>
        <p15:guide id="3" pos="136">
          <p15:clr>
            <a:srgbClr val="A6A6A6"/>
          </p15:clr>
        </p15:guide>
        <p15:guide id="4" pos="483">
          <p15:clr>
            <a:srgbClr val="A6A6A6"/>
          </p15:clr>
        </p15:guide>
        <p15:guide id="5" pos="551">
          <p15:clr>
            <a:srgbClr val="A6A6A6"/>
          </p15:clr>
        </p15:guide>
        <p15:guide id="6" pos="898">
          <p15:clr>
            <a:srgbClr val="A6A6A6"/>
          </p15:clr>
        </p15:guide>
        <p15:guide id="7" pos="966">
          <p15:clr>
            <a:srgbClr val="A6A6A6"/>
          </p15:clr>
        </p15:guide>
        <p15:guide id="8" pos="1314">
          <p15:clr>
            <a:srgbClr val="A6A6A6"/>
          </p15:clr>
        </p15:guide>
        <p15:guide id="9" pos="1382">
          <p15:clr>
            <a:srgbClr val="A6A6A6"/>
          </p15:clr>
        </p15:guide>
        <p15:guide id="10" pos="1729">
          <p15:clr>
            <a:srgbClr val="A6A6A6"/>
          </p15:clr>
        </p15:guide>
        <p15:guide id="11" pos="1797">
          <p15:clr>
            <a:srgbClr val="A6A6A6"/>
          </p15:clr>
        </p15:guide>
        <p15:guide id="12" pos="2144">
          <p15:clr>
            <a:srgbClr val="A6A6A6"/>
          </p15:clr>
        </p15:guide>
        <p15:guide id="13" pos="2212">
          <p15:clr>
            <a:srgbClr val="A6A6A6"/>
          </p15:clr>
        </p15:guide>
        <p15:guide id="14" pos="2560">
          <p15:clr>
            <a:srgbClr val="A6A6A6"/>
          </p15:clr>
        </p15:guide>
        <p15:guide id="15" pos="2628">
          <p15:clr>
            <a:srgbClr val="A6A6A6"/>
          </p15:clr>
        </p15:guide>
        <p15:guide id="16" pos="2975">
          <p15:clr>
            <a:srgbClr val="A6A6A6"/>
          </p15:clr>
        </p15:guide>
        <p15:guide id="17" pos="3043">
          <p15:clr>
            <a:srgbClr val="A6A6A6"/>
          </p15:clr>
        </p15:guide>
        <p15:guide id="18" pos="3390">
          <p15:clr>
            <a:srgbClr val="A6A6A6"/>
          </p15:clr>
        </p15:guide>
        <p15:guide id="19" pos="3458">
          <p15:clr>
            <a:srgbClr val="A6A6A6"/>
          </p15:clr>
        </p15:guide>
        <p15:guide id="20" pos="3805">
          <p15:clr>
            <a:srgbClr val="A6A6A6"/>
          </p15:clr>
        </p15:guide>
        <p15:guide id="21" pos="3874">
          <p15:clr>
            <a:srgbClr val="A6A6A6"/>
          </p15:clr>
        </p15:guide>
        <p15:guide id="22" pos="4221">
          <p15:clr>
            <a:srgbClr val="A6A6A6"/>
          </p15:clr>
        </p15:guide>
        <p15:guide id="23" pos="4289">
          <p15:clr>
            <a:srgbClr val="A6A6A6"/>
          </p15:clr>
        </p15:guide>
        <p15:guide id="24" pos="4636">
          <p15:clr>
            <a:srgbClr val="A6A6A6"/>
          </p15:clr>
        </p15:guide>
        <p15:guide id="25" pos="4704">
          <p15:clr>
            <a:srgbClr val="A6A6A6"/>
          </p15:clr>
        </p15:guide>
        <p15:guide id="26" pos="5051">
          <p15:clr>
            <a:srgbClr val="A6A6A6"/>
          </p15:clr>
        </p15:guide>
        <p15:guide id="27" pos="5120">
          <p15:clr>
            <a:srgbClr val="A6A6A6"/>
          </p15:clr>
        </p15:guide>
        <p15:guide id="28" pos="5467">
          <p15:clr>
            <a:srgbClr val="A6A6A6"/>
          </p15:clr>
        </p15:guide>
        <p15:guide id="29" pos="5535">
          <p15:clr>
            <a:srgbClr val="A6A6A6"/>
          </p15:clr>
        </p15:guide>
        <p15:guide id="30" pos="5882">
          <p15:clr>
            <a:srgbClr val="A6A6A6"/>
          </p15:clr>
        </p15:guide>
        <p15:guide id="31" pos="5950">
          <p15:clr>
            <a:srgbClr val="A6A6A6"/>
          </p15:clr>
        </p15:guide>
        <p15:guide id="32" pos="6297">
          <p15:clr>
            <a:srgbClr val="A6A6A6"/>
          </p15:clr>
        </p15:guide>
        <p15:guide id="33" pos="6365">
          <p15:clr>
            <a:srgbClr val="A6A6A6"/>
          </p15:clr>
        </p15:guide>
        <p15:guide id="34" pos="6713">
          <p15:clr>
            <a:srgbClr val="A6A6A6"/>
          </p15:clr>
        </p15:guide>
        <p15:guide id="35" pos="6781">
          <p15:clr>
            <a:srgbClr val="A6A6A6"/>
          </p15:clr>
        </p15:guide>
        <p15:guide id="36" pos="7128">
          <p15:clr>
            <a:srgbClr val="A6A6A6"/>
          </p15:clr>
        </p15:guide>
        <p15:guide id="37" pos="7196">
          <p15:clr>
            <a:srgbClr val="A6A6A6"/>
          </p15:clr>
        </p15:guide>
        <p15:guide id="38" pos="7543">
          <p15:clr>
            <a:srgbClr val="A6A6A6"/>
          </p15:clr>
        </p15:guide>
        <p15:guide id="39" orient="horz">
          <p15:clr>
            <a:srgbClr val="A6A6A6"/>
          </p15:clr>
        </p15:guide>
        <p15:guide id="40" orient="horz" pos="4320">
          <p15:clr>
            <a:srgbClr val="A6A6A6"/>
          </p15:clr>
        </p15:guide>
        <p15:guide id="41" orient="horz" pos="136">
          <p15:clr>
            <a:srgbClr val="A6A6A6"/>
          </p15:clr>
        </p15:guide>
        <p15:guide id="42" orient="horz" pos="442">
          <p15:clr>
            <a:srgbClr val="A6A6A6"/>
          </p15:clr>
        </p15:guide>
        <p15:guide id="43" orient="horz" pos="510">
          <p15:clr>
            <a:srgbClr val="A6A6A6"/>
          </p15:clr>
        </p15:guide>
        <p15:guide id="44" orient="horz" pos="816">
          <p15:clr>
            <a:srgbClr val="A6A6A6"/>
          </p15:clr>
        </p15:guide>
        <p15:guide id="45" orient="horz" pos="890">
          <p15:clr>
            <a:srgbClr val="A6A6A6"/>
          </p15:clr>
        </p15:guide>
        <p15:guide id="46" orient="horz" pos="1190">
          <p15:clr>
            <a:srgbClr val="A6A6A6"/>
          </p15:clr>
        </p15:guide>
        <p15:guide id="47" orient="horz" pos="1258">
          <p15:clr>
            <a:srgbClr val="A6A6A6"/>
          </p15:clr>
        </p15:guide>
        <p15:guide id="48" orient="horz" pos="1564">
          <p15:clr>
            <a:srgbClr val="A6A6A6"/>
          </p15:clr>
        </p15:guide>
        <p15:guide id="49" orient="horz" pos="1632">
          <p15:clr>
            <a:srgbClr val="A6A6A6"/>
          </p15:clr>
        </p15:guide>
        <p15:guide id="50" orient="horz" pos="1938">
          <p15:clr>
            <a:srgbClr val="A6A6A6"/>
          </p15:clr>
        </p15:guide>
        <p15:guide id="51" orient="horz" pos="2001">
          <p15:clr>
            <a:srgbClr val="A6A6A6"/>
          </p15:clr>
        </p15:guide>
        <p15:guide id="52" orient="horz" pos="2313">
          <p15:clr>
            <a:srgbClr val="A6A6A6"/>
          </p15:clr>
        </p15:guide>
        <p15:guide id="53" orient="horz" pos="2381">
          <p15:clr>
            <a:srgbClr val="A6A6A6"/>
          </p15:clr>
        </p15:guide>
        <p15:guide id="54" orient="horz" pos="2687">
          <p15:clr>
            <a:srgbClr val="A6A6A6"/>
          </p15:clr>
        </p15:guide>
        <p15:guide id="55" orient="horz" pos="2755">
          <p15:clr>
            <a:srgbClr val="A6A6A6"/>
          </p15:clr>
        </p15:guide>
        <p15:guide id="56" orient="horz" pos="3061">
          <p15:clr>
            <a:srgbClr val="A6A6A6"/>
          </p15:clr>
        </p15:guide>
        <p15:guide id="57" orient="horz" pos="3129">
          <p15:clr>
            <a:srgbClr val="A6A6A6"/>
          </p15:clr>
        </p15:guide>
        <p15:guide id="58" orient="horz" pos="3435">
          <p15:clr>
            <a:srgbClr val="A6A6A6"/>
          </p15:clr>
        </p15:guide>
        <p15:guide id="59" orient="horz" pos="3503">
          <p15:clr>
            <a:srgbClr val="A6A6A6"/>
          </p15:clr>
        </p15:guide>
        <p15:guide id="60" orient="horz" pos="3809">
          <p15:clr>
            <a:srgbClr val="A6A6A6"/>
          </p15:clr>
        </p15:guide>
        <p15:guide id="61" orient="horz" pos="3877">
          <p15:clr>
            <a:srgbClr val="A6A6A6"/>
          </p15:clr>
        </p15:guide>
        <p15:guide id="62" orient="horz" pos="4183">
          <p15:clr>
            <a:srgbClr val="A6A6A6"/>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272329B-CFF2-7376-D483-39D160DC9B07}"/>
              </a:ext>
            </a:extLst>
          </p:cNvPr>
          <p:cNvSpPr>
            <a:spLocks noGrp="1"/>
          </p:cNvSpPr>
          <p:nvPr>
            <p:ph type="body" sz="quarter" idx="10"/>
          </p:nvPr>
        </p:nvSpPr>
        <p:spPr/>
        <p:txBody>
          <a:bodyPr/>
          <a:lstStyle/>
          <a:p>
            <a:r>
              <a:rPr lang="en-US" dirty="0"/>
              <a:t>Bank Customer Churn Prediction</a:t>
            </a:r>
          </a:p>
        </p:txBody>
      </p:sp>
      <p:sp>
        <p:nvSpPr>
          <p:cNvPr id="3" name="Text Placeholder 2">
            <a:extLst>
              <a:ext uri="{FF2B5EF4-FFF2-40B4-BE49-F238E27FC236}">
                <a16:creationId xmlns:a16="http://schemas.microsoft.com/office/drawing/2014/main" id="{874835E8-EDF0-FB83-5BDD-31EDA582B199}"/>
              </a:ext>
            </a:extLst>
          </p:cNvPr>
          <p:cNvSpPr>
            <a:spLocks noGrp="1"/>
          </p:cNvSpPr>
          <p:nvPr>
            <p:ph type="body" sz="quarter" idx="11"/>
          </p:nvPr>
        </p:nvSpPr>
        <p:spPr/>
        <p:txBody>
          <a:bodyPr/>
          <a:lstStyle/>
          <a:p>
            <a:r>
              <a:rPr lang="en-US" dirty="0" err="1"/>
              <a:t>Andia</a:t>
            </a:r>
            <a:r>
              <a:rPr lang="en-US" dirty="0"/>
              <a:t>, Chris, Joey, Liwen, and </a:t>
            </a:r>
            <a:r>
              <a:rPr lang="en-US" dirty="0" err="1"/>
              <a:t>Parto</a:t>
            </a:r>
            <a:endParaRPr lang="en-US" dirty="0"/>
          </a:p>
        </p:txBody>
      </p:sp>
      <p:sp>
        <p:nvSpPr>
          <p:cNvPr id="4" name="Date Placeholder 3">
            <a:extLst>
              <a:ext uri="{FF2B5EF4-FFF2-40B4-BE49-F238E27FC236}">
                <a16:creationId xmlns:a16="http://schemas.microsoft.com/office/drawing/2014/main" id="{A143E0AA-67D5-F0F5-592C-DE787D5388F0}"/>
              </a:ext>
            </a:extLst>
          </p:cNvPr>
          <p:cNvSpPr>
            <a:spLocks noGrp="1"/>
          </p:cNvSpPr>
          <p:nvPr>
            <p:ph type="dt" sz="half" idx="17"/>
          </p:nvPr>
        </p:nvSpPr>
        <p:spPr/>
        <p:txBody>
          <a:bodyPr/>
          <a:lstStyle/>
          <a:p>
            <a:fld id="{774B5281-A2C5-4E05-BD78-C1A0E8EE3577}" type="datetime1">
              <a:rPr lang="en-US" smtClean="0"/>
              <a:t>1/26/2023</a:t>
            </a:fld>
            <a:endParaRPr lang="en-US" dirty="0"/>
          </a:p>
        </p:txBody>
      </p:sp>
    </p:spTree>
    <p:extLst>
      <p:ext uri="{BB962C8B-B14F-4D97-AF65-F5344CB8AC3E}">
        <p14:creationId xmlns:p14="http://schemas.microsoft.com/office/powerpoint/2010/main" val="1356160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7D2BCC4-2D0E-0020-C6F9-B6B301E60BB8}"/>
              </a:ext>
            </a:extLst>
          </p:cNvPr>
          <p:cNvSpPr>
            <a:spLocks noGrp="1"/>
          </p:cNvSpPr>
          <p:nvPr>
            <p:ph type="title"/>
          </p:nvPr>
        </p:nvSpPr>
        <p:spPr/>
        <p:txBody>
          <a:bodyPr/>
          <a:lstStyle/>
          <a:p>
            <a:r>
              <a:rPr lang="en-US" dirty="0"/>
              <a:t>Project Roadblock</a:t>
            </a:r>
          </a:p>
        </p:txBody>
      </p:sp>
      <p:sp>
        <p:nvSpPr>
          <p:cNvPr id="10" name="Text Placeholder 9">
            <a:extLst>
              <a:ext uri="{FF2B5EF4-FFF2-40B4-BE49-F238E27FC236}">
                <a16:creationId xmlns:a16="http://schemas.microsoft.com/office/drawing/2014/main" id="{CEC941B0-DB4C-647A-A1D7-EA80F9DDF14A}"/>
              </a:ext>
            </a:extLst>
          </p:cNvPr>
          <p:cNvSpPr>
            <a:spLocks noGrp="1"/>
          </p:cNvSpPr>
          <p:nvPr>
            <p:ph type="body" sz="quarter" idx="13"/>
          </p:nvPr>
        </p:nvSpPr>
        <p:spPr/>
        <p:txBody>
          <a:bodyPr/>
          <a:lstStyle/>
          <a:p>
            <a:endParaRPr lang="en-US"/>
          </a:p>
        </p:txBody>
      </p:sp>
      <p:sp>
        <p:nvSpPr>
          <p:cNvPr id="11" name="Text Placeholder 10">
            <a:extLst>
              <a:ext uri="{FF2B5EF4-FFF2-40B4-BE49-F238E27FC236}">
                <a16:creationId xmlns:a16="http://schemas.microsoft.com/office/drawing/2014/main" id="{041A94AA-70CC-856E-94CC-2DB8D0ABADF8}"/>
              </a:ext>
            </a:extLst>
          </p:cNvPr>
          <p:cNvSpPr>
            <a:spLocks noGrp="1"/>
          </p:cNvSpPr>
          <p:nvPr>
            <p:ph type="body" sz="quarter" idx="19"/>
          </p:nvPr>
        </p:nvSpPr>
        <p:spPr/>
        <p:txBody>
          <a:bodyPr/>
          <a:lstStyle/>
          <a:p>
            <a:endParaRPr lang="en-US"/>
          </a:p>
        </p:txBody>
      </p:sp>
      <p:sp>
        <p:nvSpPr>
          <p:cNvPr id="6" name="Slide Number Placeholder 5">
            <a:extLst>
              <a:ext uri="{FF2B5EF4-FFF2-40B4-BE49-F238E27FC236}">
                <a16:creationId xmlns:a16="http://schemas.microsoft.com/office/drawing/2014/main" id="{59705CBF-5394-F648-CD1F-074089D3D800}"/>
              </a:ext>
            </a:extLst>
          </p:cNvPr>
          <p:cNvSpPr>
            <a:spLocks noGrp="1"/>
          </p:cNvSpPr>
          <p:nvPr>
            <p:ph type="sldNum" sz="quarter" idx="22"/>
          </p:nvPr>
        </p:nvSpPr>
        <p:spPr/>
        <p:txBody>
          <a:bodyPr/>
          <a:lstStyle/>
          <a:p>
            <a:fld id="{66A3101B-02DE-4DBE-A52F-35092CF47DF2}" type="slidenum">
              <a:rPr lang="en-US" smtClean="0"/>
              <a:pPr/>
              <a:t>10</a:t>
            </a:fld>
            <a:endParaRPr lang="en-US"/>
          </a:p>
        </p:txBody>
      </p:sp>
    </p:spTree>
    <p:extLst>
      <p:ext uri="{BB962C8B-B14F-4D97-AF65-F5344CB8AC3E}">
        <p14:creationId xmlns:p14="http://schemas.microsoft.com/office/powerpoint/2010/main" val="2751905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39FA050-2AC4-3717-45C9-77E35AAD325F}"/>
              </a:ext>
            </a:extLst>
          </p:cNvPr>
          <p:cNvSpPr>
            <a:spLocks noGrp="1"/>
          </p:cNvSpPr>
          <p:nvPr>
            <p:ph type="body" sz="quarter" idx="12"/>
          </p:nvPr>
        </p:nvSpPr>
        <p:spPr/>
        <p:txBody>
          <a:bodyPr/>
          <a:lstStyle/>
          <a:p>
            <a:r>
              <a:rPr lang="en-US" dirty="0"/>
              <a:t>Project Summary</a:t>
            </a:r>
          </a:p>
        </p:txBody>
      </p:sp>
      <p:sp>
        <p:nvSpPr>
          <p:cNvPr id="5" name="Text Placeholder 4">
            <a:extLst>
              <a:ext uri="{FF2B5EF4-FFF2-40B4-BE49-F238E27FC236}">
                <a16:creationId xmlns:a16="http://schemas.microsoft.com/office/drawing/2014/main" id="{D59A5011-F0BE-79CF-40A5-3226AFCA5B71}"/>
              </a:ext>
            </a:extLst>
          </p:cNvPr>
          <p:cNvSpPr>
            <a:spLocks noGrp="1"/>
          </p:cNvSpPr>
          <p:nvPr>
            <p:ph type="body" sz="quarter" idx="13"/>
          </p:nvPr>
        </p:nvSpPr>
        <p:spPr/>
        <p:txBody>
          <a:bodyPr/>
          <a:lstStyle/>
          <a:p>
            <a:pPr lvl="1"/>
            <a:r>
              <a:rPr lang="en-US" dirty="0">
                <a:solidFill>
                  <a:schemeClr val="accent1"/>
                </a:solidFill>
              </a:rPr>
              <a:t>Results and Findings</a:t>
            </a:r>
          </a:p>
          <a:p>
            <a:pPr lvl="1"/>
            <a:r>
              <a:rPr lang="en-US" i="0" dirty="0">
                <a:solidFill>
                  <a:schemeClr val="accent1"/>
                </a:solidFill>
                <a:effectLst/>
                <a:latin typeface="Arial" panose="020B0604020202020204" pitchFamily="34" charset="0"/>
              </a:rPr>
              <a:t>Improvement for future analysis</a:t>
            </a:r>
            <a:endParaRPr lang="en-US" dirty="0">
              <a:solidFill>
                <a:schemeClr val="accent1"/>
              </a:solidFill>
            </a:endParaRPr>
          </a:p>
          <a:p>
            <a:endParaRPr lang="en-US" dirty="0"/>
          </a:p>
          <a:p>
            <a:endParaRPr lang="en-US" dirty="0"/>
          </a:p>
        </p:txBody>
      </p:sp>
    </p:spTree>
    <p:extLst>
      <p:ext uri="{BB962C8B-B14F-4D97-AF65-F5344CB8AC3E}">
        <p14:creationId xmlns:p14="http://schemas.microsoft.com/office/powerpoint/2010/main" val="342862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0BB83-0D4C-C501-B9AA-80E1D1C8C82E}"/>
              </a:ext>
            </a:extLst>
          </p:cNvPr>
          <p:cNvSpPr>
            <a:spLocks noGrp="1"/>
          </p:cNvSpPr>
          <p:nvPr>
            <p:ph type="title"/>
          </p:nvPr>
        </p:nvSpPr>
        <p:spPr/>
        <p:txBody>
          <a:bodyPr/>
          <a:lstStyle/>
          <a:p>
            <a:r>
              <a:rPr lang="en-US" dirty="0"/>
              <a:t>Results and Findings</a:t>
            </a:r>
          </a:p>
        </p:txBody>
      </p:sp>
      <p:sp>
        <p:nvSpPr>
          <p:cNvPr id="3" name="Text Placeholder 2">
            <a:extLst>
              <a:ext uri="{FF2B5EF4-FFF2-40B4-BE49-F238E27FC236}">
                <a16:creationId xmlns:a16="http://schemas.microsoft.com/office/drawing/2014/main" id="{9C6BCC33-DCBD-D398-3834-C7E6394E1C28}"/>
              </a:ext>
            </a:extLst>
          </p:cNvPr>
          <p:cNvSpPr>
            <a:spLocks noGrp="1"/>
          </p:cNvSpPr>
          <p:nvPr>
            <p:ph type="body" sz="quarter" idx="13"/>
          </p:nvPr>
        </p:nvSpPr>
        <p:spPr/>
        <p:txBody>
          <a:bodyPr/>
          <a:lstStyle/>
          <a:p>
            <a:endParaRPr lang="en-US"/>
          </a:p>
        </p:txBody>
      </p:sp>
      <p:sp>
        <p:nvSpPr>
          <p:cNvPr id="4" name="Text Placeholder 3">
            <a:extLst>
              <a:ext uri="{FF2B5EF4-FFF2-40B4-BE49-F238E27FC236}">
                <a16:creationId xmlns:a16="http://schemas.microsoft.com/office/drawing/2014/main" id="{4CD6EEA9-0010-13B6-5458-4BAD0CF1B69C}"/>
              </a:ext>
            </a:extLst>
          </p:cNvPr>
          <p:cNvSpPr>
            <a:spLocks noGrp="1"/>
          </p:cNvSpPr>
          <p:nvPr>
            <p:ph type="body" sz="quarter" idx="19"/>
          </p:nvPr>
        </p:nvSpPr>
        <p:spPr/>
        <p:txBody>
          <a:bodyPr/>
          <a:lstStyle/>
          <a:p>
            <a:endParaRPr lang="en-US"/>
          </a:p>
        </p:txBody>
      </p:sp>
      <p:sp>
        <p:nvSpPr>
          <p:cNvPr id="6" name="Slide Number Placeholder 5">
            <a:extLst>
              <a:ext uri="{FF2B5EF4-FFF2-40B4-BE49-F238E27FC236}">
                <a16:creationId xmlns:a16="http://schemas.microsoft.com/office/drawing/2014/main" id="{F98FB8A0-8FDE-34C7-1C7F-8426A6425BD9}"/>
              </a:ext>
            </a:extLst>
          </p:cNvPr>
          <p:cNvSpPr>
            <a:spLocks noGrp="1"/>
          </p:cNvSpPr>
          <p:nvPr>
            <p:ph type="sldNum" sz="quarter" idx="22"/>
          </p:nvPr>
        </p:nvSpPr>
        <p:spPr/>
        <p:txBody>
          <a:bodyPr/>
          <a:lstStyle/>
          <a:p>
            <a:fld id="{66A3101B-02DE-4DBE-A52F-35092CF47DF2}" type="slidenum">
              <a:rPr lang="en-US" smtClean="0"/>
              <a:pPr/>
              <a:t>12</a:t>
            </a:fld>
            <a:endParaRPr lang="en-US"/>
          </a:p>
        </p:txBody>
      </p:sp>
    </p:spTree>
    <p:extLst>
      <p:ext uri="{BB962C8B-B14F-4D97-AF65-F5344CB8AC3E}">
        <p14:creationId xmlns:p14="http://schemas.microsoft.com/office/powerpoint/2010/main" val="2306891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43DC7-3B92-2382-3DDE-F188B1BE9E6B}"/>
              </a:ext>
            </a:extLst>
          </p:cNvPr>
          <p:cNvSpPr>
            <a:spLocks noGrp="1"/>
          </p:cNvSpPr>
          <p:nvPr>
            <p:ph type="title"/>
          </p:nvPr>
        </p:nvSpPr>
        <p:spPr/>
        <p:txBody>
          <a:bodyPr/>
          <a:lstStyle/>
          <a:p>
            <a:r>
              <a:rPr lang="en-US" i="0" dirty="0">
                <a:effectLst/>
                <a:latin typeface="Arial" panose="020B0604020202020204" pitchFamily="34" charset="0"/>
              </a:rPr>
              <a:t>Improvement for future analysis</a:t>
            </a:r>
            <a:endParaRPr lang="en-US" dirty="0"/>
          </a:p>
        </p:txBody>
      </p:sp>
      <p:sp>
        <p:nvSpPr>
          <p:cNvPr id="12" name="Text Placeholder 11">
            <a:extLst>
              <a:ext uri="{FF2B5EF4-FFF2-40B4-BE49-F238E27FC236}">
                <a16:creationId xmlns:a16="http://schemas.microsoft.com/office/drawing/2014/main" id="{976AC766-A385-DB99-2927-2E119B4871F9}"/>
              </a:ext>
            </a:extLst>
          </p:cNvPr>
          <p:cNvSpPr>
            <a:spLocks noGrp="1"/>
          </p:cNvSpPr>
          <p:nvPr>
            <p:ph type="body" sz="quarter" idx="13"/>
          </p:nvPr>
        </p:nvSpPr>
        <p:spPr/>
        <p:txBody>
          <a:bodyPr/>
          <a:lstStyle/>
          <a:p>
            <a:endParaRPr lang="en-US"/>
          </a:p>
        </p:txBody>
      </p:sp>
      <p:sp>
        <p:nvSpPr>
          <p:cNvPr id="14" name="Text Placeholder 13">
            <a:extLst>
              <a:ext uri="{FF2B5EF4-FFF2-40B4-BE49-F238E27FC236}">
                <a16:creationId xmlns:a16="http://schemas.microsoft.com/office/drawing/2014/main" id="{8297C836-40D9-A6E8-C34C-E5644FFA6DA5}"/>
              </a:ext>
            </a:extLst>
          </p:cNvPr>
          <p:cNvSpPr>
            <a:spLocks noGrp="1"/>
          </p:cNvSpPr>
          <p:nvPr>
            <p:ph type="body" sz="quarter" idx="19"/>
          </p:nvPr>
        </p:nvSpPr>
        <p:spPr/>
        <p:txBody>
          <a:bodyPr/>
          <a:lstStyle/>
          <a:p>
            <a:endParaRPr lang="en-US"/>
          </a:p>
        </p:txBody>
      </p:sp>
      <p:sp>
        <p:nvSpPr>
          <p:cNvPr id="5" name="Slide Number Placeholder 4">
            <a:extLst>
              <a:ext uri="{FF2B5EF4-FFF2-40B4-BE49-F238E27FC236}">
                <a16:creationId xmlns:a16="http://schemas.microsoft.com/office/drawing/2014/main" id="{CA76389D-7CB2-27D1-7C00-3C526001F7C1}"/>
              </a:ext>
            </a:extLst>
          </p:cNvPr>
          <p:cNvSpPr>
            <a:spLocks noGrp="1"/>
          </p:cNvSpPr>
          <p:nvPr>
            <p:ph type="sldNum" sz="quarter" idx="22"/>
          </p:nvPr>
        </p:nvSpPr>
        <p:spPr/>
        <p:txBody>
          <a:bodyPr/>
          <a:lstStyle/>
          <a:p>
            <a:fld id="{66A3101B-02DE-4DBE-A52F-35092CF47DF2}" type="slidenum">
              <a:rPr lang="en-US" smtClean="0"/>
              <a:pPr/>
              <a:t>13</a:t>
            </a:fld>
            <a:endParaRPr lang="en-US"/>
          </a:p>
        </p:txBody>
      </p:sp>
      <p:pic>
        <p:nvPicPr>
          <p:cNvPr id="16" name="Picture Placeholder 15" descr="Puzzle pieces with solid fill">
            <a:extLst>
              <a:ext uri="{FF2B5EF4-FFF2-40B4-BE49-F238E27FC236}">
                <a16:creationId xmlns:a16="http://schemas.microsoft.com/office/drawing/2014/main" id="{8343069D-4539-A8E9-1B57-CFE94C5C6955}"/>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923467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AED64AAC-6E3F-A843-432E-7ADC5C26FB88}"/>
              </a:ext>
            </a:extLst>
          </p:cNvPr>
          <p:cNvSpPr>
            <a:spLocks noGrp="1"/>
          </p:cNvSpPr>
          <p:nvPr>
            <p:ph type="body" sz="quarter" idx="19"/>
          </p:nvPr>
        </p:nvSpPr>
        <p:spPr/>
        <p:txBody>
          <a:bodyPr/>
          <a:lstStyle/>
          <a:p>
            <a:endParaRPr lang="en-US"/>
          </a:p>
        </p:txBody>
      </p:sp>
      <p:sp>
        <p:nvSpPr>
          <p:cNvPr id="6" name="Slide Number Placeholder 5">
            <a:extLst>
              <a:ext uri="{FF2B5EF4-FFF2-40B4-BE49-F238E27FC236}">
                <a16:creationId xmlns:a16="http://schemas.microsoft.com/office/drawing/2014/main" id="{F6BF07F8-0976-3C26-DE8D-31E0456E7D2F}"/>
              </a:ext>
            </a:extLst>
          </p:cNvPr>
          <p:cNvSpPr>
            <a:spLocks noGrp="1"/>
          </p:cNvSpPr>
          <p:nvPr>
            <p:ph type="sldNum" sz="quarter" idx="22"/>
          </p:nvPr>
        </p:nvSpPr>
        <p:spPr/>
        <p:txBody>
          <a:bodyPr/>
          <a:lstStyle/>
          <a:p>
            <a:fld id="{66A3101B-02DE-4DBE-A52F-35092CF47DF2}" type="slidenum">
              <a:rPr lang="en-US" smtClean="0"/>
              <a:pPr/>
              <a:t>14</a:t>
            </a:fld>
            <a:endParaRPr lang="en-US"/>
          </a:p>
        </p:txBody>
      </p:sp>
      <p:sp>
        <p:nvSpPr>
          <p:cNvPr id="7" name="Text Placeholder 6">
            <a:extLst>
              <a:ext uri="{FF2B5EF4-FFF2-40B4-BE49-F238E27FC236}">
                <a16:creationId xmlns:a16="http://schemas.microsoft.com/office/drawing/2014/main" id="{3426E7E6-CD84-5667-FB09-2B7504C35FBE}"/>
              </a:ext>
            </a:extLst>
          </p:cNvPr>
          <p:cNvSpPr>
            <a:spLocks noGrp="1"/>
          </p:cNvSpPr>
          <p:nvPr>
            <p:ph type="body" sz="quarter" idx="11"/>
          </p:nvPr>
        </p:nvSpPr>
        <p:spPr>
          <a:xfrm>
            <a:off x="3657600" y="2315865"/>
            <a:ext cx="8283921" cy="485775"/>
          </a:xfrm>
          <a:prstGeom prst="roundRect">
            <a:avLst/>
          </a:prstGeom>
        </p:spPr>
        <p:txBody>
          <a:bodyPr/>
          <a:lstStyle/>
          <a:p>
            <a:r>
              <a:rPr lang="en-US" dirty="0"/>
              <a:t>Thank you / Questions and Answers</a:t>
            </a:r>
          </a:p>
        </p:txBody>
      </p:sp>
      <p:sp>
        <p:nvSpPr>
          <p:cNvPr id="8" name="Text Placeholder 7">
            <a:extLst>
              <a:ext uri="{FF2B5EF4-FFF2-40B4-BE49-F238E27FC236}">
                <a16:creationId xmlns:a16="http://schemas.microsoft.com/office/drawing/2014/main" id="{541F7F09-A900-9CAA-6B33-65159F61150E}"/>
              </a:ext>
            </a:extLst>
          </p:cNvPr>
          <p:cNvSpPr>
            <a:spLocks noGrp="1"/>
          </p:cNvSpPr>
          <p:nvPr>
            <p:ph type="body" sz="quarter" idx="12"/>
          </p:nvPr>
        </p:nvSpPr>
        <p:spPr>
          <a:xfrm>
            <a:off x="3657600" y="3001468"/>
            <a:ext cx="8283921" cy="1087959"/>
          </a:xfrm>
        </p:spPr>
        <p:txBody>
          <a:bodyPr/>
          <a:lstStyle/>
          <a:p>
            <a:endParaRPr lang="en-US" dirty="0"/>
          </a:p>
        </p:txBody>
      </p:sp>
      <p:sp>
        <p:nvSpPr>
          <p:cNvPr id="4" name="Flowchart: Connector 3">
            <a:extLst>
              <a:ext uri="{FF2B5EF4-FFF2-40B4-BE49-F238E27FC236}">
                <a16:creationId xmlns:a16="http://schemas.microsoft.com/office/drawing/2014/main" id="{3CFBA574-A193-C1B7-DD52-D1AF86D8F10F}"/>
              </a:ext>
            </a:extLst>
          </p:cNvPr>
          <p:cNvSpPr/>
          <p:nvPr/>
        </p:nvSpPr>
        <p:spPr>
          <a:xfrm>
            <a:off x="-907610" y="4704769"/>
            <a:ext cx="1815220" cy="1853965"/>
          </a:xfrm>
          <a:prstGeom prst="flowChartConnector">
            <a:avLst/>
          </a:prstGeom>
          <a:solidFill>
            <a:schemeClr val="bg1"/>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tIns="216000" bIns="216000" rtlCol="0" anchor="t"/>
          <a:lstStyle/>
          <a:p>
            <a:pPr marL="171450" marR="0" indent="-171450" algn="l" defTabSz="914400" rtl="0" eaLnBrk="1" fontAlgn="auto" latinLnBrk="0" hangingPunct="1">
              <a:lnSpc>
                <a:spcPct val="100000"/>
              </a:lnSpc>
              <a:spcBef>
                <a:spcPts val="300"/>
              </a:spcBef>
              <a:spcAft>
                <a:spcPts val="300"/>
              </a:spcAft>
              <a:buClr>
                <a:schemeClr val="tx2"/>
              </a:buClr>
              <a:buSzPct val="80000"/>
              <a:buFont typeface="Arial" panose="020B0604020202020204" pitchFamily="34" charset="0"/>
              <a:buChar char="•"/>
              <a:tabLst/>
            </a:pPr>
            <a:endParaRPr lang="en-US" sz="1200" dirty="0" err="1">
              <a:solidFill>
                <a:srgbClr val="000000"/>
              </a:solidFill>
            </a:endParaRPr>
          </a:p>
        </p:txBody>
      </p:sp>
    </p:spTree>
    <p:extLst>
      <p:ext uri="{BB962C8B-B14F-4D97-AF65-F5344CB8AC3E}">
        <p14:creationId xmlns:p14="http://schemas.microsoft.com/office/powerpoint/2010/main" val="3970259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24B783-0C4B-4333-8001-3BB53F15A8CE}"/>
              </a:ext>
            </a:extLst>
          </p:cNvPr>
          <p:cNvSpPr>
            <a:spLocks noGrp="1"/>
          </p:cNvSpPr>
          <p:nvPr>
            <p:ph type="title"/>
          </p:nvPr>
        </p:nvSpPr>
        <p:spPr/>
        <p:txBody>
          <a:bodyPr/>
          <a:lstStyle/>
          <a:p>
            <a:r>
              <a:rPr lang="en-US" dirty="0"/>
              <a:t>Agenda</a:t>
            </a:r>
          </a:p>
        </p:txBody>
      </p:sp>
      <p:sp>
        <p:nvSpPr>
          <p:cNvPr id="5" name="Text Placeholder 4">
            <a:extLst>
              <a:ext uri="{FF2B5EF4-FFF2-40B4-BE49-F238E27FC236}">
                <a16:creationId xmlns:a16="http://schemas.microsoft.com/office/drawing/2014/main" id="{ED7B0360-3A9A-7CF7-D751-61A88F933F0C}"/>
              </a:ext>
            </a:extLst>
          </p:cNvPr>
          <p:cNvSpPr>
            <a:spLocks noGrp="1"/>
          </p:cNvSpPr>
          <p:nvPr>
            <p:ph type="body" sz="quarter" idx="13"/>
          </p:nvPr>
        </p:nvSpPr>
        <p:spPr/>
        <p:txBody>
          <a:bodyPr/>
          <a:lstStyle/>
          <a:p>
            <a:endParaRPr lang="en-US" dirty="0"/>
          </a:p>
        </p:txBody>
      </p:sp>
      <p:sp>
        <p:nvSpPr>
          <p:cNvPr id="10" name="Text Placeholder 9">
            <a:extLst>
              <a:ext uri="{FF2B5EF4-FFF2-40B4-BE49-F238E27FC236}">
                <a16:creationId xmlns:a16="http://schemas.microsoft.com/office/drawing/2014/main" id="{0DEE76BC-9161-0C8A-9755-5DBAD938DB1E}"/>
              </a:ext>
            </a:extLst>
          </p:cNvPr>
          <p:cNvSpPr>
            <a:spLocks noGrp="1"/>
          </p:cNvSpPr>
          <p:nvPr>
            <p:ph type="body" sz="quarter" idx="27"/>
          </p:nvPr>
        </p:nvSpPr>
        <p:spPr/>
        <p:txBody>
          <a:bodyPr/>
          <a:lstStyle/>
          <a:p>
            <a:endParaRPr lang="en-US"/>
          </a:p>
        </p:txBody>
      </p:sp>
      <p:sp>
        <p:nvSpPr>
          <p:cNvPr id="7" name="Text Placeholder 6">
            <a:extLst>
              <a:ext uri="{FF2B5EF4-FFF2-40B4-BE49-F238E27FC236}">
                <a16:creationId xmlns:a16="http://schemas.microsoft.com/office/drawing/2014/main" id="{A8EC5B42-22C3-61B7-5DEA-97D0507AC5A3}"/>
              </a:ext>
            </a:extLst>
          </p:cNvPr>
          <p:cNvSpPr>
            <a:spLocks noGrp="1"/>
          </p:cNvSpPr>
          <p:nvPr>
            <p:ph type="body" sz="quarter" idx="17"/>
          </p:nvPr>
        </p:nvSpPr>
        <p:spPr/>
        <p:txBody>
          <a:bodyPr/>
          <a:lstStyle/>
          <a:p>
            <a:r>
              <a:rPr lang="en-US" dirty="0"/>
              <a:t>Project Roadmap</a:t>
            </a:r>
          </a:p>
        </p:txBody>
      </p:sp>
      <p:sp>
        <p:nvSpPr>
          <p:cNvPr id="8" name="Text Placeholder 7">
            <a:extLst>
              <a:ext uri="{FF2B5EF4-FFF2-40B4-BE49-F238E27FC236}">
                <a16:creationId xmlns:a16="http://schemas.microsoft.com/office/drawing/2014/main" id="{69D8CC3F-6F19-7B3A-D80B-09B269F84861}"/>
              </a:ext>
            </a:extLst>
          </p:cNvPr>
          <p:cNvSpPr>
            <a:spLocks noGrp="1"/>
          </p:cNvSpPr>
          <p:nvPr>
            <p:ph type="body" sz="quarter" idx="18"/>
          </p:nvPr>
        </p:nvSpPr>
        <p:spPr/>
        <p:txBody>
          <a:bodyPr/>
          <a:lstStyle/>
          <a:p>
            <a:endParaRPr lang="en-US"/>
          </a:p>
        </p:txBody>
      </p:sp>
      <p:sp>
        <p:nvSpPr>
          <p:cNvPr id="9" name="Text Placeholder 8">
            <a:extLst>
              <a:ext uri="{FF2B5EF4-FFF2-40B4-BE49-F238E27FC236}">
                <a16:creationId xmlns:a16="http://schemas.microsoft.com/office/drawing/2014/main" id="{260B652D-928C-6183-55EC-CF5BC5BEDDFC}"/>
              </a:ext>
            </a:extLst>
          </p:cNvPr>
          <p:cNvSpPr>
            <a:spLocks noGrp="1"/>
          </p:cNvSpPr>
          <p:nvPr>
            <p:ph type="body" sz="quarter" idx="26"/>
          </p:nvPr>
        </p:nvSpPr>
        <p:spPr/>
        <p:txBody>
          <a:bodyPr/>
          <a:lstStyle/>
          <a:p>
            <a:r>
              <a:rPr lang="en-US" dirty="0">
                <a:solidFill>
                  <a:schemeClr val="accent1"/>
                </a:solidFill>
              </a:rPr>
              <a:t>3</a:t>
            </a:r>
          </a:p>
        </p:txBody>
      </p:sp>
      <p:sp>
        <p:nvSpPr>
          <p:cNvPr id="11" name="Text Placeholder 10">
            <a:extLst>
              <a:ext uri="{FF2B5EF4-FFF2-40B4-BE49-F238E27FC236}">
                <a16:creationId xmlns:a16="http://schemas.microsoft.com/office/drawing/2014/main" id="{02EA3EDC-C2EF-6923-C886-FA1C9AA15DFF}"/>
              </a:ext>
            </a:extLst>
          </p:cNvPr>
          <p:cNvSpPr>
            <a:spLocks noGrp="1"/>
          </p:cNvSpPr>
          <p:nvPr>
            <p:ph type="body" sz="quarter" idx="41"/>
          </p:nvPr>
        </p:nvSpPr>
        <p:spPr/>
        <p:txBody>
          <a:bodyPr/>
          <a:lstStyle/>
          <a:p>
            <a:r>
              <a:rPr lang="en-US" dirty="0"/>
              <a:t>Data Selection</a:t>
            </a:r>
          </a:p>
        </p:txBody>
      </p:sp>
      <p:sp>
        <p:nvSpPr>
          <p:cNvPr id="12" name="Text Placeholder 11">
            <a:extLst>
              <a:ext uri="{FF2B5EF4-FFF2-40B4-BE49-F238E27FC236}">
                <a16:creationId xmlns:a16="http://schemas.microsoft.com/office/drawing/2014/main" id="{49AF42D1-83D4-E704-F7C0-CE2C3F5BCB31}"/>
              </a:ext>
            </a:extLst>
          </p:cNvPr>
          <p:cNvSpPr>
            <a:spLocks noGrp="1"/>
          </p:cNvSpPr>
          <p:nvPr>
            <p:ph type="body" sz="quarter" idx="42"/>
          </p:nvPr>
        </p:nvSpPr>
        <p:spPr/>
        <p:txBody>
          <a:bodyPr/>
          <a:lstStyle/>
          <a:p>
            <a:endParaRPr lang="en-US"/>
          </a:p>
        </p:txBody>
      </p:sp>
      <p:sp>
        <p:nvSpPr>
          <p:cNvPr id="13" name="Text Placeholder 12">
            <a:extLst>
              <a:ext uri="{FF2B5EF4-FFF2-40B4-BE49-F238E27FC236}">
                <a16:creationId xmlns:a16="http://schemas.microsoft.com/office/drawing/2014/main" id="{E5EE06F7-8E6A-4ADF-597C-D27383BDDB39}"/>
              </a:ext>
            </a:extLst>
          </p:cNvPr>
          <p:cNvSpPr>
            <a:spLocks noGrp="1"/>
          </p:cNvSpPr>
          <p:nvPr>
            <p:ph type="body" sz="quarter" idx="43"/>
          </p:nvPr>
        </p:nvSpPr>
        <p:spPr/>
        <p:txBody>
          <a:bodyPr/>
          <a:lstStyle/>
          <a:p>
            <a:r>
              <a:rPr lang="en-US" dirty="0">
                <a:solidFill>
                  <a:schemeClr val="accent1"/>
                </a:solidFill>
              </a:rPr>
              <a:t>4</a:t>
            </a:r>
          </a:p>
        </p:txBody>
      </p:sp>
      <p:sp>
        <p:nvSpPr>
          <p:cNvPr id="14" name="Text Placeholder 13">
            <a:extLst>
              <a:ext uri="{FF2B5EF4-FFF2-40B4-BE49-F238E27FC236}">
                <a16:creationId xmlns:a16="http://schemas.microsoft.com/office/drawing/2014/main" id="{986CCEA7-6EFF-E55F-5A49-2EDA28140AC6}"/>
              </a:ext>
            </a:extLst>
          </p:cNvPr>
          <p:cNvSpPr>
            <a:spLocks noGrp="1"/>
          </p:cNvSpPr>
          <p:nvPr>
            <p:ph type="body" sz="quarter" idx="44"/>
          </p:nvPr>
        </p:nvSpPr>
        <p:spPr/>
        <p:txBody>
          <a:bodyPr/>
          <a:lstStyle/>
          <a:p>
            <a:r>
              <a:rPr lang="en-US" dirty="0"/>
              <a:t>Purpose of Project</a:t>
            </a:r>
          </a:p>
        </p:txBody>
      </p:sp>
      <p:sp>
        <p:nvSpPr>
          <p:cNvPr id="15" name="Text Placeholder 14">
            <a:extLst>
              <a:ext uri="{FF2B5EF4-FFF2-40B4-BE49-F238E27FC236}">
                <a16:creationId xmlns:a16="http://schemas.microsoft.com/office/drawing/2014/main" id="{3EEB71D8-031F-BA20-4F23-016BA8F42B13}"/>
              </a:ext>
            </a:extLst>
          </p:cNvPr>
          <p:cNvSpPr>
            <a:spLocks noGrp="1"/>
          </p:cNvSpPr>
          <p:nvPr>
            <p:ph type="body" sz="quarter" idx="45"/>
          </p:nvPr>
        </p:nvSpPr>
        <p:spPr/>
        <p:txBody>
          <a:bodyPr/>
          <a:lstStyle/>
          <a:p>
            <a:endParaRPr lang="en-US" dirty="0"/>
          </a:p>
        </p:txBody>
      </p:sp>
      <p:sp>
        <p:nvSpPr>
          <p:cNvPr id="16" name="Text Placeholder 15">
            <a:extLst>
              <a:ext uri="{FF2B5EF4-FFF2-40B4-BE49-F238E27FC236}">
                <a16:creationId xmlns:a16="http://schemas.microsoft.com/office/drawing/2014/main" id="{A7FFFC7F-4643-2461-C202-CE459F1BE2E0}"/>
              </a:ext>
            </a:extLst>
          </p:cNvPr>
          <p:cNvSpPr>
            <a:spLocks noGrp="1"/>
          </p:cNvSpPr>
          <p:nvPr>
            <p:ph type="body" sz="quarter" idx="46"/>
          </p:nvPr>
        </p:nvSpPr>
        <p:spPr/>
        <p:txBody>
          <a:bodyPr/>
          <a:lstStyle/>
          <a:p>
            <a:r>
              <a:rPr lang="en-US" dirty="0">
                <a:solidFill>
                  <a:schemeClr val="accent1"/>
                </a:solidFill>
              </a:rPr>
              <a:t>1</a:t>
            </a:r>
          </a:p>
        </p:txBody>
      </p:sp>
      <p:sp>
        <p:nvSpPr>
          <p:cNvPr id="17" name="Text Placeholder 16">
            <a:extLst>
              <a:ext uri="{FF2B5EF4-FFF2-40B4-BE49-F238E27FC236}">
                <a16:creationId xmlns:a16="http://schemas.microsoft.com/office/drawing/2014/main" id="{7A4D36DF-8278-3DE8-58FB-6DCCA073D217}"/>
              </a:ext>
            </a:extLst>
          </p:cNvPr>
          <p:cNvSpPr>
            <a:spLocks noGrp="1"/>
          </p:cNvSpPr>
          <p:nvPr>
            <p:ph type="body" sz="quarter" idx="47"/>
          </p:nvPr>
        </p:nvSpPr>
        <p:spPr/>
        <p:txBody>
          <a:bodyPr/>
          <a:lstStyle/>
          <a:p>
            <a:r>
              <a:rPr lang="en-US" dirty="0"/>
              <a:t>Context</a:t>
            </a:r>
          </a:p>
        </p:txBody>
      </p:sp>
      <p:sp>
        <p:nvSpPr>
          <p:cNvPr id="18" name="Text Placeholder 17">
            <a:extLst>
              <a:ext uri="{FF2B5EF4-FFF2-40B4-BE49-F238E27FC236}">
                <a16:creationId xmlns:a16="http://schemas.microsoft.com/office/drawing/2014/main" id="{0D3F006A-BB86-DF4F-4BC7-A60B135DE0EA}"/>
              </a:ext>
            </a:extLst>
          </p:cNvPr>
          <p:cNvSpPr>
            <a:spLocks noGrp="1"/>
          </p:cNvSpPr>
          <p:nvPr>
            <p:ph type="body" sz="quarter" idx="48"/>
          </p:nvPr>
        </p:nvSpPr>
        <p:spPr/>
        <p:txBody>
          <a:bodyPr/>
          <a:lstStyle/>
          <a:p>
            <a:endParaRPr lang="en-US"/>
          </a:p>
        </p:txBody>
      </p:sp>
      <p:sp>
        <p:nvSpPr>
          <p:cNvPr id="19" name="Text Placeholder 18">
            <a:extLst>
              <a:ext uri="{FF2B5EF4-FFF2-40B4-BE49-F238E27FC236}">
                <a16:creationId xmlns:a16="http://schemas.microsoft.com/office/drawing/2014/main" id="{BB19A883-1EAD-7367-03F6-04D6E4B8A731}"/>
              </a:ext>
            </a:extLst>
          </p:cNvPr>
          <p:cNvSpPr>
            <a:spLocks noGrp="1"/>
          </p:cNvSpPr>
          <p:nvPr>
            <p:ph type="body" sz="quarter" idx="49"/>
          </p:nvPr>
        </p:nvSpPr>
        <p:spPr/>
        <p:txBody>
          <a:bodyPr/>
          <a:lstStyle/>
          <a:p>
            <a:r>
              <a:rPr lang="en-US" dirty="0">
                <a:solidFill>
                  <a:schemeClr val="accent1"/>
                </a:solidFill>
              </a:rPr>
              <a:t>2</a:t>
            </a:r>
          </a:p>
        </p:txBody>
      </p:sp>
      <p:sp>
        <p:nvSpPr>
          <p:cNvPr id="20" name="Text Placeholder 19">
            <a:extLst>
              <a:ext uri="{FF2B5EF4-FFF2-40B4-BE49-F238E27FC236}">
                <a16:creationId xmlns:a16="http://schemas.microsoft.com/office/drawing/2014/main" id="{7E15576E-4B1F-54A0-22FD-EE9117852799}"/>
              </a:ext>
            </a:extLst>
          </p:cNvPr>
          <p:cNvSpPr>
            <a:spLocks noGrp="1"/>
          </p:cNvSpPr>
          <p:nvPr>
            <p:ph type="body" sz="quarter" idx="59"/>
          </p:nvPr>
        </p:nvSpPr>
        <p:spPr/>
        <p:txBody>
          <a:bodyPr/>
          <a:lstStyle/>
          <a:p>
            <a:r>
              <a:rPr lang="en-US" i="0" dirty="0">
                <a:solidFill>
                  <a:srgbClr val="002060"/>
                </a:solidFill>
                <a:effectLst/>
                <a:latin typeface="Arial" panose="020B0604020202020204" pitchFamily="34" charset="0"/>
              </a:rPr>
              <a:t>Improvement for future analysis</a:t>
            </a:r>
            <a:endParaRPr lang="en-US" dirty="0">
              <a:solidFill>
                <a:srgbClr val="002060"/>
              </a:solidFill>
            </a:endParaRPr>
          </a:p>
        </p:txBody>
      </p:sp>
      <p:sp>
        <p:nvSpPr>
          <p:cNvPr id="21" name="Text Placeholder 20">
            <a:extLst>
              <a:ext uri="{FF2B5EF4-FFF2-40B4-BE49-F238E27FC236}">
                <a16:creationId xmlns:a16="http://schemas.microsoft.com/office/drawing/2014/main" id="{FF1EC21E-F109-2D3F-D65B-08B773DBF6DE}"/>
              </a:ext>
            </a:extLst>
          </p:cNvPr>
          <p:cNvSpPr>
            <a:spLocks noGrp="1"/>
          </p:cNvSpPr>
          <p:nvPr>
            <p:ph type="body" sz="quarter" idx="60"/>
          </p:nvPr>
        </p:nvSpPr>
        <p:spPr/>
        <p:txBody>
          <a:bodyPr/>
          <a:lstStyle/>
          <a:p>
            <a:endParaRPr lang="en-US"/>
          </a:p>
        </p:txBody>
      </p:sp>
      <p:sp>
        <p:nvSpPr>
          <p:cNvPr id="22" name="Text Placeholder 21">
            <a:extLst>
              <a:ext uri="{FF2B5EF4-FFF2-40B4-BE49-F238E27FC236}">
                <a16:creationId xmlns:a16="http://schemas.microsoft.com/office/drawing/2014/main" id="{495B5535-A271-2466-AACD-B25EC3C482A5}"/>
              </a:ext>
            </a:extLst>
          </p:cNvPr>
          <p:cNvSpPr>
            <a:spLocks noGrp="1"/>
          </p:cNvSpPr>
          <p:nvPr>
            <p:ph type="body" sz="quarter" idx="61"/>
          </p:nvPr>
        </p:nvSpPr>
        <p:spPr/>
        <p:txBody>
          <a:bodyPr/>
          <a:lstStyle/>
          <a:p>
            <a:r>
              <a:rPr lang="en-US" dirty="0">
                <a:solidFill>
                  <a:schemeClr val="accent1"/>
                </a:solidFill>
              </a:rPr>
              <a:t>8</a:t>
            </a:r>
          </a:p>
        </p:txBody>
      </p:sp>
      <p:sp>
        <p:nvSpPr>
          <p:cNvPr id="23" name="Text Placeholder 22">
            <a:extLst>
              <a:ext uri="{FF2B5EF4-FFF2-40B4-BE49-F238E27FC236}">
                <a16:creationId xmlns:a16="http://schemas.microsoft.com/office/drawing/2014/main" id="{2488107F-1E5C-F874-5929-6F3CE4213574}"/>
              </a:ext>
            </a:extLst>
          </p:cNvPr>
          <p:cNvSpPr>
            <a:spLocks noGrp="1"/>
          </p:cNvSpPr>
          <p:nvPr>
            <p:ph type="body" sz="quarter" idx="62"/>
          </p:nvPr>
        </p:nvSpPr>
        <p:spPr/>
        <p:txBody>
          <a:bodyPr/>
          <a:lstStyle/>
          <a:p>
            <a:r>
              <a:rPr lang="en-US" dirty="0"/>
              <a:t>Model Selection</a:t>
            </a:r>
          </a:p>
        </p:txBody>
      </p:sp>
      <p:sp>
        <p:nvSpPr>
          <p:cNvPr id="24" name="Text Placeholder 23">
            <a:extLst>
              <a:ext uri="{FF2B5EF4-FFF2-40B4-BE49-F238E27FC236}">
                <a16:creationId xmlns:a16="http://schemas.microsoft.com/office/drawing/2014/main" id="{68E7C6FF-8276-C590-F5A3-42EBC432C752}"/>
              </a:ext>
            </a:extLst>
          </p:cNvPr>
          <p:cNvSpPr>
            <a:spLocks noGrp="1"/>
          </p:cNvSpPr>
          <p:nvPr>
            <p:ph type="body" sz="quarter" idx="63"/>
          </p:nvPr>
        </p:nvSpPr>
        <p:spPr/>
        <p:txBody>
          <a:bodyPr/>
          <a:lstStyle/>
          <a:p>
            <a:endParaRPr lang="en-US"/>
          </a:p>
        </p:txBody>
      </p:sp>
      <p:sp>
        <p:nvSpPr>
          <p:cNvPr id="25" name="Text Placeholder 24">
            <a:extLst>
              <a:ext uri="{FF2B5EF4-FFF2-40B4-BE49-F238E27FC236}">
                <a16:creationId xmlns:a16="http://schemas.microsoft.com/office/drawing/2014/main" id="{B18934D8-2639-9140-B8E9-ECA89A3E57CF}"/>
              </a:ext>
            </a:extLst>
          </p:cNvPr>
          <p:cNvSpPr>
            <a:spLocks noGrp="1"/>
          </p:cNvSpPr>
          <p:nvPr>
            <p:ph type="body" sz="quarter" idx="64"/>
          </p:nvPr>
        </p:nvSpPr>
        <p:spPr/>
        <p:txBody>
          <a:bodyPr/>
          <a:lstStyle/>
          <a:p>
            <a:r>
              <a:rPr lang="en-US" dirty="0">
                <a:solidFill>
                  <a:schemeClr val="accent1"/>
                </a:solidFill>
              </a:rPr>
              <a:t>5</a:t>
            </a:r>
          </a:p>
        </p:txBody>
      </p:sp>
      <p:sp>
        <p:nvSpPr>
          <p:cNvPr id="26" name="Text Placeholder 25">
            <a:extLst>
              <a:ext uri="{FF2B5EF4-FFF2-40B4-BE49-F238E27FC236}">
                <a16:creationId xmlns:a16="http://schemas.microsoft.com/office/drawing/2014/main" id="{174351E5-27CF-2259-2E77-D7E3D091B8CA}"/>
              </a:ext>
            </a:extLst>
          </p:cNvPr>
          <p:cNvSpPr>
            <a:spLocks noGrp="1"/>
          </p:cNvSpPr>
          <p:nvPr>
            <p:ph type="body" sz="quarter" idx="65"/>
          </p:nvPr>
        </p:nvSpPr>
        <p:spPr/>
        <p:txBody>
          <a:bodyPr/>
          <a:lstStyle/>
          <a:p>
            <a:r>
              <a:rPr lang="en-US" dirty="0"/>
              <a:t>Project Roadblock</a:t>
            </a:r>
          </a:p>
        </p:txBody>
      </p:sp>
      <p:sp>
        <p:nvSpPr>
          <p:cNvPr id="27" name="Text Placeholder 26">
            <a:extLst>
              <a:ext uri="{FF2B5EF4-FFF2-40B4-BE49-F238E27FC236}">
                <a16:creationId xmlns:a16="http://schemas.microsoft.com/office/drawing/2014/main" id="{0CA32C44-0C7D-EC55-9CF9-C26C750ECD38}"/>
              </a:ext>
            </a:extLst>
          </p:cNvPr>
          <p:cNvSpPr>
            <a:spLocks noGrp="1"/>
          </p:cNvSpPr>
          <p:nvPr>
            <p:ph type="body" sz="quarter" idx="66"/>
          </p:nvPr>
        </p:nvSpPr>
        <p:spPr/>
        <p:txBody>
          <a:bodyPr/>
          <a:lstStyle/>
          <a:p>
            <a:endParaRPr lang="en-US"/>
          </a:p>
        </p:txBody>
      </p:sp>
      <p:sp>
        <p:nvSpPr>
          <p:cNvPr id="28" name="Text Placeholder 27">
            <a:extLst>
              <a:ext uri="{FF2B5EF4-FFF2-40B4-BE49-F238E27FC236}">
                <a16:creationId xmlns:a16="http://schemas.microsoft.com/office/drawing/2014/main" id="{442FB5BB-38F4-AC4B-B38A-5BAEE824FC3A}"/>
              </a:ext>
            </a:extLst>
          </p:cNvPr>
          <p:cNvSpPr>
            <a:spLocks noGrp="1"/>
          </p:cNvSpPr>
          <p:nvPr>
            <p:ph type="body" sz="quarter" idx="67"/>
          </p:nvPr>
        </p:nvSpPr>
        <p:spPr/>
        <p:txBody>
          <a:bodyPr/>
          <a:lstStyle/>
          <a:p>
            <a:r>
              <a:rPr lang="en-US" dirty="0">
                <a:solidFill>
                  <a:schemeClr val="accent1"/>
                </a:solidFill>
              </a:rPr>
              <a:t>6</a:t>
            </a:r>
          </a:p>
        </p:txBody>
      </p:sp>
      <p:sp>
        <p:nvSpPr>
          <p:cNvPr id="29" name="Text Placeholder 28">
            <a:extLst>
              <a:ext uri="{FF2B5EF4-FFF2-40B4-BE49-F238E27FC236}">
                <a16:creationId xmlns:a16="http://schemas.microsoft.com/office/drawing/2014/main" id="{12824C38-B0B3-8022-63A1-947F12295DCD}"/>
              </a:ext>
            </a:extLst>
          </p:cNvPr>
          <p:cNvSpPr>
            <a:spLocks noGrp="1"/>
          </p:cNvSpPr>
          <p:nvPr>
            <p:ph type="body" sz="quarter" idx="68"/>
          </p:nvPr>
        </p:nvSpPr>
        <p:spPr/>
        <p:txBody>
          <a:bodyPr/>
          <a:lstStyle/>
          <a:p>
            <a:r>
              <a:rPr lang="en-US" dirty="0"/>
              <a:t>Results and Findings</a:t>
            </a:r>
          </a:p>
        </p:txBody>
      </p:sp>
      <p:sp>
        <p:nvSpPr>
          <p:cNvPr id="30" name="Text Placeholder 29">
            <a:extLst>
              <a:ext uri="{FF2B5EF4-FFF2-40B4-BE49-F238E27FC236}">
                <a16:creationId xmlns:a16="http://schemas.microsoft.com/office/drawing/2014/main" id="{6BAA6718-DB33-420C-659D-4F4A43B47FAE}"/>
              </a:ext>
            </a:extLst>
          </p:cNvPr>
          <p:cNvSpPr>
            <a:spLocks noGrp="1"/>
          </p:cNvSpPr>
          <p:nvPr>
            <p:ph type="body" sz="quarter" idx="69"/>
          </p:nvPr>
        </p:nvSpPr>
        <p:spPr/>
        <p:txBody>
          <a:bodyPr/>
          <a:lstStyle/>
          <a:p>
            <a:endParaRPr lang="en-US"/>
          </a:p>
        </p:txBody>
      </p:sp>
      <p:sp>
        <p:nvSpPr>
          <p:cNvPr id="31" name="Text Placeholder 30">
            <a:extLst>
              <a:ext uri="{FF2B5EF4-FFF2-40B4-BE49-F238E27FC236}">
                <a16:creationId xmlns:a16="http://schemas.microsoft.com/office/drawing/2014/main" id="{7B3CAF69-772D-B9A6-FD0F-461C77656D66}"/>
              </a:ext>
            </a:extLst>
          </p:cNvPr>
          <p:cNvSpPr>
            <a:spLocks noGrp="1"/>
          </p:cNvSpPr>
          <p:nvPr>
            <p:ph type="body" sz="quarter" idx="70"/>
          </p:nvPr>
        </p:nvSpPr>
        <p:spPr/>
        <p:txBody>
          <a:bodyPr/>
          <a:lstStyle/>
          <a:p>
            <a:r>
              <a:rPr lang="en-US" dirty="0">
                <a:solidFill>
                  <a:schemeClr val="accent1"/>
                </a:solidFill>
              </a:rPr>
              <a:t>7</a:t>
            </a:r>
          </a:p>
        </p:txBody>
      </p:sp>
      <p:sp>
        <p:nvSpPr>
          <p:cNvPr id="36" name="Flowchart: Connector 35">
            <a:extLst>
              <a:ext uri="{FF2B5EF4-FFF2-40B4-BE49-F238E27FC236}">
                <a16:creationId xmlns:a16="http://schemas.microsoft.com/office/drawing/2014/main" id="{CBA36927-F7D1-0B6C-D3FE-62CA876F58A1}"/>
              </a:ext>
            </a:extLst>
          </p:cNvPr>
          <p:cNvSpPr/>
          <p:nvPr/>
        </p:nvSpPr>
        <p:spPr>
          <a:xfrm>
            <a:off x="2792694" y="266454"/>
            <a:ext cx="1221809" cy="1225012"/>
          </a:xfrm>
          <a:prstGeom prst="flowChartConnector">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tIns="216000" bIns="216000" rtlCol="0" anchor="t"/>
          <a:lstStyle/>
          <a:p>
            <a:pPr marL="171450" marR="0" indent="-171450" algn="l" defTabSz="914400" rtl="0" eaLnBrk="1" fontAlgn="auto" latinLnBrk="0" hangingPunct="1">
              <a:lnSpc>
                <a:spcPct val="100000"/>
              </a:lnSpc>
              <a:spcBef>
                <a:spcPts val="300"/>
              </a:spcBef>
              <a:spcAft>
                <a:spcPts val="300"/>
              </a:spcAft>
              <a:buClr>
                <a:schemeClr val="tx2"/>
              </a:buClr>
              <a:buSzPct val="80000"/>
              <a:buFont typeface="Arial" panose="020B0604020202020204" pitchFamily="34" charset="0"/>
              <a:buChar char="•"/>
              <a:tabLst/>
            </a:pPr>
            <a:endParaRPr lang="en-US" sz="1200" dirty="0" err="1">
              <a:solidFill>
                <a:srgbClr val="000000"/>
              </a:solidFill>
            </a:endParaRPr>
          </a:p>
        </p:txBody>
      </p:sp>
      <p:sp>
        <p:nvSpPr>
          <p:cNvPr id="39" name="Flowchart: Connector 38">
            <a:extLst>
              <a:ext uri="{FF2B5EF4-FFF2-40B4-BE49-F238E27FC236}">
                <a16:creationId xmlns:a16="http://schemas.microsoft.com/office/drawing/2014/main" id="{B2D266EB-8261-317B-C0B0-DA767BD7B071}"/>
              </a:ext>
            </a:extLst>
          </p:cNvPr>
          <p:cNvSpPr/>
          <p:nvPr/>
        </p:nvSpPr>
        <p:spPr>
          <a:xfrm>
            <a:off x="-907610" y="4704769"/>
            <a:ext cx="1815220" cy="1853965"/>
          </a:xfrm>
          <a:prstGeom prst="flowChartConnector">
            <a:avLst/>
          </a:prstGeom>
          <a:solidFill>
            <a:schemeClr val="bg1"/>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tIns="216000" bIns="216000" rtlCol="0" anchor="t"/>
          <a:lstStyle/>
          <a:p>
            <a:pPr marL="171450" marR="0" indent="-171450" algn="l" defTabSz="914400" rtl="0" eaLnBrk="1" fontAlgn="auto" latinLnBrk="0" hangingPunct="1">
              <a:lnSpc>
                <a:spcPct val="100000"/>
              </a:lnSpc>
              <a:spcBef>
                <a:spcPts val="300"/>
              </a:spcBef>
              <a:spcAft>
                <a:spcPts val="300"/>
              </a:spcAft>
              <a:buClr>
                <a:schemeClr val="tx2"/>
              </a:buClr>
              <a:buSzPct val="80000"/>
              <a:buFont typeface="Arial" panose="020B0604020202020204" pitchFamily="34" charset="0"/>
              <a:buChar char="•"/>
              <a:tabLst/>
            </a:pPr>
            <a:endParaRPr lang="en-US" sz="1200" dirty="0" err="1">
              <a:solidFill>
                <a:srgbClr val="000000"/>
              </a:solidFill>
            </a:endParaRPr>
          </a:p>
        </p:txBody>
      </p:sp>
    </p:spTree>
    <p:extLst>
      <p:ext uri="{BB962C8B-B14F-4D97-AF65-F5344CB8AC3E}">
        <p14:creationId xmlns:p14="http://schemas.microsoft.com/office/powerpoint/2010/main" val="350853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1D72B5FB-B29E-DBD5-2DF1-A86048CBA019}"/>
              </a:ext>
            </a:extLst>
          </p:cNvPr>
          <p:cNvSpPr>
            <a:spLocks noGrp="1"/>
          </p:cNvSpPr>
          <p:nvPr>
            <p:ph type="body" sz="quarter" idx="12"/>
          </p:nvPr>
        </p:nvSpPr>
        <p:spPr/>
        <p:txBody>
          <a:bodyPr/>
          <a:lstStyle/>
          <a:p>
            <a:r>
              <a:rPr lang="en-US" dirty="0"/>
              <a:t>Project Overview</a:t>
            </a:r>
          </a:p>
        </p:txBody>
      </p:sp>
      <p:sp>
        <p:nvSpPr>
          <p:cNvPr id="30" name="Text Placeholder 29">
            <a:extLst>
              <a:ext uri="{FF2B5EF4-FFF2-40B4-BE49-F238E27FC236}">
                <a16:creationId xmlns:a16="http://schemas.microsoft.com/office/drawing/2014/main" id="{A09D015D-F4A6-BB59-263C-73FB418E5A69}"/>
              </a:ext>
            </a:extLst>
          </p:cNvPr>
          <p:cNvSpPr>
            <a:spLocks noGrp="1"/>
          </p:cNvSpPr>
          <p:nvPr>
            <p:ph type="body" sz="quarter" idx="13"/>
          </p:nvPr>
        </p:nvSpPr>
        <p:spPr/>
        <p:txBody>
          <a:bodyPr/>
          <a:lstStyle/>
          <a:p>
            <a:pPr lvl="1"/>
            <a:r>
              <a:rPr lang="en-US" dirty="0">
                <a:solidFill>
                  <a:schemeClr val="accent1"/>
                </a:solidFill>
              </a:rPr>
              <a:t>Purpose of Project</a:t>
            </a:r>
          </a:p>
          <a:p>
            <a:pPr lvl="1"/>
            <a:r>
              <a:rPr lang="en-US" dirty="0">
                <a:solidFill>
                  <a:schemeClr val="accent1"/>
                </a:solidFill>
              </a:rPr>
              <a:t>Context</a:t>
            </a:r>
          </a:p>
          <a:p>
            <a:pPr lvl="1"/>
            <a:r>
              <a:rPr lang="en-US" dirty="0">
                <a:solidFill>
                  <a:schemeClr val="accent1"/>
                </a:solidFill>
              </a:rPr>
              <a:t>Project Roadmap</a:t>
            </a:r>
          </a:p>
        </p:txBody>
      </p:sp>
      <p:sp>
        <p:nvSpPr>
          <p:cNvPr id="6" name="Slide Number Placeholder 5">
            <a:extLst>
              <a:ext uri="{FF2B5EF4-FFF2-40B4-BE49-F238E27FC236}">
                <a16:creationId xmlns:a16="http://schemas.microsoft.com/office/drawing/2014/main" id="{5D814897-8462-166C-1F79-59A75FD6C59E}"/>
              </a:ext>
            </a:extLst>
          </p:cNvPr>
          <p:cNvSpPr>
            <a:spLocks noGrp="1"/>
          </p:cNvSpPr>
          <p:nvPr>
            <p:ph type="sldNum" sz="quarter" idx="4294967295"/>
          </p:nvPr>
        </p:nvSpPr>
        <p:spPr>
          <a:xfrm>
            <a:off x="11352213" y="6440488"/>
            <a:ext cx="839787" cy="417512"/>
          </a:xfrm>
          <a:prstGeom prst="rect">
            <a:avLst/>
          </a:prstGeom>
        </p:spPr>
        <p:txBody>
          <a:bodyPr/>
          <a:lstStyle/>
          <a:p>
            <a:fld id="{66A3101B-02DE-4DBE-A52F-35092CF47DF2}" type="slidenum">
              <a:rPr lang="en-US" smtClean="0"/>
              <a:pPr/>
              <a:t>3</a:t>
            </a:fld>
            <a:endParaRPr lang="en-US"/>
          </a:p>
        </p:txBody>
      </p:sp>
    </p:spTree>
    <p:extLst>
      <p:ext uri="{BB962C8B-B14F-4D97-AF65-F5344CB8AC3E}">
        <p14:creationId xmlns:p14="http://schemas.microsoft.com/office/powerpoint/2010/main" val="794106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79C59919-7E48-BCDD-DB26-34C65B130D68}"/>
              </a:ext>
            </a:extLst>
          </p:cNvPr>
          <p:cNvSpPr>
            <a:spLocks noGrp="1"/>
          </p:cNvSpPr>
          <p:nvPr>
            <p:ph type="title"/>
          </p:nvPr>
        </p:nvSpPr>
        <p:spPr/>
        <p:txBody>
          <a:bodyPr/>
          <a:lstStyle/>
          <a:p>
            <a:r>
              <a:rPr lang="en-US" dirty="0"/>
              <a:t>Purpose of Project</a:t>
            </a:r>
          </a:p>
        </p:txBody>
      </p:sp>
      <p:sp>
        <p:nvSpPr>
          <p:cNvPr id="4" name="Text Placeholder 3">
            <a:extLst>
              <a:ext uri="{FF2B5EF4-FFF2-40B4-BE49-F238E27FC236}">
                <a16:creationId xmlns:a16="http://schemas.microsoft.com/office/drawing/2014/main" id="{3D8BBCD3-6AAE-A148-9D06-E4940E3461D4}"/>
              </a:ext>
            </a:extLst>
          </p:cNvPr>
          <p:cNvSpPr>
            <a:spLocks noGrp="1"/>
          </p:cNvSpPr>
          <p:nvPr>
            <p:ph type="body" sz="quarter" idx="13"/>
          </p:nvPr>
        </p:nvSpPr>
        <p:spPr/>
        <p:txBody>
          <a:bodyPr/>
          <a:lstStyle/>
          <a:p>
            <a:endParaRPr lang="en-US"/>
          </a:p>
        </p:txBody>
      </p:sp>
      <p:sp>
        <p:nvSpPr>
          <p:cNvPr id="5" name="Text Placeholder 4">
            <a:extLst>
              <a:ext uri="{FF2B5EF4-FFF2-40B4-BE49-F238E27FC236}">
                <a16:creationId xmlns:a16="http://schemas.microsoft.com/office/drawing/2014/main" id="{14C2B8F3-A5E5-16D0-F755-FEB92D192B0E}"/>
              </a:ext>
            </a:extLst>
          </p:cNvPr>
          <p:cNvSpPr>
            <a:spLocks noGrp="1"/>
          </p:cNvSpPr>
          <p:nvPr>
            <p:ph type="body" sz="quarter" idx="19"/>
          </p:nvPr>
        </p:nvSpPr>
        <p:spPr/>
        <p:txBody>
          <a:bodyPr/>
          <a:lstStyle/>
          <a:p>
            <a:endParaRPr lang="en-US"/>
          </a:p>
        </p:txBody>
      </p:sp>
      <p:sp>
        <p:nvSpPr>
          <p:cNvPr id="6" name="Slide Number Placeholder 5">
            <a:extLst>
              <a:ext uri="{FF2B5EF4-FFF2-40B4-BE49-F238E27FC236}">
                <a16:creationId xmlns:a16="http://schemas.microsoft.com/office/drawing/2014/main" id="{25FC51B4-2F51-530B-6545-D1A223C259C6}"/>
              </a:ext>
            </a:extLst>
          </p:cNvPr>
          <p:cNvSpPr>
            <a:spLocks noGrp="1"/>
          </p:cNvSpPr>
          <p:nvPr>
            <p:ph type="sldNum" sz="quarter" idx="22"/>
          </p:nvPr>
        </p:nvSpPr>
        <p:spPr/>
        <p:txBody>
          <a:bodyPr/>
          <a:lstStyle/>
          <a:p>
            <a:fld id="{66A3101B-02DE-4DBE-A52F-35092CF47DF2}" type="slidenum">
              <a:rPr lang="en-US" smtClean="0"/>
              <a:pPr/>
              <a:t>4</a:t>
            </a:fld>
            <a:endParaRPr lang="en-US"/>
          </a:p>
        </p:txBody>
      </p:sp>
    </p:spTree>
    <p:extLst>
      <p:ext uri="{BB962C8B-B14F-4D97-AF65-F5344CB8AC3E}">
        <p14:creationId xmlns:p14="http://schemas.microsoft.com/office/powerpoint/2010/main" val="543646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346544BB-8E6C-93E4-2DA1-49BEB87F5B26}"/>
              </a:ext>
            </a:extLst>
          </p:cNvPr>
          <p:cNvSpPr>
            <a:spLocks noGrp="1"/>
          </p:cNvSpPr>
          <p:nvPr>
            <p:ph type="title"/>
          </p:nvPr>
        </p:nvSpPr>
        <p:spPr/>
        <p:txBody>
          <a:bodyPr/>
          <a:lstStyle/>
          <a:p>
            <a:r>
              <a:rPr lang="en-US" dirty="0"/>
              <a:t>Context</a:t>
            </a:r>
          </a:p>
        </p:txBody>
      </p:sp>
      <p:sp>
        <p:nvSpPr>
          <p:cNvPr id="28" name="Text Placeholder 27">
            <a:extLst>
              <a:ext uri="{FF2B5EF4-FFF2-40B4-BE49-F238E27FC236}">
                <a16:creationId xmlns:a16="http://schemas.microsoft.com/office/drawing/2014/main" id="{ADEA5625-2A58-0690-D797-B7088F225820}"/>
              </a:ext>
            </a:extLst>
          </p:cNvPr>
          <p:cNvSpPr>
            <a:spLocks noGrp="1"/>
          </p:cNvSpPr>
          <p:nvPr>
            <p:ph type="body" sz="quarter" idx="13"/>
          </p:nvPr>
        </p:nvSpPr>
        <p:spPr/>
        <p:txBody>
          <a:bodyPr/>
          <a:lstStyle/>
          <a:p>
            <a:r>
              <a:rPr lang="en-US" dirty="0"/>
              <a:t>What are we looking into</a:t>
            </a:r>
          </a:p>
        </p:txBody>
      </p:sp>
      <p:sp>
        <p:nvSpPr>
          <p:cNvPr id="10" name="Text Placeholder 9">
            <a:extLst>
              <a:ext uri="{FF2B5EF4-FFF2-40B4-BE49-F238E27FC236}">
                <a16:creationId xmlns:a16="http://schemas.microsoft.com/office/drawing/2014/main" id="{C365F3B8-F5E1-59F9-844B-116EDA5BBC95}"/>
              </a:ext>
            </a:extLst>
          </p:cNvPr>
          <p:cNvSpPr>
            <a:spLocks noGrp="1"/>
          </p:cNvSpPr>
          <p:nvPr>
            <p:ph type="body" sz="quarter" idx="19"/>
          </p:nvPr>
        </p:nvSpPr>
        <p:spPr/>
        <p:txBody>
          <a:bodyPr/>
          <a:lstStyle/>
          <a:p>
            <a:endParaRPr lang="en-US"/>
          </a:p>
        </p:txBody>
      </p:sp>
      <p:sp>
        <p:nvSpPr>
          <p:cNvPr id="6" name="Slide Number Placeholder 5">
            <a:extLst>
              <a:ext uri="{FF2B5EF4-FFF2-40B4-BE49-F238E27FC236}">
                <a16:creationId xmlns:a16="http://schemas.microsoft.com/office/drawing/2014/main" id="{34627E3F-31FA-0403-55E1-0DBFF90FF991}"/>
              </a:ext>
            </a:extLst>
          </p:cNvPr>
          <p:cNvSpPr>
            <a:spLocks noGrp="1"/>
          </p:cNvSpPr>
          <p:nvPr>
            <p:ph type="sldNum" sz="quarter" idx="22"/>
          </p:nvPr>
        </p:nvSpPr>
        <p:spPr/>
        <p:txBody>
          <a:bodyPr/>
          <a:lstStyle/>
          <a:p>
            <a:fld id="{66A3101B-02DE-4DBE-A52F-35092CF47DF2}" type="slidenum">
              <a:rPr lang="en-US" smtClean="0"/>
              <a:pPr/>
              <a:t>5</a:t>
            </a:fld>
            <a:endParaRPr lang="en-US"/>
          </a:p>
        </p:txBody>
      </p:sp>
      <p:pic>
        <p:nvPicPr>
          <p:cNvPr id="12" name="Picture Placeholder 11" descr="Statistics with solid fill">
            <a:extLst>
              <a:ext uri="{FF2B5EF4-FFF2-40B4-BE49-F238E27FC236}">
                <a16:creationId xmlns:a16="http://schemas.microsoft.com/office/drawing/2014/main" id="{16CED747-203A-72A4-D7DE-BC2398A64FEF}"/>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098750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6CC30F7-7905-4A37-E453-F52A68265632}"/>
              </a:ext>
            </a:extLst>
          </p:cNvPr>
          <p:cNvSpPr>
            <a:spLocks noGrp="1"/>
          </p:cNvSpPr>
          <p:nvPr>
            <p:ph type="title"/>
          </p:nvPr>
        </p:nvSpPr>
        <p:spPr/>
        <p:txBody>
          <a:bodyPr/>
          <a:lstStyle/>
          <a:p>
            <a:r>
              <a:rPr lang="en-US" dirty="0"/>
              <a:t>Project Roadmap</a:t>
            </a:r>
          </a:p>
        </p:txBody>
      </p:sp>
      <p:sp>
        <p:nvSpPr>
          <p:cNvPr id="8" name="Text Placeholder 7">
            <a:extLst>
              <a:ext uri="{FF2B5EF4-FFF2-40B4-BE49-F238E27FC236}">
                <a16:creationId xmlns:a16="http://schemas.microsoft.com/office/drawing/2014/main" id="{346AD29D-CBC0-6379-5C8E-1D750CACA081}"/>
              </a:ext>
            </a:extLst>
          </p:cNvPr>
          <p:cNvSpPr>
            <a:spLocks noGrp="1"/>
          </p:cNvSpPr>
          <p:nvPr>
            <p:ph type="body" sz="quarter" idx="13"/>
          </p:nvPr>
        </p:nvSpPr>
        <p:spPr/>
        <p:txBody>
          <a:bodyPr/>
          <a:lstStyle/>
          <a:p>
            <a:endParaRPr lang="en-US"/>
          </a:p>
        </p:txBody>
      </p:sp>
      <p:sp>
        <p:nvSpPr>
          <p:cNvPr id="9" name="Text Placeholder 8">
            <a:extLst>
              <a:ext uri="{FF2B5EF4-FFF2-40B4-BE49-F238E27FC236}">
                <a16:creationId xmlns:a16="http://schemas.microsoft.com/office/drawing/2014/main" id="{C5B49B76-11BE-9737-4B90-D201CDE8CD0E}"/>
              </a:ext>
            </a:extLst>
          </p:cNvPr>
          <p:cNvSpPr>
            <a:spLocks noGrp="1"/>
          </p:cNvSpPr>
          <p:nvPr>
            <p:ph type="body" sz="quarter" idx="19"/>
          </p:nvPr>
        </p:nvSpPr>
        <p:spPr/>
        <p:txBody>
          <a:bodyPr/>
          <a:lstStyle/>
          <a:p>
            <a:endParaRPr lang="en-US"/>
          </a:p>
        </p:txBody>
      </p:sp>
      <p:sp>
        <p:nvSpPr>
          <p:cNvPr id="6" name="Slide Number Placeholder 5">
            <a:extLst>
              <a:ext uri="{FF2B5EF4-FFF2-40B4-BE49-F238E27FC236}">
                <a16:creationId xmlns:a16="http://schemas.microsoft.com/office/drawing/2014/main" id="{E86D144B-C37A-ED3E-40CD-6AC9AB35BF89}"/>
              </a:ext>
            </a:extLst>
          </p:cNvPr>
          <p:cNvSpPr>
            <a:spLocks noGrp="1"/>
          </p:cNvSpPr>
          <p:nvPr>
            <p:ph type="sldNum" sz="quarter" idx="22"/>
          </p:nvPr>
        </p:nvSpPr>
        <p:spPr/>
        <p:txBody>
          <a:bodyPr/>
          <a:lstStyle/>
          <a:p>
            <a:fld id="{66A3101B-02DE-4DBE-A52F-35092CF47DF2}" type="slidenum">
              <a:rPr lang="en-US" smtClean="0"/>
              <a:pPr/>
              <a:t>6</a:t>
            </a:fld>
            <a:endParaRPr lang="en-US"/>
          </a:p>
        </p:txBody>
      </p:sp>
      <p:graphicFrame>
        <p:nvGraphicFramePr>
          <p:cNvPr id="2" name="TextBox 4">
            <a:extLst>
              <a:ext uri="{FF2B5EF4-FFF2-40B4-BE49-F238E27FC236}">
                <a16:creationId xmlns:a16="http://schemas.microsoft.com/office/drawing/2014/main" id="{CDD6F654-88F6-08EE-2CAA-108752692BC6}"/>
              </a:ext>
            </a:extLst>
          </p:cNvPr>
          <p:cNvGraphicFramePr/>
          <p:nvPr>
            <p:extLst>
              <p:ext uri="{D42A27DB-BD31-4B8C-83A1-F6EECF244321}">
                <p14:modId xmlns:p14="http://schemas.microsoft.com/office/powerpoint/2010/main" val="4043838186"/>
              </p:ext>
            </p:extLst>
          </p:nvPr>
        </p:nvGraphicFramePr>
        <p:xfrm>
          <a:off x="111968" y="1576456"/>
          <a:ext cx="11968064" cy="4459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196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27D7893-D6F2-71C8-6DD7-CD264EED46B2}"/>
              </a:ext>
            </a:extLst>
          </p:cNvPr>
          <p:cNvSpPr>
            <a:spLocks noGrp="1"/>
          </p:cNvSpPr>
          <p:nvPr>
            <p:ph type="body" sz="quarter" idx="12"/>
          </p:nvPr>
        </p:nvSpPr>
        <p:spPr/>
        <p:txBody>
          <a:bodyPr/>
          <a:lstStyle/>
          <a:p>
            <a:r>
              <a:rPr lang="en-US" dirty="0"/>
              <a:t>Project Analysis</a:t>
            </a:r>
          </a:p>
        </p:txBody>
      </p:sp>
      <p:sp>
        <p:nvSpPr>
          <p:cNvPr id="7" name="Text Placeholder 6">
            <a:extLst>
              <a:ext uri="{FF2B5EF4-FFF2-40B4-BE49-F238E27FC236}">
                <a16:creationId xmlns:a16="http://schemas.microsoft.com/office/drawing/2014/main" id="{05D7EFED-FB28-CAC9-6A53-9C5382D10D37}"/>
              </a:ext>
            </a:extLst>
          </p:cNvPr>
          <p:cNvSpPr>
            <a:spLocks noGrp="1"/>
          </p:cNvSpPr>
          <p:nvPr>
            <p:ph type="body" sz="quarter" idx="13"/>
          </p:nvPr>
        </p:nvSpPr>
        <p:spPr/>
        <p:txBody>
          <a:bodyPr/>
          <a:lstStyle/>
          <a:p>
            <a:pPr lvl="1"/>
            <a:r>
              <a:rPr lang="en-US" dirty="0">
                <a:solidFill>
                  <a:schemeClr val="accent1"/>
                </a:solidFill>
              </a:rPr>
              <a:t>Data Selection</a:t>
            </a:r>
          </a:p>
          <a:p>
            <a:pPr lvl="1"/>
            <a:r>
              <a:rPr lang="en-US" dirty="0">
                <a:solidFill>
                  <a:schemeClr val="accent1"/>
                </a:solidFill>
              </a:rPr>
              <a:t>Model Selection</a:t>
            </a:r>
          </a:p>
          <a:p>
            <a:pPr lvl="1"/>
            <a:r>
              <a:rPr lang="en-US" dirty="0">
                <a:solidFill>
                  <a:schemeClr val="accent1"/>
                </a:solidFill>
              </a:rPr>
              <a:t>Project Roadblock</a:t>
            </a:r>
          </a:p>
        </p:txBody>
      </p:sp>
      <p:sp>
        <p:nvSpPr>
          <p:cNvPr id="5" name="Slide Number Placeholder 4">
            <a:extLst>
              <a:ext uri="{FF2B5EF4-FFF2-40B4-BE49-F238E27FC236}">
                <a16:creationId xmlns:a16="http://schemas.microsoft.com/office/drawing/2014/main" id="{8CC5330B-F502-8381-6642-1932C02A835B}"/>
              </a:ext>
            </a:extLst>
          </p:cNvPr>
          <p:cNvSpPr>
            <a:spLocks noGrp="1"/>
          </p:cNvSpPr>
          <p:nvPr>
            <p:ph type="sldNum" sz="quarter" idx="4294967295"/>
          </p:nvPr>
        </p:nvSpPr>
        <p:spPr>
          <a:xfrm>
            <a:off x="11352213" y="6440488"/>
            <a:ext cx="839787" cy="417512"/>
          </a:xfrm>
          <a:prstGeom prst="rect">
            <a:avLst/>
          </a:prstGeom>
        </p:spPr>
        <p:txBody>
          <a:bodyPr/>
          <a:lstStyle/>
          <a:p>
            <a:fld id="{66A3101B-02DE-4DBE-A52F-35092CF47DF2}" type="slidenum">
              <a:rPr lang="en-US" smtClean="0"/>
              <a:pPr/>
              <a:t>7</a:t>
            </a:fld>
            <a:endParaRPr lang="en-US"/>
          </a:p>
        </p:txBody>
      </p:sp>
    </p:spTree>
    <p:extLst>
      <p:ext uri="{BB962C8B-B14F-4D97-AF65-F5344CB8AC3E}">
        <p14:creationId xmlns:p14="http://schemas.microsoft.com/office/powerpoint/2010/main" val="2925682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5D6F02-5548-5D59-72C9-FC2236F2835A}"/>
              </a:ext>
            </a:extLst>
          </p:cNvPr>
          <p:cNvSpPr>
            <a:spLocks noGrp="1"/>
          </p:cNvSpPr>
          <p:nvPr>
            <p:ph type="title"/>
          </p:nvPr>
        </p:nvSpPr>
        <p:spPr/>
        <p:txBody>
          <a:bodyPr/>
          <a:lstStyle/>
          <a:p>
            <a:r>
              <a:rPr lang="en-US" dirty="0"/>
              <a:t>Data Selection</a:t>
            </a:r>
          </a:p>
        </p:txBody>
      </p:sp>
      <p:sp>
        <p:nvSpPr>
          <p:cNvPr id="5" name="Text Placeholder 4">
            <a:extLst>
              <a:ext uri="{FF2B5EF4-FFF2-40B4-BE49-F238E27FC236}">
                <a16:creationId xmlns:a16="http://schemas.microsoft.com/office/drawing/2014/main" id="{DA130EF1-30F6-E722-B424-802E6AD64B95}"/>
              </a:ext>
            </a:extLst>
          </p:cNvPr>
          <p:cNvSpPr>
            <a:spLocks noGrp="1"/>
          </p:cNvSpPr>
          <p:nvPr>
            <p:ph type="body" sz="quarter" idx="13"/>
          </p:nvPr>
        </p:nvSpPr>
        <p:spPr/>
        <p:txBody>
          <a:bodyPr/>
          <a:lstStyle/>
          <a:p>
            <a:endParaRPr lang="en-US"/>
          </a:p>
        </p:txBody>
      </p:sp>
      <p:sp>
        <p:nvSpPr>
          <p:cNvPr id="6" name="Text Placeholder 5">
            <a:extLst>
              <a:ext uri="{FF2B5EF4-FFF2-40B4-BE49-F238E27FC236}">
                <a16:creationId xmlns:a16="http://schemas.microsoft.com/office/drawing/2014/main" id="{4300B40C-7AB3-3A64-F15D-4DD7A97D7C7B}"/>
              </a:ext>
            </a:extLst>
          </p:cNvPr>
          <p:cNvSpPr>
            <a:spLocks noGrp="1"/>
          </p:cNvSpPr>
          <p:nvPr>
            <p:ph type="body" sz="quarter" idx="19"/>
          </p:nvPr>
        </p:nvSpPr>
        <p:spPr/>
        <p:txBody>
          <a:bodyPr/>
          <a:lstStyle/>
          <a:p>
            <a:endParaRPr lang="en-US"/>
          </a:p>
        </p:txBody>
      </p:sp>
    </p:spTree>
    <p:extLst>
      <p:ext uri="{BB962C8B-B14F-4D97-AF65-F5344CB8AC3E}">
        <p14:creationId xmlns:p14="http://schemas.microsoft.com/office/powerpoint/2010/main" val="4092131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Gears with solid fill">
            <a:extLst>
              <a:ext uri="{FF2B5EF4-FFF2-40B4-BE49-F238E27FC236}">
                <a16:creationId xmlns:a16="http://schemas.microsoft.com/office/drawing/2014/main" id="{81B8FF7A-EF90-82CA-8517-8F88D781116B}"/>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effectLst>
            <a:outerShdw blurRad="50800" dist="38100" dir="5400000" algn="t" rotWithShape="0">
              <a:prstClr val="black">
                <a:alpha val="40000"/>
              </a:prstClr>
            </a:outerShdw>
          </a:effectLst>
        </p:spPr>
      </p:pic>
      <p:sp>
        <p:nvSpPr>
          <p:cNvPr id="6" name="Title 5">
            <a:extLst>
              <a:ext uri="{FF2B5EF4-FFF2-40B4-BE49-F238E27FC236}">
                <a16:creationId xmlns:a16="http://schemas.microsoft.com/office/drawing/2014/main" id="{00ED753B-84C7-7712-755F-A69477DD4CCF}"/>
              </a:ext>
            </a:extLst>
          </p:cNvPr>
          <p:cNvSpPr>
            <a:spLocks noGrp="1"/>
          </p:cNvSpPr>
          <p:nvPr>
            <p:ph type="title"/>
          </p:nvPr>
        </p:nvSpPr>
        <p:spPr/>
        <p:txBody>
          <a:bodyPr/>
          <a:lstStyle/>
          <a:p>
            <a:r>
              <a:rPr lang="en-US" dirty="0"/>
              <a:t>Model Selection</a:t>
            </a:r>
          </a:p>
        </p:txBody>
      </p:sp>
      <p:sp>
        <p:nvSpPr>
          <p:cNvPr id="7" name="Text Placeholder 6">
            <a:extLst>
              <a:ext uri="{FF2B5EF4-FFF2-40B4-BE49-F238E27FC236}">
                <a16:creationId xmlns:a16="http://schemas.microsoft.com/office/drawing/2014/main" id="{69D9147B-0AFC-A9DF-354B-EBFA68ABF466}"/>
              </a:ext>
            </a:extLst>
          </p:cNvPr>
          <p:cNvSpPr>
            <a:spLocks noGrp="1"/>
          </p:cNvSpPr>
          <p:nvPr>
            <p:ph type="body" sz="quarter" idx="13"/>
          </p:nvPr>
        </p:nvSpPr>
        <p:spPr/>
        <p:txBody>
          <a:bodyPr/>
          <a:lstStyle/>
          <a:p>
            <a:endParaRPr lang="en-US"/>
          </a:p>
        </p:txBody>
      </p:sp>
      <p:sp>
        <p:nvSpPr>
          <p:cNvPr id="9" name="Text Placeholder 8">
            <a:extLst>
              <a:ext uri="{FF2B5EF4-FFF2-40B4-BE49-F238E27FC236}">
                <a16:creationId xmlns:a16="http://schemas.microsoft.com/office/drawing/2014/main" id="{23A4D4F6-9896-E51A-A72B-3E578AA05F47}"/>
              </a:ext>
            </a:extLst>
          </p:cNvPr>
          <p:cNvSpPr>
            <a:spLocks noGrp="1"/>
          </p:cNvSpPr>
          <p:nvPr>
            <p:ph type="body" sz="quarter" idx="19"/>
          </p:nvPr>
        </p:nvSpPr>
        <p:spPr/>
        <p:txBody>
          <a:bodyPr/>
          <a:lstStyle/>
          <a:p>
            <a:endParaRPr lang="en-US"/>
          </a:p>
        </p:txBody>
      </p:sp>
      <p:sp>
        <p:nvSpPr>
          <p:cNvPr id="5" name="Slide Number Placeholder 4">
            <a:extLst>
              <a:ext uri="{FF2B5EF4-FFF2-40B4-BE49-F238E27FC236}">
                <a16:creationId xmlns:a16="http://schemas.microsoft.com/office/drawing/2014/main" id="{1283A226-2998-7D72-D4F3-3503418B2791}"/>
              </a:ext>
            </a:extLst>
          </p:cNvPr>
          <p:cNvSpPr>
            <a:spLocks noGrp="1"/>
          </p:cNvSpPr>
          <p:nvPr>
            <p:ph type="sldNum" sz="quarter" idx="22"/>
          </p:nvPr>
        </p:nvSpPr>
        <p:spPr/>
        <p:txBody>
          <a:bodyPr/>
          <a:lstStyle/>
          <a:p>
            <a:fld id="{66A3101B-02DE-4DBE-A52F-35092CF47DF2}" type="slidenum">
              <a:rPr lang="en-US" smtClean="0"/>
              <a:pPr/>
              <a:t>9</a:t>
            </a:fld>
            <a:endParaRPr lang="en-US"/>
          </a:p>
        </p:txBody>
      </p:sp>
    </p:spTree>
    <p:extLst>
      <p:ext uri="{BB962C8B-B14F-4D97-AF65-F5344CB8AC3E}">
        <p14:creationId xmlns:p14="http://schemas.microsoft.com/office/powerpoint/2010/main" val="1018924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DESIGN_ID_VNS HEALTH TEMPLATE" val="T2jvGNlo"/>
  <p:tag name="ARTICULATE_SLIDE_COUNT" val="12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NS Health Template">
  <a:themeElements>
    <a:clrScheme name="VNS Health Care 2022">
      <a:dk1>
        <a:srgbClr val="000000"/>
      </a:dk1>
      <a:lt1>
        <a:srgbClr val="FFFFFF"/>
      </a:lt1>
      <a:dk2>
        <a:srgbClr val="003C71"/>
      </a:dk2>
      <a:lt2>
        <a:srgbClr val="FFFFFF"/>
      </a:lt2>
      <a:accent1>
        <a:srgbClr val="00B5E5"/>
      </a:accent1>
      <a:accent2>
        <a:srgbClr val="E5007E"/>
      </a:accent2>
      <a:accent3>
        <a:srgbClr val="00B0B9"/>
      </a:accent3>
      <a:accent4>
        <a:srgbClr val="84BD00"/>
      </a:accent4>
      <a:accent5>
        <a:srgbClr val="FFA300"/>
      </a:accent5>
      <a:accent6>
        <a:srgbClr val="E4002B"/>
      </a:accent6>
      <a:hlink>
        <a:srgbClr val="003C71"/>
      </a:hlink>
      <a:folHlink>
        <a:srgbClr val="00B5E5"/>
      </a:folHlink>
    </a:clrScheme>
    <a:fontScheme name="VNS Health 2022_update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ln>
        <a:effectLst/>
      </a:spPr>
      <a:bodyPr tIns="216000" bIns="216000" rtlCol="0" anchor="t"/>
      <a:lstStyle>
        <a:defPPr marL="171450" marR="0" indent="-171450" algn="l" defTabSz="914400" rtl="0" eaLnBrk="1" fontAlgn="auto" latinLnBrk="0" hangingPunct="1">
          <a:lnSpc>
            <a:spcPct val="100000"/>
          </a:lnSpc>
          <a:spcBef>
            <a:spcPts val="300"/>
          </a:spcBef>
          <a:spcAft>
            <a:spcPts val="300"/>
          </a:spcAft>
          <a:buClr>
            <a:schemeClr val="tx2"/>
          </a:buClr>
          <a:buSzPct val="80000"/>
          <a:buFont typeface="Arial" panose="020B0604020202020204" pitchFamily="34" charset="0"/>
          <a:buChar char="•"/>
          <a:tabLst/>
          <a:defRPr sz="1200" dirty="0" err="1"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tIns="90000" bIns="90000" rtlCol="0">
        <a:normAutofit/>
      </a:bodyPr>
      <a:lstStyle>
        <a:defPPr algn="l">
          <a:defRPr sz="1200" dirty="0" err="1" smtClean="0"/>
        </a:defPPr>
      </a:lstStyle>
    </a:txDef>
  </a:objectDefaults>
  <a:extraClrSchemeLst/>
  <a:custClrLst>
    <a:custClr name="Custom Color 1">
      <a:srgbClr val="E5E5E5"/>
    </a:custClr>
    <a:custClr name="Custom Color 2">
      <a:srgbClr val="E5F7FC"/>
    </a:custClr>
    <a:custClr name="Custom Color 3">
      <a:srgbClr val="FCE5F2"/>
    </a:custClr>
    <a:custClr name="Custom Color 4">
      <a:srgbClr val="E5F7F8"/>
    </a:custClr>
    <a:custClr name="Custom Color 5">
      <a:srgbClr val="F2F8E5"/>
    </a:custClr>
    <a:custClr name="Custom Color 6">
      <a:srgbClr val="FFF6E5"/>
    </a:custClr>
    <a:custClr name="Custom Color 7">
      <a:srgbClr val="FCE5E9"/>
    </a:custClr>
    <a:custClr name="BLANK">
      <a:srgbClr val="FFFFFF"/>
    </a:custClr>
    <a:custClr name="BLANK">
      <a:srgbClr val="FFFFFF"/>
    </a:custClr>
    <a:custClr name="BLANK">
      <a:srgbClr val="FFFFFF"/>
    </a:custClr>
    <a:custClr name="Custom Color 11">
      <a:srgbClr val="CCCCCC"/>
    </a:custClr>
    <a:custClr name="Custom Color 12">
      <a:srgbClr val="CCF0FA"/>
    </a:custClr>
    <a:custClr name="Custom Color 13">
      <a:srgbClr val="FACCE5"/>
    </a:custClr>
    <a:custClr name="Custom Color 14">
      <a:srgbClr val="CCEFF1"/>
    </a:custClr>
    <a:custClr name="Custom Color 15">
      <a:srgbClr val="E6F2CC"/>
    </a:custClr>
    <a:custClr name="Custom Color 16">
      <a:srgbClr val="FFEDCC"/>
    </a:custClr>
    <a:custClr name="Custom Color 17">
      <a:srgbClr val="FACCD5"/>
    </a:custClr>
  </a:custClrLst>
  <a:extLst>
    <a:ext uri="{05A4C25C-085E-4340-85A3-A5531E510DB2}">
      <thm15:themeFamily xmlns:thm15="http://schemas.microsoft.com/office/thememl/2012/main" name="VNS Health_Template &amp; Toolkit_01.pptx" id="{721A0C79-5780-42A0-A587-52A60E63D817}" vid="{A8870B16-CEDB-431E-B051-09377D0BF5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rial"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cf19bd2e-71ab-4744-b1f9-7917e30fe7d5">
      <UserInfo>
        <DisplayName>Li-wen Tsai</DisplayName>
        <AccountId>18</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D1449767E772347A34B923C178F582B" ma:contentTypeVersion="12" ma:contentTypeDescription="Create a new document." ma:contentTypeScope="" ma:versionID="a552967458bcfb981ae2251460bfca93">
  <xsd:schema xmlns:xsd="http://www.w3.org/2001/XMLSchema" xmlns:xs="http://www.w3.org/2001/XMLSchema" xmlns:p="http://schemas.microsoft.com/office/2006/metadata/properties" xmlns:ns2="e92db018-96ca-4081-bf0e-a76a3a342ac3" xmlns:ns3="cf19bd2e-71ab-4744-b1f9-7917e30fe7d5" targetNamespace="http://schemas.microsoft.com/office/2006/metadata/properties" ma:root="true" ma:fieldsID="68bc287df85cafbce6fe2739b36010eb" ns2:_="" ns3:_="">
    <xsd:import namespace="e92db018-96ca-4081-bf0e-a76a3a342ac3"/>
    <xsd:import namespace="cf19bd2e-71ab-4744-b1f9-7917e30fe7d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2db018-96ca-4081-bf0e-a76a3a342ac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f19bd2e-71ab-4744-b1f9-7917e30fe7d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35A516-0B5E-48A3-970F-0297BC059D0C}">
  <ds:schemaRefs>
    <ds:schemaRef ds:uri="http://schemas.microsoft.com/sharepoint/v3/contenttype/forms"/>
  </ds:schemaRefs>
</ds:datastoreItem>
</file>

<file path=customXml/itemProps2.xml><?xml version="1.0" encoding="utf-8"?>
<ds:datastoreItem xmlns:ds="http://schemas.openxmlformats.org/officeDocument/2006/customXml" ds:itemID="{63112121-0021-46B9-A71F-25E82439A11F}">
  <ds:schemaRefs>
    <ds:schemaRef ds:uri="3b116c5c-165a-433b-88d5-ba7176c48185"/>
    <ds:schemaRef ds:uri="a5bf85ab-5b89-45d5-812d-d881043611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cf19bd2e-71ab-4744-b1f9-7917e30fe7d5"/>
  </ds:schemaRefs>
</ds:datastoreItem>
</file>

<file path=customXml/itemProps3.xml><?xml version="1.0" encoding="utf-8"?>
<ds:datastoreItem xmlns:ds="http://schemas.openxmlformats.org/officeDocument/2006/customXml" ds:itemID="{0A93EBE0-0EB5-49AA-8B32-A06E6B430A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2db018-96ca-4081-bf0e-a76a3a342ac3"/>
    <ds:schemaRef ds:uri="cf19bd2e-71ab-4744-b1f9-7917e30fe7d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2377</TotalTime>
  <Words>165</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Wingdings</vt:lpstr>
      <vt:lpstr>VNS Health Template</vt:lpstr>
      <vt:lpstr>PowerPoint Presentation</vt:lpstr>
      <vt:lpstr>Agenda</vt:lpstr>
      <vt:lpstr>PowerPoint Presentation</vt:lpstr>
      <vt:lpstr>Purpose of Project</vt:lpstr>
      <vt:lpstr>Context</vt:lpstr>
      <vt:lpstr>Project Roadmap</vt:lpstr>
      <vt:lpstr>PowerPoint Presentation</vt:lpstr>
      <vt:lpstr>Data Selection</vt:lpstr>
      <vt:lpstr>Model Selection</vt:lpstr>
      <vt:lpstr>Project Roadblock</vt:lpstr>
      <vt:lpstr>PowerPoint Presentation</vt:lpstr>
      <vt:lpstr>Results and Findings</vt:lpstr>
      <vt:lpstr>Improvement for future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Lucy Wyatt</dc:creator>
  <cp:lastModifiedBy>Liwen Tsai</cp:lastModifiedBy>
  <cp:revision>118</cp:revision>
  <dcterms:created xsi:type="dcterms:W3CDTF">2022-03-23T13:56:06Z</dcterms:created>
  <dcterms:modified xsi:type="dcterms:W3CDTF">2023-01-26T20:32:29Z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0x010100ED1449767E772347A34B923C178F582B</vt:lpwstr>
  </property>
  <property fmtid="{D5CDD505-2E9C-101B-9397-08002B2CF9AE}" pid="3" name="MediaServiceImageTags">
    <vt:lpwstr/>
  </property>
  <property fmtid="{D5CDD505-2E9C-101B-9397-08002B2CF9AE}" pid="4" name="ArticulateGUID">
    <vt:lpwstr>E9AB4E98-67D7-456C-84D8-8B1659F9DF0B</vt:lpwstr>
  </property>
  <property fmtid="{D5CDD505-2E9C-101B-9397-08002B2CF9AE}" pid="5" name="ArticulatePath">
    <vt:lpwstr>https://brightcarbon.sharepoint.com/sites/Intranet/Projects/UVW/VNSNY/VNSNY 7038 - PowerPoint Template and Toolkit/Project Files/VNS Health_Template &amp; Toolkit_02</vt:lpwstr>
  </property>
</Properties>
</file>