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Muokkaa otsikon tekstimuotoa napsauttamalla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fi-FI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fi-FI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fi-FI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fi-FI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fi-FI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fi-FI"/>
              <a:t>Yhdeksäs jäsennystaso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111E191-D101-4161-9111-7101E15101F1}" type="slidenum">
              <a:rPr lang="fi-FI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Part II Project Progress Report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Encrypted Facebook.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Permits encrypting content shared on Facebook via Firefox extension.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Work Completed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UI overlay for content submission and key management.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Retrieval and decryption of content performed automatically.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Application supports text and images.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For cryptography and error correction JavaScript makes calls to C++ libary.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Implementation work remaining</a:t>
            </a:r>
            <a:endParaRPr/>
          </a:p>
        </p:txBody>
      </p:sp>
      <p:sp>
        <p:nvSpPr>
          <p:cNvPr id="10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Optimisations regarding images and capacity.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Add ability to view recipients.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Use simple text steganography on message tags.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Attempt to plug possible security holes.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Tidying up code for greater readability/extensibility.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Other work remaining</a:t>
            </a:r>
            <a:endParaRPr/>
          </a:p>
        </p:txBody>
      </p:sp>
      <p:sp>
        <p:nvSpPr>
          <p:cNvPr id="12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Testing and evaluation.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Dissertation write up.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