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4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40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AEF29C-9963-40A8-B709-F634E51C8EC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9B0B-43C5-42DE-A94E-C9C3975BB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1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4FBC-8208-40E6-8ACC-BDD41A02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 Charger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E1A1E-D7E6-4804-9112-DB49C72E9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Chrisner Garcesa</a:t>
            </a:r>
          </a:p>
          <a:p>
            <a:r>
              <a:rPr lang="en-US"/>
              <a:t>Engr 460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B599-BD8A-46EB-B0A8-2DD9855C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2A15-C5F5-4F17-A7F0-B2B0F2BA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device to lower solar panel voltage</a:t>
            </a:r>
          </a:p>
          <a:p>
            <a:pPr lvl="1"/>
            <a:r>
              <a:rPr lang="en-US" dirty="0"/>
              <a:t>Initially thought of connecting solar panel directly to phone</a:t>
            </a:r>
          </a:p>
          <a:p>
            <a:pPr lvl="1"/>
            <a:r>
              <a:rPr lang="en-US" dirty="0"/>
              <a:t>Possible damage</a:t>
            </a:r>
          </a:p>
          <a:p>
            <a:pPr lvl="1"/>
            <a:r>
              <a:rPr lang="en-US" dirty="0"/>
              <a:t>Considered using a voltage regulator before using buck boost converter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E2386-6FC3-4F25-A8E3-415741A1F73A}"/>
              </a:ext>
            </a:extLst>
          </p:cNvPr>
          <p:cNvSpPr/>
          <p:nvPr/>
        </p:nvSpPr>
        <p:spPr>
          <a:xfrm>
            <a:off x="2030819" y="4348716"/>
            <a:ext cx="1520455" cy="935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17789-BDA2-463B-AEC5-AEC575F8D160}"/>
              </a:ext>
            </a:extLst>
          </p:cNvPr>
          <p:cNvSpPr/>
          <p:nvPr/>
        </p:nvSpPr>
        <p:spPr>
          <a:xfrm>
            <a:off x="4599704" y="4348716"/>
            <a:ext cx="1520455" cy="935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38A0B-A314-4B31-8024-9438BA907459}"/>
              </a:ext>
            </a:extLst>
          </p:cNvPr>
          <p:cNvSpPr/>
          <p:nvPr/>
        </p:nvSpPr>
        <p:spPr>
          <a:xfrm>
            <a:off x="7051859" y="4348716"/>
            <a:ext cx="1520455" cy="935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F0E5-9F9B-4FD1-889C-B3B2CBCC848A}"/>
              </a:ext>
            </a:extLst>
          </p:cNvPr>
          <p:cNvSpPr txBox="1"/>
          <p:nvPr/>
        </p:nvSpPr>
        <p:spPr>
          <a:xfrm>
            <a:off x="2137532" y="4493382"/>
            <a:ext cx="123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Solar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58904-14FB-4F2C-AA88-31E4A38CD0F9}"/>
              </a:ext>
            </a:extLst>
          </p:cNvPr>
          <p:cNvSpPr txBox="1"/>
          <p:nvPr/>
        </p:nvSpPr>
        <p:spPr>
          <a:xfrm>
            <a:off x="4652333" y="4493382"/>
            <a:ext cx="138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Buck Boost Converter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3DE92-7590-44C0-B8E0-8C75FD9B5560}"/>
              </a:ext>
            </a:extLst>
          </p:cNvPr>
          <p:cNvSpPr txBox="1"/>
          <p:nvPr/>
        </p:nvSpPr>
        <p:spPr>
          <a:xfrm>
            <a:off x="7119309" y="4631881"/>
            <a:ext cx="13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Phone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05D5BD-F788-4DA8-ACA4-DE8D48E3E235}"/>
              </a:ext>
            </a:extLst>
          </p:cNvPr>
          <p:cNvSpPr/>
          <p:nvPr/>
        </p:nvSpPr>
        <p:spPr>
          <a:xfrm>
            <a:off x="3692444" y="4678048"/>
            <a:ext cx="732524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5B52F3-E12D-4D18-83C0-C18311B3B67C}"/>
              </a:ext>
            </a:extLst>
          </p:cNvPr>
          <p:cNvSpPr/>
          <p:nvPr/>
        </p:nvSpPr>
        <p:spPr>
          <a:xfrm>
            <a:off x="6218644" y="4692591"/>
            <a:ext cx="732524" cy="323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6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318E-E188-49C3-BD9C-D408D0A7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Schematic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6DBC7-AFDC-44C4-8CB8-5C37BD23C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45410"/>
            <a:ext cx="8947150" cy="3810217"/>
          </a:xfrm>
        </p:spPr>
      </p:pic>
    </p:spTree>
    <p:extLst>
      <p:ext uri="{BB962C8B-B14F-4D97-AF65-F5344CB8AC3E}">
        <p14:creationId xmlns:p14="http://schemas.microsoft.com/office/powerpoint/2010/main" val="56638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484A-AEB7-4F3B-82D0-70A888F8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/>
              <a:t>Test Results</a:t>
            </a:r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976163C0-35F4-4D49-8817-AFC8F3E58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r="13822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5122-0847-4D0F-A2C2-F4FF60A8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Did tests at noon; didn’t work out the first time</a:t>
            </a:r>
          </a:p>
          <a:p>
            <a:r>
              <a:rPr lang="en-US" dirty="0"/>
              <a:t>Tested for voltage at the USB port</a:t>
            </a:r>
          </a:p>
          <a:p>
            <a:r>
              <a:rPr lang="en-US" dirty="0"/>
              <a:t>Did some simulations</a:t>
            </a:r>
          </a:p>
          <a:p>
            <a:pPr lvl="1"/>
            <a:r>
              <a:rPr lang="en-US" dirty="0"/>
              <a:t>Voltage didn’t come up all the way to 5 V (more around 4.5 ~ 4.7 V) w/ initial schematic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0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2AAC-FFEF-48FA-A64F-5B3E6DEA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Fixes?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89CC-BA5A-45A3-AF8A-1BA85B22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one of the capacitor values</a:t>
            </a:r>
          </a:p>
          <a:p>
            <a:pPr lvl="1"/>
            <a:r>
              <a:rPr lang="en-US" dirty="0"/>
              <a:t>Had misread the capacitor values when I read the data sheet</a:t>
            </a:r>
          </a:p>
          <a:p>
            <a:pPr lvl="1"/>
            <a:r>
              <a:rPr lang="en-US" dirty="0"/>
              <a:t>Caused it not reach up to 5 V</a:t>
            </a:r>
          </a:p>
          <a:p>
            <a:r>
              <a:rPr lang="en-US" dirty="0"/>
              <a:t>Reconfigure the circuit to accommodate for slightly lower voltages</a:t>
            </a:r>
          </a:p>
          <a:p>
            <a:pPr lvl="1"/>
            <a:r>
              <a:rPr lang="en-US" dirty="0"/>
              <a:t>Noticed that voltage would not reach 5 V in simulation if input voltage was not above 6 V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1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8598-C55A-4037-867B-D5D978B8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Questions</a:t>
            </a:r>
            <a:br>
              <a:rPr lang="en-US" sz="7200" dirty="0"/>
            </a:br>
            <a:r>
              <a:rPr lang="en-US" sz="200" dirty="0"/>
              <a:t>Pls no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98D5DBD2-9EB3-48D1-BF96-DF2BA40985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351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9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Solar Charger</vt:lpstr>
      <vt:lpstr>Project Description</vt:lpstr>
      <vt:lpstr>Initial Schematic</vt:lpstr>
      <vt:lpstr>Test Results</vt:lpstr>
      <vt:lpstr>Possible Fixes?</vt:lpstr>
      <vt:lpstr>Questions Pls 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Charger</dc:title>
  <dc:creator>Chrisner Garcesa</dc:creator>
  <cp:lastModifiedBy>Chrisner Garcesa</cp:lastModifiedBy>
  <cp:revision>2</cp:revision>
  <dcterms:created xsi:type="dcterms:W3CDTF">2020-06-10T15:06:07Z</dcterms:created>
  <dcterms:modified xsi:type="dcterms:W3CDTF">2020-06-10T15:40:09Z</dcterms:modified>
</cp:coreProperties>
</file>