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5" roundtripDataSignature="AMtx7mgYtfOHtm8XzfLWiQdVE710r2vN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videos/heartbroken-upset-sorrow-187521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https://pixabay.com/videos/woman-musician-violin-music-melody-225546/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https://pixabay.com/videos/time-moon-clock-time-machine-6358/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https://pixabay.com/videos/work-office-people-working-87593/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https://pixabay.com/videos/piggy-bank-world-savings-day-coins-93550/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https://pixabay.com/videos/people-laptop-team-friend-sitting-202134/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https://pixabay.com/videos/dog-puppy-human-high-5-smart-135025/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https://pixabay.com/videos/heartbroken-upset-sorrow-187521/</a:t>
            </a:r>
            <a:r>
              <a:rPr lang="en-US"/>
              <a:t>	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https://pixabay.com/videos/brain-mind-knowledge-think-206173/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https://pixabay.com/videos/fireworks-pyrotechnics-celebration-201955/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" name="Google Shape;12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" name="Google Shape;1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bXvyfyjgwSHzLDeKjQPURO8r3TYTB6u9/view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cw5X1oLnWX6HQUrmNf7uws5D2TgkFDAt/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RieGD50wHsMhbU9LWQ3_fbneB6ZZ1_eX/view" TargetMode="External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QQc4GQBcvufAKP6aR14pTwhAmNSiZ5zz/view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fZxyBQixiLrwRv20VIj45Eai-fI23gjR/view" TargetMode="External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OQTxb9Kx0BzSGtrGG2zTxIQ0gqiXpw5m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wSnBAzlOwXftIexUvXTy3uGxCKeazq-j/view" TargetMode="External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N7vQTeN34aPH70CyaTAnTM_pPFCklFk5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OkqxETir5kTPOtO6Xs0XXRl5U1JBeotO/view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 title="225546_mediu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38550" y="-1261162"/>
            <a:ext cx="10221100" cy="76658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>
            <p:ph type="title"/>
          </p:nvPr>
        </p:nvSpPr>
        <p:spPr>
          <a:xfrm>
            <a:off x="1204332" y="225100"/>
            <a:ext cx="7334118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3863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1. 目標</a:t>
            </a:r>
            <a:endParaRPr sz="202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2" title="6358-191453143_mediu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00" y="-874225"/>
            <a:ext cx="9002200" cy="67516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/>
        </p:nvSpPr>
        <p:spPr>
          <a:xfrm>
            <a:off x="1204332" y="225100"/>
            <a:ext cx="7334118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7500"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2564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b="1" i="0" lang="en-US" sz="2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阻礙</a:t>
            </a:r>
            <a:endParaRPr b="0" i="0" sz="2021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4" title="87593-602317653_smal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4"/>
          <p:cNvSpPr txBox="1"/>
          <p:nvPr/>
        </p:nvSpPr>
        <p:spPr>
          <a:xfrm>
            <a:off x="549707" y="4643850"/>
            <a:ext cx="733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7500"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2564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b="1" i="0" lang="en-US" sz="2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阻礙</a:t>
            </a:r>
            <a:endParaRPr b="0" i="0" sz="2021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5" title="93550-640240281_tiny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0" y="42850"/>
            <a:ext cx="914395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5"/>
          <p:cNvSpPr txBox="1"/>
          <p:nvPr>
            <p:ph type="title"/>
          </p:nvPr>
        </p:nvSpPr>
        <p:spPr>
          <a:xfrm>
            <a:off x="511258" y="4257839"/>
            <a:ext cx="790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985838" lvl="0" marL="985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5555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3. 努力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6" title="202134-917314709_smal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0" name="Google Shape;80;p6"/>
          <p:cNvSpPr txBox="1"/>
          <p:nvPr/>
        </p:nvSpPr>
        <p:spPr>
          <a:xfrm>
            <a:off x="511258" y="4257839"/>
            <a:ext cx="790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7500" lnSpcReduction="10000"/>
          </a:bodyPr>
          <a:lstStyle/>
          <a:p>
            <a:pPr indent="-985838" lvl="0" marL="985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2564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努力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7" title="135025-760679997_tiny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600" y="-588375"/>
            <a:ext cx="8001000" cy="60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7"/>
          <p:cNvSpPr txBox="1"/>
          <p:nvPr>
            <p:ph type="title"/>
          </p:nvPr>
        </p:nvSpPr>
        <p:spPr>
          <a:xfrm>
            <a:off x="299576" y="3196758"/>
            <a:ext cx="790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985838" lvl="0" marL="985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5555"/>
              <a:buNone/>
            </a:pPr>
            <a:r>
              <a:rPr b="1" lang="en-US">
                <a:latin typeface="DFKai-SB"/>
                <a:ea typeface="DFKai-SB"/>
                <a:cs typeface="DFKai-SB"/>
                <a:sym typeface="DFKai-SB"/>
              </a:rPr>
              <a:t>4.結果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8" title="187521-880681741_tiny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8"/>
          <p:cNvSpPr txBox="1"/>
          <p:nvPr/>
        </p:nvSpPr>
        <p:spPr>
          <a:xfrm>
            <a:off x="2450301" y="158675"/>
            <a:ext cx="1903237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7500" lnSpcReduction="10000"/>
          </a:bodyPr>
          <a:lstStyle/>
          <a:p>
            <a:pPr indent="-985838" lvl="0" marL="985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2564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5.意外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9" title="206173_smal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663" y="-547750"/>
            <a:ext cx="8318675" cy="62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9"/>
          <p:cNvSpPr txBox="1"/>
          <p:nvPr>
            <p:ph type="title"/>
          </p:nvPr>
        </p:nvSpPr>
        <p:spPr>
          <a:xfrm>
            <a:off x="1482968" y="225100"/>
            <a:ext cx="70554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985838" lvl="0" marL="985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3863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6. 轉彎</a:t>
            </a:r>
            <a:endParaRPr sz="202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0" title="201955-916877816_smal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8025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0"/>
          <p:cNvSpPr txBox="1"/>
          <p:nvPr>
            <p:ph type="title"/>
          </p:nvPr>
        </p:nvSpPr>
        <p:spPr>
          <a:xfrm>
            <a:off x="634350" y="225100"/>
            <a:ext cx="790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985838" lvl="0" marL="985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3863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7.結局</a:t>
            </a:r>
            <a:endParaRPr sz="202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