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70" r:id="rId4"/>
    <p:sldId id="269" r:id="rId5"/>
    <p:sldId id="268" r:id="rId6"/>
    <p:sldId id="272" r:id="rId7"/>
    <p:sldId id="271" r:id="rId8"/>
    <p:sldId id="264" r:id="rId9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7673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274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29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7429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007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553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2376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9413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835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1549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6988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0682-BE0A-4731-AE3D-47FAD2BEF0FF}" type="datetimeFigureOut">
              <a:rPr lang="es-SV" smtClean="0"/>
              <a:t>14/11/2019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273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41"/>
          <a:stretch/>
        </p:blipFill>
        <p:spPr>
          <a:xfrm>
            <a:off x="0" y="0"/>
            <a:ext cx="3648748" cy="208429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554941" y="1896035"/>
            <a:ext cx="72210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2200" b="1" dirty="0" smtClean="0">
                <a:solidFill>
                  <a:schemeClr val="accent1">
                    <a:lumMod val="50000"/>
                  </a:schemeClr>
                </a:solidFill>
              </a:rPr>
              <a:t>TRABAJO COLABORATIVO:</a:t>
            </a:r>
          </a:p>
          <a:p>
            <a:pPr algn="ctr"/>
            <a:endParaRPr lang="es-SV" sz="2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SV" sz="2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SV" sz="2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MARIO ALSIDES VÁSQUEZ CRUZ </a:t>
            </a:r>
          </a:p>
          <a:p>
            <a:pPr algn="ctr"/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MANUEL ANTONIO CHICAS VILLEDA</a:t>
            </a:r>
          </a:p>
          <a:p>
            <a:pPr algn="ctr"/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CHRISTIAN ANTONIO GUEVARA</a:t>
            </a:r>
            <a:endParaRPr lang="es-SV" sz="2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LUIS ANGEL RAMÍREZ BENÍTEZ</a:t>
            </a:r>
            <a:endParaRPr lang="es-SV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90175" y="5960640"/>
            <a:ext cx="49998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SV" sz="2200" b="1" dirty="0" smtClean="0">
                <a:solidFill>
                  <a:schemeClr val="accent1">
                    <a:lumMod val="50000"/>
                  </a:schemeClr>
                </a:solidFill>
              </a:rPr>
              <a:t>ESCUELA ESPECIALIZADA EN ITCA FEPADE</a:t>
            </a:r>
            <a:endParaRPr lang="es-SV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1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3613896" y="128309"/>
            <a:ext cx="4754378" cy="458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>
                <a:solidFill>
                  <a:schemeClr val="bg1"/>
                </a:solidFill>
              </a:rPr>
              <a:t>IMPORTANCIA DE LAS EMOCIONES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44" y="955862"/>
            <a:ext cx="5606252" cy="59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id:image007.jpg@01D53240.37892C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73" y="1391397"/>
            <a:ext cx="5254625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3421903" y="160387"/>
            <a:ext cx="4754378" cy="458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>
                <a:solidFill>
                  <a:schemeClr val="bg1"/>
                </a:solidFill>
              </a:rPr>
              <a:t>TIPO DE CARACTERES</a:t>
            </a:r>
          </a:p>
        </p:txBody>
      </p:sp>
    </p:spTree>
    <p:extLst>
      <p:ext uri="{BB962C8B-B14F-4D97-AF65-F5344CB8AC3E}">
        <p14:creationId xmlns:p14="http://schemas.microsoft.com/office/powerpoint/2010/main" val="21124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id:image002.jpg@01D4F9B2.A05818D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7944" r="5104" b="7853"/>
          <a:stretch/>
        </p:blipFill>
        <p:spPr bwMode="auto">
          <a:xfrm>
            <a:off x="954741" y="1310123"/>
            <a:ext cx="9157448" cy="490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3395009" y="154180"/>
            <a:ext cx="4754378" cy="458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>
                <a:solidFill>
                  <a:schemeClr val="bg1"/>
                </a:solidFill>
              </a:rPr>
              <a:t>TIPS PARA CUIDAR LA SALUD MENTAL</a:t>
            </a:r>
          </a:p>
        </p:txBody>
      </p:sp>
    </p:spTree>
    <p:extLst>
      <p:ext uri="{BB962C8B-B14F-4D97-AF65-F5344CB8AC3E}">
        <p14:creationId xmlns:p14="http://schemas.microsoft.com/office/powerpoint/2010/main" val="18947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r="2701"/>
          <a:stretch/>
        </p:blipFill>
        <p:spPr bwMode="auto">
          <a:xfrm>
            <a:off x="941295" y="1106447"/>
            <a:ext cx="9493624" cy="569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3310917" y="152382"/>
            <a:ext cx="5214517" cy="5065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>
                <a:solidFill>
                  <a:schemeClr val="bg1"/>
                </a:solidFill>
              </a:rPr>
              <a:t>8 HABITOS PARA CUIDAR TU SALUD MENTAL</a:t>
            </a:r>
          </a:p>
        </p:txBody>
      </p:sp>
    </p:spTree>
    <p:extLst>
      <p:ext uri="{BB962C8B-B14F-4D97-AF65-F5344CB8AC3E}">
        <p14:creationId xmlns:p14="http://schemas.microsoft.com/office/powerpoint/2010/main" val="15164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hemisferios cerebrales funciones y par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" t="15545" r="5641" b="5486"/>
          <a:stretch/>
        </p:blipFill>
        <p:spPr bwMode="auto">
          <a:xfrm>
            <a:off x="1385047" y="961411"/>
            <a:ext cx="8807823" cy="577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3310917" y="152382"/>
            <a:ext cx="5214517" cy="5065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 smtClean="0">
                <a:solidFill>
                  <a:schemeClr val="bg1"/>
                </a:solidFill>
              </a:rPr>
              <a:t>FUNCIONES DEL CEREBRO</a:t>
            </a:r>
            <a:endParaRPr lang="es-SV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6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9"/>
          <a:stretch/>
        </p:blipFill>
        <p:spPr>
          <a:xfrm>
            <a:off x="2762954" y="973791"/>
            <a:ext cx="6310442" cy="5884209"/>
          </a:xfrm>
          <a:prstGeom prst="rect">
            <a:avLst/>
          </a:prstGeom>
        </p:spPr>
      </p:pic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3310917" y="152382"/>
            <a:ext cx="5214517" cy="5065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 smtClean="0">
                <a:solidFill>
                  <a:schemeClr val="bg1"/>
                </a:solidFill>
              </a:rPr>
              <a:t>PERSONAS EMOCIONALMENTE INTELIGENTES</a:t>
            </a:r>
            <a:endParaRPr lang="es-SV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41"/>
          <a:stretch/>
        </p:blipFill>
        <p:spPr>
          <a:xfrm>
            <a:off x="2969750" y="1550763"/>
            <a:ext cx="6865066" cy="39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50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49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Angel Ramírez Benítez</dc:creator>
  <cp:lastModifiedBy>Christian Antonio Guevara</cp:lastModifiedBy>
  <cp:revision>20</cp:revision>
  <dcterms:created xsi:type="dcterms:W3CDTF">2019-07-16T12:47:04Z</dcterms:created>
  <dcterms:modified xsi:type="dcterms:W3CDTF">2019-11-14T21:16:26Z</dcterms:modified>
</cp:coreProperties>
</file>