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standard/base-types/composite-formatting#alignment-componen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3 Practice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2329" y="1772814"/>
            <a:ext cx="10327338" cy="498454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/>
              <a:t>輸入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 月 1 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號星期幾</a:t>
            </a: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從幾月開始印</a:t>
            </a:r>
            <a:br>
              <a:rPr lang="zh-TW"/>
            </a:br>
            <a:endParaRPr/>
          </a:p>
          <a:p>
            <a:pPr>
              <a:defRPr/>
            </a:pPr>
            <a:r>
              <a:rPr/>
              <a:t>輸出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/>
              <a:t>月份的英文</a:t>
            </a:r>
            <a:endParaRPr/>
          </a:p>
          <a:p>
            <a:pPr lvl="1">
              <a:defRPr/>
            </a:pPr>
            <a:r>
              <a:rPr/>
              <a:t>輸入月份到</a:t>
            </a:r>
            <a:r>
              <a:rPr/>
              <a:t> 12 </a:t>
            </a:r>
            <a:r>
              <a:rPr/>
              <a:t>月的月曆</a:t>
            </a:r>
            <a:br>
              <a:rPr/>
            </a:br>
            <a:endParaRPr/>
          </a:p>
          <a:p>
            <a:pPr>
              <a:defRPr/>
            </a:pPr>
            <a:r>
              <a:rPr/>
              <a:t>注意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不考慮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02/29 </a:t>
            </a:r>
            <a:endParaRPr/>
          </a:p>
          <a:p>
            <a:pPr lvl="1">
              <a:defRPr/>
            </a:pPr>
            <a:r>
              <a:rPr/>
              <a:t>結束程式前利用</a:t>
            </a:r>
            <a:r>
              <a:rPr/>
              <a:t> `</a:t>
            </a:r>
            <a:r>
              <a:rPr/>
              <a:t>Console.ReadKey</a:t>
            </a:r>
            <a:r>
              <a:rPr/>
              <a:t>()` </a:t>
            </a:r>
            <a:r>
              <a:rPr/>
              <a:t>停在輸出畫面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Practice 1</a:t>
            </a:r>
            <a:endParaRPr/>
          </a:p>
        </p:txBody>
      </p:sp>
      <p:sp>
        <p:nvSpPr>
          <p:cNvPr id="6" name=" 5" hidden="0"/>
          <p:cNvSpPr/>
          <p:nvPr isPhoto="0" userDrawn="0"/>
        </p:nvSpPr>
        <p:spPr bwMode="auto">
          <a:xfrm>
            <a:off x="14541059" y="49492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圖片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05698" y="1783542"/>
            <a:ext cx="3413687" cy="4452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2330" y="1772815"/>
            <a:ext cx="10327339" cy="4608513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/>
              <a:t>依序輸入兩個正整數，分別代表「1月1號星期幾」、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「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從幾月開始印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」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星期幾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(1~7)、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月份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(1~12)</a:t>
            </a:r>
            <a:r>
              <a:rPr/>
              <a:t>：</a:t>
            </a:r>
            <a:endParaRPr lang="en-US"/>
          </a:p>
          <a:p>
            <a:pPr lvl="1">
              <a:defRPr/>
            </a:pPr>
            <a:r>
              <a:rPr/>
              <a:t>輸入範圍內整數代表相應</a:t>
            </a:r>
            <a:r>
              <a:rPr lang="zh-TW"/>
              <a:t>星期或月份</a:t>
            </a:r>
            <a:endParaRPr lang="en-US"/>
          </a:p>
          <a:p>
            <a:pPr lvl="1">
              <a:defRPr/>
            </a:pPr>
            <a:r>
              <a:rPr/>
              <a:t>輸入</a:t>
            </a:r>
            <a:r>
              <a:rPr lang="zh-TW"/>
              <a:t>範圍</a:t>
            </a:r>
            <a:r>
              <a:rPr/>
              <a:t>外的整數，輸出「</a:t>
            </a:r>
            <a:r>
              <a:rPr b="1"/>
              <a:t>超出範圍</a:t>
            </a:r>
            <a:r>
              <a:rPr/>
              <a:t>」並結束程式</a:t>
            </a:r>
            <a:endParaRPr lang="en-US"/>
          </a:p>
          <a:p>
            <a:pPr lvl="1">
              <a:defRPr/>
            </a:pPr>
            <a:r>
              <a:rPr/>
              <a:t>輸入非整數</a:t>
            </a:r>
            <a:r>
              <a:rPr/>
              <a:t>(</a:t>
            </a:r>
            <a:r>
              <a:rPr/>
              <a:t>FormatException</a:t>
            </a:r>
            <a:r>
              <a:rPr/>
              <a:t>)，</a:t>
            </a:r>
            <a:r>
              <a:rPr/>
              <a:t>輸出「</a:t>
            </a:r>
            <a:r>
              <a:rPr b="1"/>
              <a:t>請輸入範圍內的整數</a:t>
            </a:r>
            <a:r>
              <a:rPr/>
              <a:t>」並結束程式</a:t>
            </a: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Practice 1 - Input &amp; Exception Handling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Practice 1 - Output</a:t>
            </a:r>
            <a:endParaRPr/>
          </a:p>
        </p:txBody>
      </p:sp>
      <p:sp>
        <p:nvSpPr>
          <p:cNvPr id="5" name=" 4" hidden="0"/>
          <p:cNvSpPr/>
          <p:nvPr isPhoto="0" userDrawn="0"/>
        </p:nvSpPr>
        <p:spPr bwMode="auto">
          <a:xfrm>
            <a:off x="6893717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 hidden="0"/>
          <p:cNvSpPr/>
          <p:nvPr isPhoto="0" userDrawn="0"/>
        </p:nvSpPr>
        <p:spPr bwMode="auto">
          <a:xfrm>
            <a:off x="10155965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 hidden="0"/>
          <p:cNvSpPr/>
          <p:nvPr isPhoto="0" userDrawn="0"/>
        </p:nvSpPr>
        <p:spPr bwMode="auto">
          <a:xfrm>
            <a:off x="10155965" y="6891021"/>
            <a:ext cx="280734" cy="45687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文字方塊 7" hidden="0"/>
          <p:cNvSpPr txBox="1"/>
          <p:nvPr isPhoto="0" userDrawn="0"/>
        </p:nvSpPr>
        <p:spPr bwMode="auto">
          <a:xfrm>
            <a:off x="846509" y="2911415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2328" y="1772813"/>
            <a:ext cx="7444321" cy="484077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zh-TW"/>
              <a:t>英文月份名稱</a:t>
            </a:r>
            <a:endParaRPr/>
          </a:p>
          <a:p>
            <a:pPr lvl="0">
              <a:defRPr/>
            </a:pP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0"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星期資訊</a:t>
            </a: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三個字母的英文星期縮寫</a:t>
            </a: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縮寫之間以一個空白作為間隔</a:t>
            </a:r>
            <a:b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</a:br>
            <a:endParaRPr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月份之間</a:t>
            </a:r>
            <a:r>
              <a:rPr lang="zh-TW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以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空白列隔開</a:t>
            </a:r>
            <a:endParaRPr lang="en-US" sz="24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endParaRPr sz="24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/>
              <a:t>日期</a:t>
            </a:r>
            <a:r>
              <a:rPr lang="zh-TW"/>
              <a:t>需</a:t>
            </a:r>
            <a:r>
              <a:rPr lang="zh-TW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置右對齊星期縮寫（</a:t>
            </a:r>
            <a:r>
              <a:rPr lang="en-US" sz="2400" b="0" i="0" u="sng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hlinkClick r:id="rId2" tooltip="https://docs.microsoft.com/en-us/dotnet/standard/base-types/composite-formatting#alignment-component"/>
              </a:rPr>
              <a:t>Alignment Component</a:t>
            </a: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）</a:t>
            </a:r>
            <a:endParaRPr lang="zh-TW"/>
          </a:p>
          <a:p>
            <a:pPr lvl="1">
              <a:defRPr/>
            </a:pP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10" name=" 9" hidden="0"/>
          <p:cNvSpPr/>
          <p:nvPr isPhoto="0" userDrawn="0"/>
        </p:nvSpPr>
        <p:spPr bwMode="auto">
          <a:xfrm>
            <a:off x="14589250" y="7790217"/>
            <a:ext cx="358932" cy="5760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 10" hidden="0"/>
          <p:cNvSpPr/>
          <p:nvPr isPhoto="0" userDrawn="0"/>
        </p:nvSpPr>
        <p:spPr bwMode="auto">
          <a:xfrm>
            <a:off x="8887182" y="5214811"/>
            <a:ext cx="146289" cy="17815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 11" hidden="0"/>
          <p:cNvSpPr/>
          <p:nvPr isPhoto="0" userDrawn="0"/>
        </p:nvSpPr>
        <p:spPr bwMode="auto">
          <a:xfrm>
            <a:off x="13138254" y="3170452"/>
            <a:ext cx="148098" cy="21351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圖片 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789999" y="1457057"/>
            <a:ext cx="2835351" cy="5226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2329" y="1772814"/>
            <a:ext cx="10327338" cy="48587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輸入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/>
              <a:t>地圖大小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（</a:t>
            </a:r>
            <a:r>
              <a:rPr/>
              <a:t>正方形，橫向縱向分別為</a:t>
            </a:r>
            <a:r>
              <a:rPr/>
              <a:t> x 及 y 座標）</a:t>
            </a:r>
            <a:endParaRPr/>
          </a:p>
          <a:p>
            <a:pPr lvl="1">
              <a:defRPr/>
            </a:pPr>
            <a:r>
              <a:rPr/>
              <a:t>地雷數量</a:t>
            </a:r>
            <a:endParaRPr/>
          </a:p>
          <a:p>
            <a:pPr lvl="1">
              <a:defRPr/>
            </a:pPr>
            <a:r>
              <a:rPr/>
              <a:t>地雷座標位置</a:t>
            </a:r>
            <a:endParaRPr/>
          </a:p>
          <a:p>
            <a:pPr>
              <a:defRPr/>
            </a:pPr>
            <a:r>
              <a:rPr/>
              <a:t>輸出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 lang="zh-TW"/>
              <a:t>分隔線</a:t>
            </a:r>
            <a:endParaRPr lang="en-US"/>
          </a:p>
          <a:p>
            <a:pPr lvl="1">
              <a:defRPr/>
            </a:pPr>
            <a:r>
              <a:rPr lang="zh-TW"/>
              <a:t>地圖各座標的資訊</a:t>
            </a:r>
            <a:endParaRPr/>
          </a:p>
          <a:p>
            <a:pPr>
              <a:defRPr/>
            </a:pPr>
            <a:r>
              <a:rPr/>
              <a:t>注意</a:t>
            </a:r>
            <a:r>
              <a:rPr/>
              <a:t>：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地雷數量不會比地圖大小</a:t>
            </a:r>
            <a:r>
              <a:rPr lang="en-US" sz="2200" b="0" i="0" u="none" strike="noStrike" cap="none" spc="0" baseline="300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大，不用特別處理</a:t>
            </a: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結束程式前利用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`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()` 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停在輸出畫面</a:t>
            </a:r>
            <a:endParaRPr lang="en-US" sz="22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2"/>
                </a:solidFill>
                <a:latin typeface="Times New Roman"/>
                <a:ea typeface="Arial"/>
                <a:cs typeface="Arial"/>
              </a:rPr>
              <a:t>Practice 2</a:t>
            </a:r>
            <a:endParaRPr/>
          </a:p>
        </p:txBody>
      </p:sp>
      <p:pic>
        <p:nvPicPr>
          <p:cNvPr id="6" name="圖片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865335" y="1710357"/>
            <a:ext cx="3882291" cy="3654638"/>
          </a:xfrm>
          <a:prstGeom prst="rect">
            <a:avLst/>
          </a:prstGeom>
        </p:spPr>
      </p:pic>
      <p:sp>
        <p:nvSpPr>
          <p:cNvPr id="7" name="文字方塊 6" hidden="0"/>
          <p:cNvSpPr txBox="1"/>
          <p:nvPr isPhoto="0" userDrawn="0"/>
        </p:nvSpPr>
        <p:spPr bwMode="auto">
          <a:xfrm>
            <a:off x="7775679" y="5558801"/>
            <a:ext cx="4061603" cy="48752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地圖及座標說明（非輸出格式）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2329" y="1772814"/>
            <a:ext cx="10327338" cy="4696996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/>
              <a:t>前兩列分別為地圖大小</a:t>
            </a:r>
            <a:r>
              <a:rPr/>
              <a:t>(size)</a:t>
            </a:r>
            <a:r>
              <a:rPr/>
              <a:t>以及地雷數量</a:t>
            </a:r>
            <a:r>
              <a:rPr/>
              <a:t>(num)，後 num </a:t>
            </a:r>
            <a:r>
              <a:rPr/>
              <a:t>列則代表地雷座標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地圖大小、地雷數量</a:t>
            </a:r>
            <a:r>
              <a:rPr/>
              <a:t> (0 &lt; size, num &lt; 11)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輸入範圍內整數代表相應地圖大小或地雷數量</a:t>
            </a:r>
            <a:endParaRPr sz="22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輸入範圍外整數，輸出「</a:t>
            </a:r>
            <a:r>
              <a:rPr lang="en-US" sz="22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超出範圍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輸入非整數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FormatException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)，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輸出「</a:t>
            </a:r>
            <a:r>
              <a:rPr lang="en-US" sz="22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請輸入範圍內的整數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地雷座標</a:t>
            </a:r>
            <a:r>
              <a:rPr/>
              <a:t> (-1 &lt; x, y &lt; size)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輸入兩個範圍內整數，依序分別代表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x 及 y 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座標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輸入範圍外整數，輸出「</a:t>
            </a:r>
            <a:r>
              <a:rPr lang="en-US" sz="22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地雷位置超出範圍</a:t>
            </a: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/>
          </a:p>
          <a:p>
            <a:pPr lvl="1">
              <a:defRPr/>
            </a:pPr>
            <a:r>
              <a:rPr/>
              <a:t>輸入非整數或格式錯誤，印出「</a:t>
            </a:r>
            <a:r>
              <a:rPr lang="en-US" sz="22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請輸入兩個以空白區隔的整數</a:t>
            </a:r>
            <a:r>
              <a:rPr/>
              <a:t>」並結束程式</a:t>
            </a: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Practice 2 - </a:t>
            </a:r>
            <a:r>
              <a:rPr lang="en-US" sz="4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&amp; Exception Handling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lvl="0"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分隔線</a:t>
            </a:r>
            <a:endParaRPr sz="24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在印出</a:t>
            </a:r>
            <a:r>
              <a:rPr/>
              <a:t>地圖</a:t>
            </a:r>
            <a:r>
              <a:rPr b="0"/>
              <a:t>前</a:t>
            </a:r>
            <a:r>
              <a:rPr/>
              <a:t>印出三個減號並換行</a:t>
            </a:r>
            <a:endParaRPr sz="2400"/>
          </a:p>
          <a:p>
            <a:pPr marL="0" indent="0">
              <a:buClrTx/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zh-TW"/>
              <a:t>地圖</a:t>
            </a:r>
            <a:r>
              <a:rPr/>
              <a:t>各座標資訊</a:t>
            </a:r>
            <a:endParaRPr/>
          </a:p>
          <a:p>
            <a:pPr lvl="1">
              <a:defRPr/>
            </a:pPr>
            <a:r>
              <a:rPr/>
              <a:t>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在對應座標印出 X 表示地雷</a:t>
            </a:r>
            <a:endParaRPr/>
          </a:p>
          <a:p>
            <a:pPr lvl="1">
              <a:defRPr/>
            </a:pPr>
            <a:r>
              <a:rPr/>
              <a:t>非地雷：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印出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九宮格內的地雷數</a:t>
            </a: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Practice 2 - Output</a:t>
            </a:r>
            <a:endParaRPr/>
          </a:p>
        </p:txBody>
      </p:sp>
      <p:sp>
        <p:nvSpPr>
          <p:cNvPr id="6" name=" 5" hidden="0"/>
          <p:cNvSpPr/>
          <p:nvPr isPhoto="0" userDrawn="0"/>
        </p:nvSpPr>
        <p:spPr bwMode="auto">
          <a:xfrm>
            <a:off x="14283439" y="6132863"/>
            <a:ext cx="278903" cy="49010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 8" hidden="0"/>
          <p:cNvSpPr/>
          <p:nvPr isPhoto="0" userDrawn="0"/>
        </p:nvSpPr>
        <p:spPr bwMode="auto">
          <a:xfrm>
            <a:off x="13965965" y="488650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 hidden="0"/>
          <p:cNvSpPr/>
          <p:nvPr isPhoto="0" userDrawn="0"/>
        </p:nvSpPr>
        <p:spPr bwMode="auto">
          <a:xfrm>
            <a:off x="13965965" y="48558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" name="圖片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997404" y="1563986"/>
            <a:ext cx="3676649" cy="5038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寬螢幕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Practice </dc:title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2021-09-29T14:37:39Z</dcterms:modified>
  <cp:category/>
  <cp:contentStatus/>
  <cp:version/>
</cp:coreProperties>
</file>