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6" r:id="rId9"/>
    <p:sldId id="268" r:id="rId10"/>
    <p:sldId id="269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71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362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0780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10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9305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91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55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30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66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504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77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08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21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67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36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64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73CB1-FC00-45C9-92A2-88CBA9631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9 Practice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A8009B-1823-4323-984B-91689376E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BE4A3-6997-40D4-8E28-1D15C742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 </a:t>
            </a:r>
            <a:r>
              <a:rPr lang="en-US" altLang="zh-TW" dirty="0"/>
              <a:t>Spectrum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A87B1B-7AF7-4D21-AC54-8CA88C15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53891"/>
          </a:xfrm>
        </p:spPr>
        <p:txBody>
          <a:bodyPr>
            <a:no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按下播放按鈕並且為循環播放</a:t>
            </a:r>
            <a:r>
              <a:rPr lang="zh-TW" altLang="en-US" dirty="0">
                <a:solidFill>
                  <a:srgbClr val="FF0000"/>
                </a:solidFill>
              </a:rPr>
              <a:t>時顯示在</a:t>
            </a:r>
            <a:r>
              <a:rPr lang="zh-TW" altLang="en-US" b="1" dirty="0">
                <a:solidFill>
                  <a:srgbClr val="FF0000"/>
                </a:solidFill>
              </a:rPr>
              <a:t>另一個 </a:t>
            </a:r>
            <a:r>
              <a:rPr lang="en-US" altLang="zh-TW" b="1" dirty="0">
                <a:solidFill>
                  <a:srgbClr val="FF0000"/>
                </a:solidFill>
              </a:rPr>
              <a:t>Form </a:t>
            </a:r>
            <a:r>
              <a:rPr lang="zh-TW" altLang="en-US" dirty="0">
                <a:solidFill>
                  <a:srgbClr val="FF0000"/>
                </a:solidFill>
              </a:rPr>
              <a:t>上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按下停止按鈕或是切換音訊時隱藏該 </a:t>
            </a:r>
            <a:r>
              <a:rPr lang="en-US" altLang="zh-TW" dirty="0"/>
              <a:t>Form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測試時不會按右上角 </a:t>
            </a:r>
            <a:r>
              <a:rPr lang="en-US" altLang="zh-TW" dirty="0"/>
              <a:t>x</a:t>
            </a:r>
            <a:r>
              <a:rPr lang="zh-TW" altLang="en-US" dirty="0"/>
              <a:t> 關閉 </a:t>
            </a:r>
            <a:r>
              <a:rPr lang="en-US" altLang="zh-TW" dirty="0"/>
              <a:t>Form)</a:t>
            </a:r>
          </a:p>
          <a:p>
            <a:r>
              <a:rPr lang="zh-TW" altLang="en-US" dirty="0"/>
              <a:t>高度為隨機產生，以垂直 </a:t>
            </a:r>
            <a:r>
              <a:rPr lang="en-US" altLang="zh-TW" dirty="0" err="1"/>
              <a:t>TrackBar</a:t>
            </a:r>
            <a:r>
              <a:rPr lang="en-US" altLang="zh-TW" dirty="0"/>
              <a:t> </a:t>
            </a:r>
            <a:r>
              <a:rPr lang="zh-TW" altLang="en-US" dirty="0"/>
              <a:t>控制最大高度 </a:t>
            </a:r>
            <a:r>
              <a:rPr lang="en-US" altLang="zh-TW" dirty="0"/>
              <a:t>( 1~10 )</a:t>
            </a:r>
          </a:p>
          <a:p>
            <a:r>
              <a:rPr lang="zh-TW" altLang="en-US" dirty="0"/>
              <a:t>每 </a:t>
            </a:r>
            <a:r>
              <a:rPr lang="en-US" altLang="zh-TW" dirty="0"/>
              <a:t>500</a:t>
            </a:r>
            <a:r>
              <a:rPr lang="zh-TW" altLang="en-US" dirty="0"/>
              <a:t> </a:t>
            </a:r>
            <a:r>
              <a:rPr lang="en-US" altLang="zh-TW" dirty="0" err="1"/>
              <a:t>ms</a:t>
            </a:r>
            <a:r>
              <a:rPr lang="en-US" altLang="zh-TW" dirty="0"/>
              <a:t> </a:t>
            </a:r>
            <a:r>
              <a:rPr lang="zh-TW" altLang="en-US" dirty="0"/>
              <a:t>刷新一次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注意：</a:t>
            </a:r>
            <a:endParaRPr lang="en-US" altLang="zh-TW" dirty="0"/>
          </a:p>
          <a:p>
            <a:pPr lvl="1"/>
            <a:r>
              <a:rPr lang="en-US" altLang="zh-TW" dirty="0"/>
              <a:t>Form </a:t>
            </a:r>
            <a:r>
              <a:rPr lang="zh-TW" altLang="en-US" dirty="0"/>
              <a:t>大小為 </a:t>
            </a:r>
            <a:r>
              <a:rPr lang="en-US" altLang="zh-TW" dirty="0"/>
              <a:t>800, 500</a:t>
            </a:r>
          </a:p>
          <a:p>
            <a:pPr lvl="1"/>
            <a:r>
              <a:rPr lang="zh-TW" altLang="en-US" dirty="0"/>
              <a:t>每格方塊大小則為 </a:t>
            </a:r>
            <a:r>
              <a:rPr lang="en-US" altLang="zh-TW" dirty="0"/>
              <a:t>80, 20</a:t>
            </a:r>
          </a:p>
          <a:p>
            <a:pPr lvl="1"/>
            <a:r>
              <a:rPr lang="zh-TW" altLang="en-US" dirty="0"/>
              <a:t>顯示的方塊顏色為 </a:t>
            </a:r>
            <a:r>
              <a:rPr lang="en-US" altLang="zh-TW" dirty="0" err="1"/>
              <a:t>Color.Blue</a:t>
            </a:r>
            <a:endParaRPr lang="en-US" altLang="zh-TW" dirty="0"/>
          </a:p>
          <a:p>
            <a:pPr lvl="1"/>
            <a:r>
              <a:rPr lang="zh-TW" altLang="en-US" dirty="0"/>
              <a:t>未顯示的方塊為 </a:t>
            </a:r>
            <a:r>
              <a:rPr lang="en-US" altLang="zh-TW" dirty="0" err="1"/>
              <a:t>Color.Transparent</a:t>
            </a:r>
            <a:endParaRPr lang="en-US" altLang="zh-TW" dirty="0"/>
          </a:p>
          <a:p>
            <a:pPr lvl="1"/>
            <a:r>
              <a:rPr lang="zh-TW" altLang="en-US" dirty="0"/>
              <a:t>由下往上顯示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54F917-94A6-4439-8D8B-EB6AFE76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31" y="3385448"/>
            <a:ext cx="5035436" cy="33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A6397-CF7D-4CB5-AEEF-7090D0F1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儲存播放清單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CFDA8-A38A-45EE-A406-A83031F7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b="1" dirty="0" err="1"/>
              <a:t>SaveFileDialog</a:t>
            </a:r>
            <a:r>
              <a:rPr lang="en-US" altLang="zh-TW" dirty="0"/>
              <a:t> </a:t>
            </a:r>
            <a:r>
              <a:rPr lang="zh-TW" altLang="en-US" dirty="0"/>
              <a:t>決定儲存位置</a:t>
            </a:r>
            <a:endParaRPr lang="en-US" altLang="zh-TW" dirty="0"/>
          </a:p>
          <a:p>
            <a:r>
              <a:rPr lang="zh-TW" altLang="en-US" dirty="0"/>
              <a:t>播放清單為空時跳出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顯示「請先建立播放清單」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特定格式</a:t>
            </a:r>
            <a:r>
              <a:rPr lang="zh-TW" altLang="en-US" dirty="0"/>
              <a:t>儲存播放清單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41696F-7316-4D72-9F2C-F98AB0F5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637" y="3727128"/>
            <a:ext cx="4964844" cy="2729365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94D2B69F-9781-4518-A797-4AB832B67E98}"/>
              </a:ext>
            </a:extLst>
          </p:cNvPr>
          <p:cNvSpPr/>
          <p:nvPr/>
        </p:nvSpPr>
        <p:spPr>
          <a:xfrm>
            <a:off x="5945616" y="4876797"/>
            <a:ext cx="678192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9B7467F-DE05-4CBB-A893-72C6D4D6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24" y="3738832"/>
            <a:ext cx="4923763" cy="271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A6397-CF7D-4CB5-AEEF-7090D0F1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載入播放清單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CFDA8-A38A-45EE-A406-A83031F7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b="1" dirty="0" err="1"/>
              <a:t>OpenFileDialog</a:t>
            </a:r>
            <a:r>
              <a:rPr lang="en-US" altLang="zh-TW" dirty="0"/>
              <a:t> </a:t>
            </a:r>
            <a:r>
              <a:rPr lang="zh-TW" altLang="en-US" dirty="0"/>
              <a:t>選擇要載入的播放清單</a:t>
            </a:r>
            <a:endParaRPr lang="en-US" altLang="zh-TW" dirty="0"/>
          </a:p>
          <a:p>
            <a:r>
              <a:rPr lang="zh-TW" altLang="en-US" dirty="0"/>
              <a:t>載入</a:t>
            </a:r>
            <a:r>
              <a:rPr lang="zh-TW" altLang="en-US" b="1" dirty="0">
                <a:solidFill>
                  <a:srgbClr val="FF0000"/>
                </a:solidFill>
              </a:rPr>
              <a:t>特定格式</a:t>
            </a:r>
            <a:r>
              <a:rPr lang="zh-TW" altLang="en-US" dirty="0"/>
              <a:t>的播放清單 </a:t>
            </a:r>
            <a:r>
              <a:rPr lang="en-US" altLang="zh-TW" dirty="0"/>
              <a:t>(</a:t>
            </a:r>
            <a:r>
              <a:rPr lang="zh-TW" altLang="en-US" dirty="0"/>
              <a:t>不會載入不合格式的檔案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需要以 </a:t>
            </a:r>
            <a:r>
              <a:rPr lang="en-US" altLang="zh-TW" b="1" dirty="0" err="1"/>
              <a:t>MenuStrip</a:t>
            </a:r>
            <a:r>
              <a:rPr lang="en-US" altLang="zh-TW" dirty="0"/>
              <a:t> </a:t>
            </a:r>
            <a:r>
              <a:rPr lang="zh-TW" altLang="en-US" dirty="0"/>
              <a:t>完成，並且需</a:t>
            </a:r>
            <a:r>
              <a:rPr lang="zh-TW" altLang="en-US" b="1" dirty="0"/>
              <a:t>加入指定 </a:t>
            </a:r>
            <a:r>
              <a:rPr lang="en-US" altLang="zh-TW" b="1" dirty="0"/>
              <a:t>Shortcut </a:t>
            </a:r>
            <a:endParaRPr lang="zh-TW" altLang="en-US" b="1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733DD7DE-226B-43FE-AD86-1B8E63460065}"/>
              </a:ext>
            </a:extLst>
          </p:cNvPr>
          <p:cNvSpPr/>
          <p:nvPr/>
        </p:nvSpPr>
        <p:spPr>
          <a:xfrm>
            <a:off x="5945616" y="4876797"/>
            <a:ext cx="678192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53CC8D-1BC8-4430-B778-4906B1EC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3701301"/>
            <a:ext cx="4933359" cy="272936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8A68A54-3426-4480-A1E9-BAB97300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93" y="3701301"/>
            <a:ext cx="4933360" cy="27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4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414C036-1D6D-4B43-A743-D7B80E9C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32" y="3429000"/>
            <a:ext cx="6053960" cy="3349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DA6397-CF7D-4CB5-AEEF-7090D0F1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修改播放清單字體、字體顏色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CFDA8-A38A-45EE-A406-A83031F7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按下確認 </a:t>
            </a:r>
            <a:r>
              <a:rPr lang="en-US" altLang="zh-TW" dirty="0"/>
              <a:t>(</a:t>
            </a:r>
            <a:r>
              <a:rPr lang="en-US" altLang="zh-TW" dirty="0" err="1"/>
              <a:t>DialogResult.OK</a:t>
            </a:r>
            <a:r>
              <a:rPr lang="en-US" altLang="zh-TW" dirty="0"/>
              <a:t>) </a:t>
            </a:r>
            <a:r>
              <a:rPr lang="zh-TW" altLang="en-US" dirty="0"/>
              <a:t>就馬上更改字體、顏色</a:t>
            </a:r>
            <a:endParaRPr lang="en-US" altLang="zh-TW" dirty="0"/>
          </a:p>
          <a:p>
            <a:r>
              <a:rPr lang="zh-TW" altLang="en-US" dirty="0"/>
              <a:t>重新選擇檔案或是載入播放清單應維持字體、顏色</a:t>
            </a:r>
            <a:endParaRPr lang="en-US" altLang="zh-TW" dirty="0"/>
          </a:p>
          <a:p>
            <a:r>
              <a:rPr lang="zh-TW" altLang="en-US" dirty="0"/>
              <a:t>注意：字體大小最大只會設定到 </a:t>
            </a:r>
            <a:r>
              <a:rPr lang="en-US" altLang="zh-TW" dirty="0"/>
              <a:t>24</a:t>
            </a:r>
            <a:r>
              <a:rPr lang="zh-TW" altLang="en-US" dirty="0"/>
              <a:t>，不要重疊即可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B49F4C-65FC-4904-B346-DAD9BF2318EA}"/>
              </a:ext>
            </a:extLst>
          </p:cNvPr>
          <p:cNvSpPr/>
          <p:nvPr/>
        </p:nvSpPr>
        <p:spPr>
          <a:xfrm>
            <a:off x="4650790" y="3696592"/>
            <a:ext cx="956442" cy="32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9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81E40-B464-4CDF-86C3-EDAB8BD5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播放清單檔案格式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25309-7570-42A6-85C3-DC108F64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一列一個音訊檔案的絕對路徑</a:t>
            </a:r>
            <a:endParaRPr lang="en-US" altLang="zh-TW" dirty="0"/>
          </a:p>
          <a:p>
            <a:r>
              <a:rPr lang="zh-TW" altLang="en-US" dirty="0"/>
              <a:t>檔案結尾有一個換行符號 </a:t>
            </a:r>
            <a:r>
              <a:rPr lang="en-US" altLang="zh-TW" dirty="0"/>
              <a:t>(</a:t>
            </a:r>
            <a:r>
              <a:rPr lang="zh-TW" altLang="en-US" dirty="0"/>
              <a:t>請善用 </a:t>
            </a:r>
            <a:r>
              <a:rPr lang="en-US" altLang="zh-TW" dirty="0" err="1"/>
              <a:t>String.Trim</a:t>
            </a:r>
            <a:r>
              <a:rPr lang="en-US" altLang="zh-TW" dirty="0"/>
              <a:t>())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66F03F-08A6-4B7E-B8DD-CFE365B1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18" y="3191581"/>
            <a:ext cx="6447289" cy="3476882"/>
          </a:xfrm>
          <a:prstGeom prst="rect">
            <a:avLst/>
          </a:prstGeom>
        </p:spPr>
      </p:pic>
      <p:sp>
        <p:nvSpPr>
          <p:cNvPr id="8" name="箭號: 向左 7">
            <a:extLst>
              <a:ext uri="{FF2B5EF4-FFF2-40B4-BE49-F238E27FC236}">
                <a16:creationId xmlns:a16="http://schemas.microsoft.com/office/drawing/2014/main" id="{CD8DFCEE-BE22-491E-9AE8-0A7EA472FF41}"/>
              </a:ext>
            </a:extLst>
          </p:cNvPr>
          <p:cNvSpPr/>
          <p:nvPr/>
        </p:nvSpPr>
        <p:spPr>
          <a:xfrm>
            <a:off x="3184636" y="4960616"/>
            <a:ext cx="2028496" cy="141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A921D0-A726-46B6-8909-BBB0142782F9}"/>
              </a:ext>
            </a:extLst>
          </p:cNvPr>
          <p:cNvSpPr txBox="1"/>
          <p:nvPr/>
        </p:nvSpPr>
        <p:spPr>
          <a:xfrm>
            <a:off x="3970283" y="5101769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播放清單檔案結尾有換行符號</a:t>
            </a:r>
          </a:p>
        </p:txBody>
      </p:sp>
    </p:spTree>
    <p:extLst>
      <p:ext uri="{BB962C8B-B14F-4D97-AF65-F5344CB8AC3E}">
        <p14:creationId xmlns:p14="http://schemas.microsoft.com/office/powerpoint/2010/main" val="16344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391CA-A813-414E-9740-21C6C6E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繼承 </a:t>
            </a:r>
            <a:r>
              <a:rPr lang="en-US" altLang="zh-TW" dirty="0" err="1"/>
              <a:t>SoundPlayer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D45033-3580-46CD-9042-A902AD71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建立一個 </a:t>
            </a:r>
            <a:r>
              <a:rPr lang="en-US" altLang="zh-TW" dirty="0"/>
              <a:t>Class “</a:t>
            </a:r>
            <a:r>
              <a:rPr lang="en-US" altLang="zh-TW" dirty="0" err="1"/>
              <a:t>MusicPlayer</a:t>
            </a:r>
            <a:r>
              <a:rPr lang="en-US" altLang="zh-TW" dirty="0"/>
              <a:t>” </a:t>
            </a:r>
            <a:r>
              <a:rPr lang="zh-TW" altLang="en-US" dirty="0"/>
              <a:t>並繼承 </a:t>
            </a:r>
            <a:r>
              <a:rPr lang="en-US" altLang="zh-TW" dirty="0" err="1"/>
              <a:t>SoundPlayer</a:t>
            </a:r>
            <a:endParaRPr lang="en-US" altLang="zh-TW" dirty="0"/>
          </a:p>
          <a:p>
            <a:r>
              <a:rPr lang="zh-TW" altLang="en-US" dirty="0"/>
              <a:t>以下功能必須以 </a:t>
            </a:r>
            <a:r>
              <a:rPr lang="en-US" altLang="zh-TW" dirty="0" err="1"/>
              <a:t>MusicPlayer</a:t>
            </a:r>
            <a:r>
              <a:rPr lang="zh-TW" altLang="en-US" dirty="0"/>
              <a:t> 的</a:t>
            </a:r>
            <a:r>
              <a:rPr lang="en-US" altLang="zh-TW" dirty="0"/>
              <a:t> Method </a:t>
            </a:r>
            <a:r>
              <a:rPr lang="zh-TW" altLang="en-US" dirty="0"/>
              <a:t>完成</a:t>
            </a:r>
            <a:endParaRPr lang="en-US" altLang="zh-TW" dirty="0"/>
          </a:p>
          <a:p>
            <a:pPr lvl="1"/>
            <a:r>
              <a:rPr lang="zh-TW" altLang="en-US" dirty="0"/>
              <a:t>播放音訊 </a:t>
            </a:r>
            <a:r>
              <a:rPr lang="en-US" altLang="zh-TW" dirty="0"/>
              <a:t>(</a:t>
            </a:r>
            <a:r>
              <a:rPr lang="zh-TW" altLang="en-US" dirty="0"/>
              <a:t>根據 </a:t>
            </a:r>
            <a:r>
              <a:rPr lang="en-US" altLang="zh-TW" dirty="0"/>
              <a:t>Loop </a:t>
            </a:r>
            <a:r>
              <a:rPr lang="zh-TW" altLang="en-US" dirty="0"/>
              <a:t>決定單次播放還是循環播放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OpenFileDialog</a:t>
            </a:r>
            <a:r>
              <a:rPr lang="en-US" altLang="zh-TW" dirty="0"/>
              <a:t> </a:t>
            </a:r>
            <a:r>
              <a:rPr lang="zh-TW" altLang="en-US" dirty="0"/>
              <a:t>選擇音訊檔案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2F9839C-054D-46E4-A0D7-D4D0D043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65" y="3344916"/>
            <a:ext cx="4859446" cy="343858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74FFAD7-3E4D-4C0F-8855-C165A53EAC04}"/>
              </a:ext>
            </a:extLst>
          </p:cNvPr>
          <p:cNvSpPr/>
          <p:nvPr/>
        </p:nvSpPr>
        <p:spPr>
          <a:xfrm>
            <a:off x="7462344" y="4225160"/>
            <a:ext cx="4042268" cy="924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59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7DB8-D2ED-452F-8574-4ACFA660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8FC598A-7224-4311-8B19-AF7B669E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2133600"/>
            <a:ext cx="9409888" cy="3205655"/>
          </a:xfrm>
        </p:spPr>
        <p:txBody>
          <a:bodyPr/>
          <a:lstStyle/>
          <a:p>
            <a:r>
              <a:rPr lang="zh-TW" altLang="en-US" dirty="0"/>
              <a:t>三個 </a:t>
            </a:r>
            <a:r>
              <a:rPr lang="en-US" altLang="zh-TW" dirty="0"/>
              <a:t>Button </a:t>
            </a:r>
            <a:r>
              <a:rPr lang="zh-TW" altLang="en-US" dirty="0"/>
              <a:t>分別代表播放、停止、選擇檔案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 err="1"/>
              <a:t>CheckBox</a:t>
            </a:r>
            <a:r>
              <a:rPr lang="en-US" altLang="zh-TW" dirty="0"/>
              <a:t> </a:t>
            </a:r>
            <a:r>
              <a:rPr lang="zh-TW" altLang="en-US" dirty="0"/>
              <a:t>決定是否循環播放</a:t>
            </a:r>
            <a:endParaRPr lang="en-US" altLang="zh-TW" dirty="0"/>
          </a:p>
          <a:p>
            <a:r>
              <a:rPr lang="zh-TW" altLang="en-US" dirty="0"/>
              <a:t>根據播放清單動態生成 </a:t>
            </a:r>
            <a:r>
              <a:rPr lang="en-US" altLang="zh-TW" dirty="0" err="1"/>
              <a:t>RadioButton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44C19DD-3172-4573-8482-745A098D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72" y="3429000"/>
            <a:ext cx="5941191" cy="32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9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1D20F-DD19-4A03-82AC-0C8C0129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選取音效檔案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5CEF90D-6211-4119-9C56-56D34226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32" y="2133600"/>
            <a:ext cx="5412828" cy="3777622"/>
          </a:xfrm>
        </p:spPr>
        <p:txBody>
          <a:bodyPr/>
          <a:lstStyle/>
          <a:p>
            <a:r>
              <a:rPr lang="zh-TW" altLang="en-US" dirty="0"/>
              <a:t>按下按鈕開啟 </a:t>
            </a:r>
            <a:r>
              <a:rPr lang="en-US" altLang="zh-TW" dirty="0" err="1"/>
              <a:t>OpenFileDialog</a:t>
            </a:r>
            <a:endParaRPr lang="en-US" altLang="zh-TW" dirty="0"/>
          </a:p>
          <a:p>
            <a:r>
              <a:rPr lang="zh-TW" altLang="en-US" dirty="0"/>
              <a:t>允許複選 </a:t>
            </a:r>
            <a:r>
              <a:rPr lang="en-US" altLang="zh-TW" dirty="0"/>
              <a:t>(</a:t>
            </a:r>
            <a:r>
              <a:rPr lang="zh-TW" altLang="en-US" dirty="0"/>
              <a:t>最多只會選擇 </a:t>
            </a:r>
            <a:r>
              <a:rPr lang="en-US" altLang="zh-TW" dirty="0"/>
              <a:t>4 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按下開啟 </a:t>
            </a:r>
            <a:r>
              <a:rPr lang="en-US" altLang="zh-TW" dirty="0"/>
              <a:t>(</a:t>
            </a:r>
            <a:r>
              <a:rPr lang="en-US" altLang="zh-TW" dirty="0" err="1"/>
              <a:t>DialogResult.OK</a:t>
            </a:r>
            <a:r>
              <a:rPr lang="en-US" altLang="zh-TW" dirty="0"/>
              <a:t>) </a:t>
            </a:r>
            <a:r>
              <a:rPr lang="zh-TW" altLang="en-US" dirty="0"/>
              <a:t>時建立播放清單</a:t>
            </a:r>
            <a:endParaRPr lang="en-US" altLang="zh-TW" dirty="0"/>
          </a:p>
          <a:p>
            <a:r>
              <a:rPr lang="zh-TW" altLang="en-US" dirty="0"/>
              <a:t>若選擇的檔案中有包含</a:t>
            </a:r>
            <a:r>
              <a:rPr lang="zh-TW" altLang="en-US" b="1" dirty="0">
                <a:solidFill>
                  <a:srgbClr val="FF0000"/>
                </a:solidFill>
              </a:rPr>
              <a:t>非 </a:t>
            </a:r>
            <a:r>
              <a:rPr lang="en-US" altLang="zh-TW" b="1" dirty="0">
                <a:solidFill>
                  <a:srgbClr val="FF0000"/>
                </a:solidFill>
              </a:rPr>
              <a:t>.wav </a:t>
            </a:r>
            <a:r>
              <a:rPr lang="zh-TW" altLang="en-US" b="1" dirty="0">
                <a:solidFill>
                  <a:srgbClr val="FF0000"/>
                </a:solidFill>
              </a:rPr>
              <a:t>檔</a:t>
            </a:r>
            <a:r>
              <a:rPr lang="zh-TW" altLang="en-US" dirty="0"/>
              <a:t>則跳出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顯示「</a:t>
            </a:r>
            <a:r>
              <a:rPr lang="zh-TW" altLang="en-US" b="1" dirty="0">
                <a:solidFill>
                  <a:srgbClr val="FF0000"/>
                </a:solidFill>
              </a:rPr>
              <a:t>請選擇 </a:t>
            </a:r>
            <a:r>
              <a:rPr lang="en-US" altLang="zh-TW" b="1" dirty="0">
                <a:solidFill>
                  <a:srgbClr val="FF0000"/>
                </a:solidFill>
              </a:rPr>
              <a:t>.wav </a:t>
            </a:r>
            <a:r>
              <a:rPr lang="zh-TW" altLang="en-US" b="1" dirty="0">
                <a:solidFill>
                  <a:srgbClr val="FF0000"/>
                </a:solidFill>
              </a:rPr>
              <a:t>檔</a:t>
            </a:r>
            <a:r>
              <a:rPr lang="zh-TW" altLang="en-US" dirty="0"/>
              <a:t>」，並且</a:t>
            </a:r>
            <a:r>
              <a:rPr lang="zh-TW" altLang="en-US" dirty="0">
                <a:solidFill>
                  <a:srgbClr val="FF0000"/>
                </a:solidFill>
              </a:rPr>
              <a:t>不將檔案加入播放清單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包含其他 </a:t>
            </a:r>
            <a:r>
              <a:rPr lang="en-US" altLang="zh-TW" dirty="0">
                <a:solidFill>
                  <a:srgbClr val="FF0000"/>
                </a:solidFill>
              </a:rPr>
              <a:t>.wav </a:t>
            </a:r>
            <a:r>
              <a:rPr lang="zh-TW" altLang="en-US" dirty="0">
                <a:solidFill>
                  <a:srgbClr val="FF0000"/>
                </a:solidFill>
              </a:rPr>
              <a:t>檔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也可以使用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篩選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.wav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，若使用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則不需做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MessageBox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防呆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06D0310-2A34-4AAD-9A7B-BA0168DCD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5" y="2174372"/>
            <a:ext cx="5650349" cy="35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CD06-0F4C-4A3A-9921-DE598EB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播放清單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2E317A-FCCE-4494-B9A3-0ACA020C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動態生成 </a:t>
            </a:r>
            <a:r>
              <a:rPr lang="en-US" altLang="zh-TW" dirty="0" err="1"/>
              <a:t>RadioButton</a:t>
            </a:r>
            <a:r>
              <a:rPr lang="en-US" altLang="zh-TW" dirty="0"/>
              <a:t> (</a:t>
            </a:r>
            <a:r>
              <a:rPr lang="zh-TW" altLang="en-US" dirty="0"/>
              <a:t>預設字體、大小，位置不重疊、能顯示完整 </a:t>
            </a:r>
            <a:r>
              <a:rPr lang="en-US" altLang="zh-TW" dirty="0"/>
              <a:t>Text </a:t>
            </a:r>
            <a:r>
              <a:rPr lang="zh-TW" altLang="en-US" dirty="0"/>
              <a:t>即可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以路徑</a:t>
            </a:r>
            <a:r>
              <a:rPr lang="en-US" altLang="zh-TW" dirty="0"/>
              <a:t>(</a:t>
            </a:r>
            <a:r>
              <a:rPr lang="zh-TW" altLang="en-US" dirty="0"/>
              <a:t>不超過 </a:t>
            </a:r>
            <a:r>
              <a:rPr lang="en-US" altLang="zh-TW" dirty="0"/>
              <a:t>50 </a:t>
            </a:r>
            <a:r>
              <a:rPr lang="zh-TW" altLang="en-US" dirty="0"/>
              <a:t>字元</a:t>
            </a:r>
            <a:r>
              <a:rPr lang="en-US" altLang="zh-TW" dirty="0"/>
              <a:t>)</a:t>
            </a:r>
            <a:r>
              <a:rPr lang="zh-TW" altLang="en-US" dirty="0"/>
              <a:t>作為 </a:t>
            </a:r>
            <a:r>
              <a:rPr lang="en-US" altLang="zh-TW" dirty="0" err="1"/>
              <a:t>RadioButton</a:t>
            </a:r>
            <a:r>
              <a:rPr lang="zh-TW" altLang="en-US" dirty="0"/>
              <a:t> 的 </a:t>
            </a:r>
            <a:r>
              <a:rPr lang="en-US" altLang="zh-TW" dirty="0"/>
              <a:t>Text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切換音訊時停止播放當前音訊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5123A3-28D3-420A-BB43-F1D0BB5A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66" y="3457919"/>
            <a:ext cx="5888797" cy="32503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C246B08-9C4A-4FE7-881C-03C6815C41D9}"/>
              </a:ext>
            </a:extLst>
          </p:cNvPr>
          <p:cNvSpPr/>
          <p:nvPr/>
        </p:nvSpPr>
        <p:spPr>
          <a:xfrm>
            <a:off x="4267200" y="3867806"/>
            <a:ext cx="5591503" cy="1797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7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CE52E-3BB7-4D57-A7F1-3C74A83F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播放、停止按鈕以及循環播放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548A8D-032F-48B9-9520-9E317D34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 </a:t>
            </a:r>
            <a:r>
              <a:rPr lang="en-US" altLang="zh-TW" dirty="0" err="1"/>
              <a:t>CheckBox</a:t>
            </a:r>
            <a:r>
              <a:rPr lang="en-US" altLang="zh-TW" dirty="0"/>
              <a:t> </a:t>
            </a:r>
            <a:r>
              <a:rPr lang="zh-TW" altLang="en-US" dirty="0"/>
              <a:t>設定單次播放或循環播放 </a:t>
            </a:r>
            <a:r>
              <a:rPr lang="en-US" altLang="zh-TW" dirty="0"/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不影響正在播放的音效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按下播放按鈕時播放當前選擇的音訊檔 </a:t>
            </a:r>
            <a:r>
              <a:rPr lang="en-US" altLang="zh-TW" dirty="0"/>
              <a:t>(</a:t>
            </a:r>
            <a:r>
              <a:rPr lang="zh-TW" altLang="en-US" dirty="0"/>
              <a:t>若無播放清單則不進行動作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按下停止按鈕時則停止播放音訊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B2AF06-92DB-4267-A14C-77BB5FFB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55" y="3452117"/>
            <a:ext cx="5899308" cy="32561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F3D6233-491F-4797-8B04-96340662153C}"/>
              </a:ext>
            </a:extLst>
          </p:cNvPr>
          <p:cNvSpPr/>
          <p:nvPr/>
        </p:nvSpPr>
        <p:spPr>
          <a:xfrm>
            <a:off x="4246179" y="5801710"/>
            <a:ext cx="3783724" cy="83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4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73CB1-FC00-45C9-92A2-88CBA9631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9 Practice 2 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EFF985F-8003-4288-B4D6-B8CC26BEC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6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EF324-4542-4777-B49F-C593D978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完成更多功能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D47FEE-22E1-42BB-A110-3777F410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修改播放清單字體、字體顏色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dirty="0" err="1"/>
              <a:t>MusicPlayer</a:t>
            </a:r>
            <a:r>
              <a:rPr lang="zh-TW" altLang="en-US" dirty="0"/>
              <a:t> 的</a:t>
            </a:r>
            <a:r>
              <a:rPr lang="en-US" altLang="zh-TW" dirty="0"/>
              <a:t> Method </a:t>
            </a:r>
            <a:r>
              <a:rPr lang="zh-TW" altLang="en-US" dirty="0"/>
              <a:t>完成：</a:t>
            </a:r>
            <a:endParaRPr lang="en-US" altLang="zh-TW" dirty="0"/>
          </a:p>
          <a:p>
            <a:pPr lvl="1"/>
            <a:r>
              <a:rPr lang="zh-TW" altLang="en-US" dirty="0"/>
              <a:t>儲存播放清單</a:t>
            </a:r>
            <a:endParaRPr lang="en-US" altLang="zh-TW" dirty="0"/>
          </a:p>
          <a:p>
            <a:pPr lvl="1"/>
            <a:r>
              <a:rPr lang="zh-TW" altLang="en-US" dirty="0"/>
              <a:t>載入播放清單</a:t>
            </a:r>
            <a:endParaRPr lang="en-US" altLang="zh-TW" dirty="0"/>
          </a:p>
          <a:p>
            <a:r>
              <a:rPr lang="zh-TW" altLang="en-US" b="1" dirty="0"/>
              <a:t>循環播放時</a:t>
            </a:r>
            <a:r>
              <a:rPr lang="zh-TW" altLang="en-US" dirty="0"/>
              <a:t>以另一個 </a:t>
            </a:r>
            <a:r>
              <a:rPr lang="en-US" altLang="zh-TW" dirty="0"/>
              <a:t>Form</a:t>
            </a:r>
            <a:r>
              <a:rPr lang="zh-TW" altLang="en-US" dirty="0"/>
              <a:t>模擬 </a:t>
            </a:r>
            <a:r>
              <a:rPr lang="en-US" altLang="zh-TW" dirty="0"/>
              <a:t>Spectrum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FD6437-138C-405B-BA3A-F9A0C05F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771" y="3497552"/>
            <a:ext cx="4643739" cy="32859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699ABB-D2B2-414B-B371-E086F714496F}"/>
              </a:ext>
            </a:extLst>
          </p:cNvPr>
          <p:cNvSpPr/>
          <p:nvPr/>
        </p:nvSpPr>
        <p:spPr>
          <a:xfrm>
            <a:off x="7662040" y="5623033"/>
            <a:ext cx="3584027" cy="942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27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11826-289B-4476-8512-C6C3E9F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MenuStrip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ECB55-CA45-4297-ACEF-64891248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 err="1"/>
              <a:t>ToolStripMenuItem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播放清單</a:t>
            </a:r>
            <a:endParaRPr lang="en-US" altLang="zh-TW" dirty="0"/>
          </a:p>
          <a:p>
            <a:pPr lvl="1"/>
            <a:r>
              <a:rPr lang="zh-TW" altLang="en-US" dirty="0"/>
              <a:t>設定顏色</a:t>
            </a:r>
            <a:endParaRPr lang="en-US" altLang="zh-TW" dirty="0"/>
          </a:p>
          <a:p>
            <a:pPr lvl="1"/>
            <a:r>
              <a:rPr lang="zh-TW" altLang="en-US" dirty="0"/>
              <a:t>設定字體</a:t>
            </a:r>
            <a:endParaRPr lang="en-US" altLang="zh-TW" dirty="0"/>
          </a:p>
          <a:p>
            <a:r>
              <a:rPr lang="zh-TW" altLang="en-US" dirty="0"/>
              <a:t>播放清單下包含兩個 </a:t>
            </a:r>
            <a:r>
              <a:rPr lang="en-US" altLang="zh-TW" dirty="0" err="1"/>
              <a:t>ToolStripMenuItem</a:t>
            </a:r>
            <a:r>
              <a:rPr lang="en-US" altLang="zh-TW" dirty="0"/>
              <a:t> 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儲存播放清單 </a:t>
            </a:r>
            <a:r>
              <a:rPr lang="en-US" altLang="zh-TW" dirty="0"/>
              <a:t>(Shortcut </a:t>
            </a:r>
            <a:r>
              <a:rPr lang="zh-TW" altLang="en-US" dirty="0"/>
              <a:t>設定為 </a:t>
            </a:r>
            <a:r>
              <a:rPr lang="en-US" altLang="zh-TW" dirty="0"/>
              <a:t>Ctrl + S)</a:t>
            </a:r>
          </a:p>
          <a:p>
            <a:pPr lvl="1"/>
            <a:r>
              <a:rPr lang="zh-TW" altLang="en-US" dirty="0"/>
              <a:t>載入播放清單 </a:t>
            </a:r>
            <a:r>
              <a:rPr lang="en-US" altLang="zh-TW" dirty="0"/>
              <a:t>(Shortcut </a:t>
            </a:r>
            <a:r>
              <a:rPr lang="zh-TW" altLang="en-US" dirty="0"/>
              <a:t>設定為 </a:t>
            </a:r>
            <a:r>
              <a:rPr lang="en-US" altLang="zh-TW" dirty="0"/>
              <a:t>Ctrl + L)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ADE47E-22AE-4543-BEA9-6164AACEB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76"/>
          <a:stretch/>
        </p:blipFill>
        <p:spPr>
          <a:xfrm>
            <a:off x="3447393" y="4827953"/>
            <a:ext cx="5570482" cy="19070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3040FA-5D1E-4963-B93B-A9E36B3D40B6}"/>
              </a:ext>
            </a:extLst>
          </p:cNvPr>
          <p:cNvSpPr/>
          <p:nvPr/>
        </p:nvSpPr>
        <p:spPr>
          <a:xfrm>
            <a:off x="3447393" y="5087008"/>
            <a:ext cx="2259724" cy="918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8659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551</Words>
  <Application>Microsoft Office PowerPoint</Application>
  <PresentationFormat>寬螢幕</PresentationFormat>
  <Paragraphs>67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絲縷</vt:lpstr>
      <vt:lpstr>Week 9 Practice 1</vt:lpstr>
      <vt:lpstr>繼承 SoundPlayer</vt:lpstr>
      <vt:lpstr>介面</vt:lpstr>
      <vt:lpstr>選取音效檔案</vt:lpstr>
      <vt:lpstr>播放清單</vt:lpstr>
      <vt:lpstr>播放、停止按鈕以及循環播放</vt:lpstr>
      <vt:lpstr>Week 9 Practice 2 </vt:lpstr>
      <vt:lpstr>完成更多功能</vt:lpstr>
      <vt:lpstr>MenuStrip</vt:lpstr>
      <vt:lpstr>模擬 Spectrum</vt:lpstr>
      <vt:lpstr>儲存播放清單</vt:lpstr>
      <vt:lpstr>載入播放清單</vt:lpstr>
      <vt:lpstr>修改播放清單字體、字體顏色</vt:lpstr>
      <vt:lpstr>播放清單檔案格式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Practice 1</dc:title>
  <dc:creator>鍾沅熹 CHUNG,YUAN-HSI</dc:creator>
  <cp:lastModifiedBy>鍾沅熹 CHUNG,YUAN-HSI</cp:lastModifiedBy>
  <cp:revision>94</cp:revision>
  <dcterms:created xsi:type="dcterms:W3CDTF">2021-11-05T10:49:18Z</dcterms:created>
  <dcterms:modified xsi:type="dcterms:W3CDTF">2021-11-07T08:36:21Z</dcterms:modified>
</cp:coreProperties>
</file>