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1548" r:id="rId2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A2"/>
    <a:srgbClr val="99D1FF"/>
    <a:srgbClr val="D6D6D6"/>
    <a:srgbClr val="2B2B2B"/>
    <a:srgbClr val="33A3FF"/>
    <a:srgbClr val="CC0099"/>
    <a:srgbClr val="FF3300"/>
    <a:srgbClr val="0B02BE"/>
    <a:srgbClr val="0A4618"/>
    <a:srgbClr val="1EA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1" autoAdjust="0"/>
    <p:restoredTop sz="72806" autoAdjust="0"/>
  </p:normalViewPr>
  <p:slideViewPr>
    <p:cSldViewPr snapToObjects="1">
      <p:cViewPr>
        <p:scale>
          <a:sx n="75" d="100"/>
          <a:sy n="75" d="100"/>
        </p:scale>
        <p:origin x="3090" y="5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</a:t>
            </a:r>
          </a:p>
          <a:p>
            <a:r>
              <a:rPr lang="de-DE" dirty="0"/>
              <a:t>Bike: https://cdn.iconscout.com/icon/free/png-256/person-biking-riding-travel-bike-33526.png</a:t>
            </a:r>
          </a:p>
          <a:p>
            <a:r>
              <a:rPr lang="de-DE" dirty="0"/>
              <a:t>Mountain: https://cdn2.vectorstock.com/i/1000x1000/29/11/ice-mountain-icon-flat-style-vector-19372911.jpg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27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02.08.2020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02.08.2020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5BF7ECB-AA25-44F1-9120-F1F75D7B16AA}"/>
              </a:ext>
            </a:extLst>
          </p:cNvPr>
          <p:cNvGrpSpPr/>
          <p:nvPr/>
        </p:nvGrpSpPr>
        <p:grpSpPr>
          <a:xfrm>
            <a:off x="491330" y="790209"/>
            <a:ext cx="5875337" cy="7563581"/>
            <a:chOff x="491330" y="790209"/>
            <a:chExt cx="5875337" cy="7563581"/>
          </a:xfrm>
        </p:grpSpPr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6F7A2170-9155-437B-B4FB-D43B3546D815}"/>
                </a:ext>
              </a:extLst>
            </p:cNvPr>
            <p:cNvSpPr/>
            <p:nvPr/>
          </p:nvSpPr>
          <p:spPr bwMode="auto">
            <a:xfrm>
              <a:off x="620687" y="918162"/>
              <a:ext cx="5616624" cy="6747276"/>
            </a:xfrm>
            <a:custGeom>
              <a:avLst/>
              <a:gdLst>
                <a:gd name="connsiteX0" fmla="*/ 960110 w 5616624"/>
                <a:gd name="connsiteY0" fmla="*/ 1205566 h 6747276"/>
                <a:gd name="connsiteX1" fmla="*/ 864097 w 5616624"/>
                <a:gd name="connsiteY1" fmla="*/ 1301579 h 6747276"/>
                <a:gd name="connsiteX2" fmla="*/ 864097 w 5616624"/>
                <a:gd name="connsiteY2" fmla="*/ 1685617 h 6747276"/>
                <a:gd name="connsiteX3" fmla="*/ 960110 w 5616624"/>
                <a:gd name="connsiteY3" fmla="*/ 1781630 h 6747276"/>
                <a:gd name="connsiteX4" fmla="*/ 1920211 w 5616624"/>
                <a:gd name="connsiteY4" fmla="*/ 1781630 h 6747276"/>
                <a:gd name="connsiteX5" fmla="*/ 2016224 w 5616624"/>
                <a:gd name="connsiteY5" fmla="*/ 1685617 h 6747276"/>
                <a:gd name="connsiteX6" fmla="*/ 2016224 w 5616624"/>
                <a:gd name="connsiteY6" fmla="*/ 1301579 h 6747276"/>
                <a:gd name="connsiteX7" fmla="*/ 1920211 w 5616624"/>
                <a:gd name="connsiteY7" fmla="*/ 1205566 h 6747276"/>
                <a:gd name="connsiteX8" fmla="*/ 0 w 5616624"/>
                <a:gd name="connsiteY8" fmla="*/ 0 h 6747276"/>
                <a:gd name="connsiteX9" fmla="*/ 5616624 w 5616624"/>
                <a:gd name="connsiteY9" fmla="*/ 0 h 6747276"/>
                <a:gd name="connsiteX10" fmla="*/ 5616624 w 5616624"/>
                <a:gd name="connsiteY10" fmla="*/ 6747276 h 6747276"/>
                <a:gd name="connsiteX11" fmla="*/ 0 w 5616624"/>
                <a:gd name="connsiteY11" fmla="*/ 6747276 h 674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16624" h="6747276">
                  <a:moveTo>
                    <a:pt x="960110" y="1205566"/>
                  </a:moveTo>
                  <a:cubicBezTo>
                    <a:pt x="907083" y="1205566"/>
                    <a:pt x="864097" y="1248552"/>
                    <a:pt x="864097" y="1301579"/>
                  </a:cubicBezTo>
                  <a:lnTo>
                    <a:pt x="864097" y="1685617"/>
                  </a:lnTo>
                  <a:cubicBezTo>
                    <a:pt x="864097" y="1738644"/>
                    <a:pt x="907083" y="1781630"/>
                    <a:pt x="960110" y="1781630"/>
                  </a:cubicBezTo>
                  <a:lnTo>
                    <a:pt x="1920211" y="1781630"/>
                  </a:lnTo>
                  <a:cubicBezTo>
                    <a:pt x="1973238" y="1781630"/>
                    <a:pt x="2016224" y="1738644"/>
                    <a:pt x="2016224" y="1685617"/>
                  </a:cubicBezTo>
                  <a:lnTo>
                    <a:pt x="2016224" y="1301579"/>
                  </a:lnTo>
                  <a:cubicBezTo>
                    <a:pt x="2016224" y="1248552"/>
                    <a:pt x="1973238" y="1205566"/>
                    <a:pt x="1920211" y="1205566"/>
                  </a:cubicBezTo>
                  <a:close/>
                  <a:moveTo>
                    <a:pt x="0" y="0"/>
                  </a:moveTo>
                  <a:lnTo>
                    <a:pt x="5616624" y="0"/>
                  </a:lnTo>
                  <a:lnTo>
                    <a:pt x="5616624" y="6747276"/>
                  </a:lnTo>
                  <a:lnTo>
                    <a:pt x="0" y="6747276"/>
                  </a:lnTo>
                  <a:close/>
                </a:path>
              </a:pathLst>
            </a:custGeom>
            <a:solidFill>
              <a:srgbClr val="33A3FF">
                <a:alpha val="4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C1FD2917-DC36-4B4C-AA41-F698F1702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1744"/>
            <a:stretch/>
          </p:blipFill>
          <p:spPr>
            <a:xfrm rot="10800000">
              <a:off x="2636912" y="5462046"/>
              <a:ext cx="3600399" cy="220361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A2349EA-5CDB-46C4-854F-AC77256E3E34}"/>
                </a:ext>
              </a:extLst>
            </p:cNvPr>
            <p:cNvSpPr/>
            <p:nvPr/>
          </p:nvSpPr>
          <p:spPr bwMode="auto">
            <a:xfrm>
              <a:off x="1484784" y="2123728"/>
              <a:ext cx="1152128" cy="576064"/>
            </a:xfrm>
            <a:prstGeom prst="roundRect">
              <a:avLst>
                <a:gd name="adj" fmla="val 6746"/>
              </a:avLst>
            </a:prstGeom>
            <a:noFill/>
            <a:ln w="57150" cap="flat" cmpd="sng" algn="ctr">
              <a:solidFill>
                <a:srgbClr val="D6D6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sx="98000" sy="98000" algn="tl" rotWithShape="0">
                <a:prstClr val="black">
                  <a:alpha val="29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rgbClr val="D6D6D6"/>
                </a:solidFill>
                <a:effectLst/>
                <a:latin typeface="Arial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CC8E45E2-4435-4194-B1CB-088B3900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0585" y="918161"/>
              <a:ext cx="4954255" cy="206966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DB0AC13-7476-41EE-8BE7-0FF4875831DF}"/>
                </a:ext>
              </a:extLst>
            </p:cNvPr>
            <p:cNvSpPr txBox="1"/>
            <p:nvPr/>
          </p:nvSpPr>
          <p:spPr>
            <a:xfrm>
              <a:off x="1238511" y="1677330"/>
              <a:ext cx="1644674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D6D6D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SCORE</a:t>
              </a:r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0FF28C99-7A15-4A4F-A372-DD0C5774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375504">
              <a:off x="2794358" y="2454522"/>
              <a:ext cx="1004901" cy="100490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2" name="Rechteck: obere Ecken abgerundet 41">
              <a:extLst>
                <a:ext uri="{FF2B5EF4-FFF2-40B4-BE49-F238E27FC236}">
                  <a16:creationId xmlns:a16="http://schemas.microsoft.com/office/drawing/2014/main" id="{F30A3D58-1465-4A99-BC20-C8ABD97C820C}"/>
                </a:ext>
              </a:extLst>
            </p:cNvPr>
            <p:cNvSpPr/>
            <p:nvPr/>
          </p:nvSpPr>
          <p:spPr bwMode="auto">
            <a:xfrm>
              <a:off x="1916832" y="918162"/>
              <a:ext cx="3114056" cy="707886"/>
            </a:xfrm>
            <a:prstGeom prst="round2SameRect">
              <a:avLst>
                <a:gd name="adj1" fmla="val 0"/>
                <a:gd name="adj2" fmla="val 22783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09A942DB-7515-4126-921D-CB2E978DE120}"/>
                </a:ext>
              </a:extLst>
            </p:cNvPr>
            <p:cNvSpPr txBox="1"/>
            <p:nvPr/>
          </p:nvSpPr>
          <p:spPr>
            <a:xfrm>
              <a:off x="1904979" y="929232"/>
              <a:ext cx="3048040" cy="7078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rgbClr val="D6D6D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CLIMB IT</a:t>
              </a: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0" y="79020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3" y="7811210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JUMP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8" y="7811210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8" y="7810775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5" y="7810773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3" y="7811210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Office PowerPoint</Application>
  <PresentationFormat>Bildschirmpräsentation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Black</vt:lpstr>
      <vt:lpstr>Frutiger 45 Light</vt:lpstr>
      <vt:lpstr>Symbol</vt:lpstr>
      <vt:lpstr>Times New Roman</vt:lpstr>
      <vt:lpstr>2_Vorlage FH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Christian Fröhlecke</cp:lastModifiedBy>
  <cp:revision>1039</cp:revision>
  <cp:lastPrinted>2016-03-08T07:59:56Z</cp:lastPrinted>
  <dcterms:created xsi:type="dcterms:W3CDTF">2004-10-10T13:55:48Z</dcterms:created>
  <dcterms:modified xsi:type="dcterms:W3CDTF">2020-08-02T14:57:51Z</dcterms:modified>
</cp:coreProperties>
</file>