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5"/>
  </p:notesMasterIdLst>
  <p:sldIdLst>
    <p:sldId id="256" r:id="rId5"/>
    <p:sldId id="260" r:id="rId6"/>
    <p:sldId id="293" r:id="rId7"/>
    <p:sldId id="294" r:id="rId8"/>
    <p:sldId id="276" r:id="rId9"/>
    <p:sldId id="295" r:id="rId10"/>
    <p:sldId id="271" r:id="rId11"/>
    <p:sldId id="274" r:id="rId12"/>
    <p:sldId id="278" r:id="rId13"/>
    <p:sldId id="258" r:id="rId14"/>
    <p:sldId id="268" r:id="rId15"/>
    <p:sldId id="265" r:id="rId16"/>
    <p:sldId id="266" r:id="rId17"/>
    <p:sldId id="267" r:id="rId18"/>
    <p:sldId id="289" r:id="rId19"/>
    <p:sldId id="298" r:id="rId20"/>
    <p:sldId id="270" r:id="rId21"/>
    <p:sldId id="300" r:id="rId22"/>
    <p:sldId id="301" r:id="rId23"/>
    <p:sldId id="273" r:id="rId24"/>
    <p:sldId id="308" r:id="rId25"/>
    <p:sldId id="309" r:id="rId26"/>
    <p:sldId id="302" r:id="rId27"/>
    <p:sldId id="303" r:id="rId28"/>
    <p:sldId id="305" r:id="rId29"/>
    <p:sldId id="311" r:id="rId30"/>
    <p:sldId id="312" r:id="rId31"/>
    <p:sldId id="304" r:id="rId32"/>
    <p:sldId id="307" r:id="rId33"/>
    <p:sldId id="275" r:id="rId34"/>
    <p:sldId id="310" r:id="rId35"/>
    <p:sldId id="313" r:id="rId36"/>
    <p:sldId id="314" r:id="rId37"/>
    <p:sldId id="317" r:id="rId38"/>
    <p:sldId id="315" r:id="rId39"/>
    <p:sldId id="306" r:id="rId40"/>
    <p:sldId id="318" r:id="rId41"/>
    <p:sldId id="316" r:id="rId42"/>
    <p:sldId id="319" r:id="rId43"/>
    <p:sldId id="32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E60C87-15DE-4568-8732-0A8AA0A3A763}">
          <p14:sldIdLst>
            <p14:sldId id="256"/>
            <p14:sldId id="260"/>
            <p14:sldId id="293"/>
            <p14:sldId id="294"/>
            <p14:sldId id="276"/>
            <p14:sldId id="295"/>
            <p14:sldId id="271"/>
            <p14:sldId id="274"/>
          </p14:sldIdLst>
        </p14:section>
        <p14:section name="Self-Discovery" id="{DE5C6480-59E8-47B6-8BD5-4D913893EFD0}">
          <p14:sldIdLst>
            <p14:sldId id="278"/>
            <p14:sldId id="258"/>
            <p14:sldId id="268"/>
            <p14:sldId id="265"/>
            <p14:sldId id="266"/>
            <p14:sldId id="267"/>
            <p14:sldId id="289"/>
          </p14:sldIdLst>
        </p14:section>
        <p14:section name="PowerShell App Deployment Toolkit" id="{8D3D5F03-3298-42B9-A07F-4792978EBF64}">
          <p14:sldIdLst>
            <p14:sldId id="298"/>
            <p14:sldId id="270"/>
            <p14:sldId id="300"/>
            <p14:sldId id="301"/>
            <p14:sldId id="273"/>
            <p14:sldId id="308"/>
            <p14:sldId id="309"/>
            <p14:sldId id="302"/>
            <p14:sldId id="303"/>
            <p14:sldId id="305"/>
            <p14:sldId id="311"/>
            <p14:sldId id="312"/>
            <p14:sldId id="304"/>
            <p14:sldId id="307"/>
          </p14:sldIdLst>
        </p14:section>
        <p14:section name="Examples" id="{44C580EB-8AAB-4ED3-8558-85BDD52F4972}">
          <p14:sldIdLst>
            <p14:sldId id="275"/>
            <p14:sldId id="310"/>
            <p14:sldId id="313"/>
            <p14:sldId id="314"/>
            <p14:sldId id="317"/>
            <p14:sldId id="315"/>
            <p14:sldId id="306"/>
            <p14:sldId id="318"/>
            <p14:sldId id="316"/>
            <p14:sldId id="319"/>
            <p14:sldId id="32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initials="C" lastIdx="2" clrIdx="0">
    <p:extLst>
      <p:ext uri="{19B8F6BF-5375-455C-9EA6-DF929625EA0E}">
        <p15:presenceInfo xmlns:p15="http://schemas.microsoft.com/office/powerpoint/2012/main" userId="Christop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1B220-C36B-43D0-A11F-5DC6215F4213}" v="27" dt="2019-09-23T21:45:26.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homas" userId="aac9ef4f-f666-46cb-bbab-4e3950146ffe" providerId="ADAL" clId="{9E471825-2396-46C4-83A1-93BF120D2829}"/>
    <pc:docChg chg="undo modSld">
      <pc:chgData name="Chris Thomas" userId="aac9ef4f-f666-46cb-bbab-4e3950146ffe" providerId="ADAL" clId="{9E471825-2396-46C4-83A1-93BF120D2829}" dt="2019-09-23T21:45:34.714" v="167" actId="1076"/>
      <pc:docMkLst>
        <pc:docMk/>
      </pc:docMkLst>
      <pc:sldChg chg="addSp delSp modSp">
        <pc:chgData name="Chris Thomas" userId="aac9ef4f-f666-46cb-bbab-4e3950146ffe" providerId="ADAL" clId="{9E471825-2396-46C4-83A1-93BF120D2829}" dt="2019-09-23T21:45:34.714" v="167" actId="1076"/>
        <pc:sldMkLst>
          <pc:docMk/>
          <pc:sldMk cId="2929381990" sldId="256"/>
        </pc:sldMkLst>
        <pc:inkChg chg="add del">
          <ac:chgData name="Chris Thomas" userId="aac9ef4f-f666-46cb-bbab-4e3950146ffe" providerId="ADAL" clId="{9E471825-2396-46C4-83A1-93BF120D2829}" dt="2019-09-23T21:40:48.586" v="1" actId="9405"/>
          <ac:inkMkLst>
            <pc:docMk/>
            <pc:sldMk cId="2929381990" sldId="256"/>
            <ac:inkMk id="2" creationId="{13600DAC-1BFC-422F-A4BA-0BD3CB1C77AE}"/>
          </ac:inkMkLst>
        </pc:inkChg>
        <pc:inkChg chg="add">
          <ac:chgData name="Chris Thomas" userId="aac9ef4f-f666-46cb-bbab-4e3950146ffe" providerId="ADAL" clId="{9E471825-2396-46C4-83A1-93BF120D2829}" dt="2019-09-23T21:41:02.797" v="2" actId="9405"/>
          <ac:inkMkLst>
            <pc:docMk/>
            <pc:sldMk cId="2929381990" sldId="256"/>
            <ac:inkMk id="3" creationId="{ACCCD265-9F81-4298-A156-C2AF1B204267}"/>
          </ac:inkMkLst>
        </pc:inkChg>
        <pc:inkChg chg="add del">
          <ac:chgData name="Chris Thomas" userId="aac9ef4f-f666-46cb-bbab-4e3950146ffe" providerId="ADAL" clId="{9E471825-2396-46C4-83A1-93BF120D2829}" dt="2019-09-23T21:41:15.857" v="8"/>
          <ac:inkMkLst>
            <pc:docMk/>
            <pc:sldMk cId="2929381990" sldId="256"/>
            <ac:inkMk id="5" creationId="{E7F079F7-F4F8-4A8D-BFEB-7960D74EF123}"/>
          </ac:inkMkLst>
        </pc:inkChg>
        <pc:inkChg chg="add del">
          <ac:chgData name="Chris Thomas" userId="aac9ef4f-f666-46cb-bbab-4e3950146ffe" providerId="ADAL" clId="{9E471825-2396-46C4-83A1-93BF120D2829}" dt="2019-09-23T21:41:15.857" v="8"/>
          <ac:inkMkLst>
            <pc:docMk/>
            <pc:sldMk cId="2929381990" sldId="256"/>
            <ac:inkMk id="6" creationId="{F8F43129-4DE3-429C-A3DD-F99EC6463E53}"/>
          </ac:inkMkLst>
        </pc:inkChg>
        <pc:inkChg chg="add del">
          <ac:chgData name="Chris Thomas" userId="aac9ef4f-f666-46cb-bbab-4e3950146ffe" providerId="ADAL" clId="{9E471825-2396-46C4-83A1-93BF120D2829}" dt="2019-09-23T21:41:15.857" v="8"/>
          <ac:inkMkLst>
            <pc:docMk/>
            <pc:sldMk cId="2929381990" sldId="256"/>
            <ac:inkMk id="7" creationId="{5EC278CB-6890-4AD8-B87B-0CDFE8AC034F}"/>
          </ac:inkMkLst>
        </pc:inkChg>
        <pc:inkChg chg="add del">
          <ac:chgData name="Chris Thomas" userId="aac9ef4f-f666-46cb-bbab-4e3950146ffe" providerId="ADAL" clId="{9E471825-2396-46C4-83A1-93BF120D2829}" dt="2019-09-23T21:41:15.857" v="8"/>
          <ac:inkMkLst>
            <pc:docMk/>
            <pc:sldMk cId="2929381990" sldId="256"/>
            <ac:inkMk id="8" creationId="{F7EEFA27-E584-4FB3-BDD8-C8EAECDA78F4}"/>
          </ac:inkMkLst>
        </pc:inkChg>
        <pc:inkChg chg="add del">
          <ac:chgData name="Chris Thomas" userId="aac9ef4f-f666-46cb-bbab-4e3950146ffe" providerId="ADAL" clId="{9E471825-2396-46C4-83A1-93BF120D2829}" dt="2019-09-23T21:41:15.857" v="8"/>
          <ac:inkMkLst>
            <pc:docMk/>
            <pc:sldMk cId="2929381990" sldId="256"/>
            <ac:inkMk id="10" creationId="{C8CC3AF7-D111-4C14-A0E1-96D8DDB8FE26}"/>
          </ac:inkMkLst>
        </pc:inkChg>
        <pc:inkChg chg="add del">
          <ac:chgData name="Chris Thomas" userId="aac9ef4f-f666-46cb-bbab-4e3950146ffe" providerId="ADAL" clId="{9E471825-2396-46C4-83A1-93BF120D2829}" dt="2019-09-23T21:41:17.603" v="9"/>
          <ac:inkMkLst>
            <pc:docMk/>
            <pc:sldMk cId="2929381990" sldId="256"/>
            <ac:inkMk id="11" creationId="{7DF486AC-84C9-41DB-8FB6-D16B858D5732}"/>
          </ac:inkMkLst>
        </pc:inkChg>
        <pc:inkChg chg="add del">
          <ac:chgData name="Chris Thomas" userId="aac9ef4f-f666-46cb-bbab-4e3950146ffe" providerId="ADAL" clId="{9E471825-2396-46C4-83A1-93BF120D2829}" dt="2019-09-23T21:41:27.658" v="11"/>
          <ac:inkMkLst>
            <pc:docMk/>
            <pc:sldMk cId="2929381990" sldId="256"/>
            <ac:inkMk id="12" creationId="{0DE79E42-15AD-40C7-9F1D-BB2B83874FCA}"/>
          </ac:inkMkLst>
        </pc:inkChg>
        <pc:inkChg chg="add del">
          <ac:chgData name="Chris Thomas" userId="aac9ef4f-f666-46cb-bbab-4e3950146ffe" providerId="ADAL" clId="{9E471825-2396-46C4-83A1-93BF120D2829}" dt="2019-09-23T21:41:33.575" v="13"/>
          <ac:inkMkLst>
            <pc:docMk/>
            <pc:sldMk cId="2929381990" sldId="256"/>
            <ac:inkMk id="13" creationId="{1B5C5F77-EE05-4279-B5A4-41978280B96D}"/>
          </ac:inkMkLst>
        </pc:inkChg>
        <pc:inkChg chg="add del">
          <ac:chgData name="Chris Thomas" userId="aac9ef4f-f666-46cb-bbab-4e3950146ffe" providerId="ADAL" clId="{9E471825-2396-46C4-83A1-93BF120D2829}" dt="2019-09-23T21:41:45.324" v="24"/>
          <ac:inkMkLst>
            <pc:docMk/>
            <pc:sldMk cId="2929381990" sldId="256"/>
            <ac:inkMk id="14" creationId="{48D6293B-B98B-440F-8760-53F89D32F191}"/>
          </ac:inkMkLst>
        </pc:inkChg>
        <pc:inkChg chg="add del">
          <ac:chgData name="Chris Thomas" userId="aac9ef4f-f666-46cb-bbab-4e3950146ffe" providerId="ADAL" clId="{9E471825-2396-46C4-83A1-93BF120D2829}" dt="2019-09-23T21:41:45.324" v="24"/>
          <ac:inkMkLst>
            <pc:docMk/>
            <pc:sldMk cId="2929381990" sldId="256"/>
            <ac:inkMk id="15" creationId="{7543EC76-D6B5-49BF-A0A6-4D7F009D7FFD}"/>
          </ac:inkMkLst>
        </pc:inkChg>
        <pc:inkChg chg="add del">
          <ac:chgData name="Chris Thomas" userId="aac9ef4f-f666-46cb-bbab-4e3950146ffe" providerId="ADAL" clId="{9E471825-2396-46C4-83A1-93BF120D2829}" dt="2019-09-23T21:41:45.324" v="24"/>
          <ac:inkMkLst>
            <pc:docMk/>
            <pc:sldMk cId="2929381990" sldId="256"/>
            <ac:inkMk id="22" creationId="{5D3B8B7A-C096-4C56-960C-40E25D7285F0}"/>
          </ac:inkMkLst>
        </pc:inkChg>
        <pc:inkChg chg="add del">
          <ac:chgData name="Chris Thomas" userId="aac9ef4f-f666-46cb-bbab-4e3950146ffe" providerId="ADAL" clId="{9E471825-2396-46C4-83A1-93BF120D2829}" dt="2019-09-23T21:41:45.324" v="24"/>
          <ac:inkMkLst>
            <pc:docMk/>
            <pc:sldMk cId="2929381990" sldId="256"/>
            <ac:inkMk id="23" creationId="{B085E521-5E0F-4B8E-93C2-C2643F087E1B}"/>
          </ac:inkMkLst>
        </pc:inkChg>
        <pc:inkChg chg="add del">
          <ac:chgData name="Chris Thomas" userId="aac9ef4f-f666-46cb-bbab-4e3950146ffe" providerId="ADAL" clId="{9E471825-2396-46C4-83A1-93BF120D2829}" dt="2019-09-23T21:41:45.324" v="24"/>
          <ac:inkMkLst>
            <pc:docMk/>
            <pc:sldMk cId="2929381990" sldId="256"/>
            <ac:inkMk id="24" creationId="{2B01F6DC-6556-4EF7-A367-ECF30F63BF3A}"/>
          </ac:inkMkLst>
        </pc:inkChg>
        <pc:inkChg chg="add del">
          <ac:chgData name="Chris Thomas" userId="aac9ef4f-f666-46cb-bbab-4e3950146ffe" providerId="ADAL" clId="{9E471825-2396-46C4-83A1-93BF120D2829}" dt="2019-09-23T21:41:45.324" v="24"/>
          <ac:inkMkLst>
            <pc:docMk/>
            <pc:sldMk cId="2929381990" sldId="256"/>
            <ac:inkMk id="25" creationId="{DEC273D6-8955-4E95-BC51-26361E48710C}"/>
          </ac:inkMkLst>
        </pc:inkChg>
        <pc:inkChg chg="add del">
          <ac:chgData name="Chris Thomas" userId="aac9ef4f-f666-46cb-bbab-4e3950146ffe" providerId="ADAL" clId="{9E471825-2396-46C4-83A1-93BF120D2829}" dt="2019-09-23T21:41:45.324" v="24"/>
          <ac:inkMkLst>
            <pc:docMk/>
            <pc:sldMk cId="2929381990" sldId="256"/>
            <ac:inkMk id="26" creationId="{51FB8921-7A9F-4C6F-8ED9-5061E3EDB579}"/>
          </ac:inkMkLst>
        </pc:inkChg>
        <pc:inkChg chg="add del">
          <ac:chgData name="Chris Thomas" userId="aac9ef4f-f666-46cb-bbab-4e3950146ffe" providerId="ADAL" clId="{9E471825-2396-46C4-83A1-93BF120D2829}" dt="2019-09-23T21:41:45.324" v="24"/>
          <ac:inkMkLst>
            <pc:docMk/>
            <pc:sldMk cId="2929381990" sldId="256"/>
            <ac:inkMk id="27" creationId="{CB1F7751-FC74-4149-A6A5-F61F7EBEBA30}"/>
          </ac:inkMkLst>
        </pc:inkChg>
        <pc:inkChg chg="add del">
          <ac:chgData name="Chris Thomas" userId="aac9ef4f-f666-46cb-bbab-4e3950146ffe" providerId="ADAL" clId="{9E471825-2396-46C4-83A1-93BF120D2829}" dt="2019-09-23T21:41:45.324" v="24"/>
          <ac:inkMkLst>
            <pc:docMk/>
            <pc:sldMk cId="2929381990" sldId="256"/>
            <ac:inkMk id="28" creationId="{C913ABD5-F5C2-4380-B512-2BF69BBB8F28}"/>
          </ac:inkMkLst>
        </pc:inkChg>
        <pc:inkChg chg="add del">
          <ac:chgData name="Chris Thomas" userId="aac9ef4f-f666-46cb-bbab-4e3950146ffe" providerId="ADAL" clId="{9E471825-2396-46C4-83A1-93BF120D2829}" dt="2019-09-23T21:41:45.324" v="24"/>
          <ac:inkMkLst>
            <pc:docMk/>
            <pc:sldMk cId="2929381990" sldId="256"/>
            <ac:inkMk id="29" creationId="{0DD2701D-4E59-4C4C-B300-3F0830166EC6}"/>
          </ac:inkMkLst>
        </pc:inkChg>
        <pc:inkChg chg="add del">
          <ac:chgData name="Chris Thomas" userId="aac9ef4f-f666-46cb-bbab-4e3950146ffe" providerId="ADAL" clId="{9E471825-2396-46C4-83A1-93BF120D2829}" dt="2019-09-23T21:44:19.801" v="69"/>
          <ac:inkMkLst>
            <pc:docMk/>
            <pc:sldMk cId="2929381990" sldId="256"/>
            <ac:inkMk id="30" creationId="{59706589-D22D-4A39-A209-4A55166321F8}"/>
          </ac:inkMkLst>
        </pc:inkChg>
        <pc:inkChg chg="add">
          <ac:chgData name="Chris Thomas" userId="aac9ef4f-f666-46cb-bbab-4e3950146ffe" providerId="ADAL" clId="{9E471825-2396-46C4-83A1-93BF120D2829}" dt="2019-09-23T21:43:13.539" v="68"/>
          <ac:inkMkLst>
            <pc:docMk/>
            <pc:sldMk cId="2929381990" sldId="256"/>
            <ac:inkMk id="31" creationId="{31BD58B3-09C5-40B3-9A60-82601A0CD16B}"/>
          </ac:inkMkLst>
        </pc:inkChg>
        <pc:inkChg chg="add">
          <ac:chgData name="Chris Thomas" userId="aac9ef4f-f666-46cb-bbab-4e3950146ffe" providerId="ADAL" clId="{9E471825-2396-46C4-83A1-93BF120D2829}" dt="2019-09-23T21:43:13.539" v="68"/>
          <ac:inkMkLst>
            <pc:docMk/>
            <pc:sldMk cId="2929381990" sldId="256"/>
            <ac:inkMk id="32" creationId="{67307F73-62E6-4378-A6D0-E7CDC13D87D5}"/>
          </ac:inkMkLst>
        </pc:inkChg>
        <pc:inkChg chg="add mod">
          <ac:chgData name="Chris Thomas" userId="aac9ef4f-f666-46cb-bbab-4e3950146ffe" providerId="ADAL" clId="{9E471825-2396-46C4-83A1-93BF120D2829}" dt="2019-09-23T21:45:34.714" v="167" actId="1076"/>
          <ac:inkMkLst>
            <pc:docMk/>
            <pc:sldMk cId="2929381990" sldId="256"/>
            <ac:inkMk id="33" creationId="{0DED4DC8-E7EE-4D6A-A350-78DF814F9200}"/>
          </ac:inkMkLst>
        </pc:inkChg>
        <pc:inkChg chg="add del">
          <ac:chgData name="Chris Thomas" userId="aac9ef4f-f666-46cb-bbab-4e3950146ffe" providerId="ADAL" clId="{9E471825-2396-46C4-83A1-93BF120D2829}" dt="2019-09-23T21:44:58.530" v="161" actId="9405"/>
          <ac:inkMkLst>
            <pc:docMk/>
            <pc:sldMk cId="2929381990" sldId="256"/>
            <ac:inkMk id="34" creationId="{914EDCF9-C77F-4AA4-960C-0692145CF98B}"/>
          </ac:inkMkLst>
        </pc:inkChg>
        <pc:inkChg chg="add del">
          <ac:chgData name="Chris Thomas" userId="aac9ef4f-f666-46cb-bbab-4e3950146ffe" providerId="ADAL" clId="{9E471825-2396-46C4-83A1-93BF120D2829}" dt="2019-09-23T21:45:11.819" v="163" actId="9405"/>
          <ac:inkMkLst>
            <pc:docMk/>
            <pc:sldMk cId="2929381990" sldId="256"/>
            <ac:inkMk id="35" creationId="{5B3A2732-1AA2-4395-BE5D-49AF05EB6D70}"/>
          </ac:inkMkLst>
        </pc:inkChg>
      </pc:sldChg>
      <pc:sldChg chg="addSp delSp">
        <pc:chgData name="Chris Thomas" userId="aac9ef4f-f666-46cb-bbab-4e3950146ffe" providerId="ADAL" clId="{9E471825-2396-46C4-83A1-93BF120D2829}" dt="2019-09-23T21:43:02.028" v="67"/>
        <pc:sldMkLst>
          <pc:docMk/>
          <pc:sldMk cId="1115316342" sldId="320"/>
        </pc:sldMkLst>
        <pc:inkChg chg="add del">
          <ac:chgData name="Chris Thomas" userId="aac9ef4f-f666-46cb-bbab-4e3950146ffe" providerId="ADAL" clId="{9E471825-2396-46C4-83A1-93BF120D2829}" dt="2019-09-23T21:42:11.348" v="26"/>
          <ac:inkMkLst>
            <pc:docMk/>
            <pc:sldMk cId="1115316342" sldId="320"/>
            <ac:inkMk id="2" creationId="{33F11E08-6A0F-4CE3-9FB9-5F5A7D687769}"/>
          </ac:inkMkLst>
        </pc:inkChg>
        <pc:inkChg chg="add">
          <ac:chgData name="Chris Thomas" userId="aac9ef4f-f666-46cb-bbab-4e3950146ffe" providerId="ADAL" clId="{9E471825-2396-46C4-83A1-93BF120D2829}" dt="2019-09-23T21:42:17.473" v="27" actId="9405"/>
          <ac:inkMkLst>
            <pc:docMk/>
            <pc:sldMk cId="1115316342" sldId="320"/>
            <ac:inkMk id="3" creationId="{478E11DC-17D2-4B0D-8E0F-0BD5BFE2CE51}"/>
          </ac:inkMkLst>
        </pc:inkChg>
        <pc:inkChg chg="add del">
          <ac:chgData name="Chris Thomas" userId="aac9ef4f-f666-46cb-bbab-4e3950146ffe" providerId="ADAL" clId="{9E471825-2396-46C4-83A1-93BF120D2829}" dt="2019-09-23T21:42:22.417" v="32"/>
          <ac:inkMkLst>
            <pc:docMk/>
            <pc:sldMk cId="1115316342" sldId="320"/>
            <ac:inkMk id="6" creationId="{8575D49A-B8C1-49FF-AB42-1DB757902715}"/>
          </ac:inkMkLst>
        </pc:inkChg>
        <pc:inkChg chg="add del">
          <ac:chgData name="Chris Thomas" userId="aac9ef4f-f666-46cb-bbab-4e3950146ffe" providerId="ADAL" clId="{9E471825-2396-46C4-83A1-93BF120D2829}" dt="2019-09-23T21:42:22.417" v="32"/>
          <ac:inkMkLst>
            <pc:docMk/>
            <pc:sldMk cId="1115316342" sldId="320"/>
            <ac:inkMk id="7" creationId="{B71BDFE4-BD94-42D0-ABFB-0EE412F0E11E}"/>
          </ac:inkMkLst>
        </pc:inkChg>
        <pc:inkChg chg="add del">
          <ac:chgData name="Chris Thomas" userId="aac9ef4f-f666-46cb-bbab-4e3950146ffe" providerId="ADAL" clId="{9E471825-2396-46C4-83A1-93BF120D2829}" dt="2019-09-23T21:42:22.417" v="32"/>
          <ac:inkMkLst>
            <pc:docMk/>
            <pc:sldMk cId="1115316342" sldId="320"/>
            <ac:inkMk id="8" creationId="{43E188AA-1B85-4CF6-9864-DD63BC665421}"/>
          </ac:inkMkLst>
        </pc:inkChg>
        <pc:inkChg chg="add del">
          <ac:chgData name="Chris Thomas" userId="aac9ef4f-f666-46cb-bbab-4e3950146ffe" providerId="ADAL" clId="{9E471825-2396-46C4-83A1-93BF120D2829}" dt="2019-09-23T21:42:22.417" v="32"/>
          <ac:inkMkLst>
            <pc:docMk/>
            <pc:sldMk cId="1115316342" sldId="320"/>
            <ac:inkMk id="9" creationId="{5589DED4-CB39-4C1F-9B8A-ED1463961E4B}"/>
          </ac:inkMkLst>
        </pc:inkChg>
        <pc:inkChg chg="add del">
          <ac:chgData name="Chris Thomas" userId="aac9ef4f-f666-46cb-bbab-4e3950146ffe" providerId="ADAL" clId="{9E471825-2396-46C4-83A1-93BF120D2829}" dt="2019-09-23T21:42:23.633" v="34"/>
          <ac:inkMkLst>
            <pc:docMk/>
            <pc:sldMk cId="1115316342" sldId="320"/>
            <ac:inkMk id="10" creationId="{2CCBD07B-16BD-4F1C-810F-DA1071343D25}"/>
          </ac:inkMkLst>
        </pc:inkChg>
        <pc:inkChg chg="add del">
          <ac:chgData name="Chris Thomas" userId="aac9ef4f-f666-46cb-bbab-4e3950146ffe" providerId="ADAL" clId="{9E471825-2396-46C4-83A1-93BF120D2829}" dt="2019-09-23T21:42:23.633" v="34"/>
          <ac:inkMkLst>
            <pc:docMk/>
            <pc:sldMk cId="1115316342" sldId="320"/>
            <ac:inkMk id="11" creationId="{95D49A14-06CF-4A03-9CD1-6CCFB822D7F1}"/>
          </ac:inkMkLst>
        </pc:inkChg>
        <pc:inkChg chg="add del">
          <ac:chgData name="Chris Thomas" userId="aac9ef4f-f666-46cb-bbab-4e3950146ffe" providerId="ADAL" clId="{9E471825-2396-46C4-83A1-93BF120D2829}" dt="2019-09-23T21:42:25.997" v="35"/>
          <ac:inkMkLst>
            <pc:docMk/>
            <pc:sldMk cId="1115316342" sldId="320"/>
            <ac:inkMk id="12" creationId="{EA0357F7-3781-443C-B6B5-9AEA39DEFB41}"/>
          </ac:inkMkLst>
        </pc:inkChg>
        <pc:inkChg chg="add del">
          <ac:chgData name="Chris Thomas" userId="aac9ef4f-f666-46cb-bbab-4e3950146ffe" providerId="ADAL" clId="{9E471825-2396-46C4-83A1-93BF120D2829}" dt="2019-09-23T21:42:35.982" v="37"/>
          <ac:inkMkLst>
            <pc:docMk/>
            <pc:sldMk cId="1115316342" sldId="320"/>
            <ac:inkMk id="13" creationId="{35CDA9A6-09D3-4D8B-88BD-817D3606C968}"/>
          </ac:inkMkLst>
        </pc:inkChg>
        <pc:inkChg chg="add del">
          <ac:chgData name="Chris Thomas" userId="aac9ef4f-f666-46cb-bbab-4e3950146ffe" providerId="ADAL" clId="{9E471825-2396-46C4-83A1-93BF120D2829}" dt="2019-09-23T21:42:38.938" v="39"/>
          <ac:inkMkLst>
            <pc:docMk/>
            <pc:sldMk cId="1115316342" sldId="320"/>
            <ac:inkMk id="15" creationId="{5B3AA8E5-1972-4A3F-9C82-8AC52AF8FA8C}"/>
          </ac:inkMkLst>
        </pc:inkChg>
        <pc:inkChg chg="add del">
          <ac:chgData name="Chris Thomas" userId="aac9ef4f-f666-46cb-bbab-4e3950146ffe" providerId="ADAL" clId="{9E471825-2396-46C4-83A1-93BF120D2829}" dt="2019-09-23T21:42:50.482" v="49"/>
          <ac:inkMkLst>
            <pc:docMk/>
            <pc:sldMk cId="1115316342" sldId="320"/>
            <ac:inkMk id="16" creationId="{4DE867C2-C206-48E0-A452-2BEC489BF3B8}"/>
          </ac:inkMkLst>
        </pc:inkChg>
        <pc:inkChg chg="add del">
          <ac:chgData name="Chris Thomas" userId="aac9ef4f-f666-46cb-bbab-4e3950146ffe" providerId="ADAL" clId="{9E471825-2396-46C4-83A1-93BF120D2829}" dt="2019-09-23T21:42:50.483" v="54"/>
          <ac:inkMkLst>
            <pc:docMk/>
            <pc:sldMk cId="1115316342" sldId="320"/>
            <ac:inkMk id="17" creationId="{DC49E0F9-6D41-4B61-A86D-39A54104CA15}"/>
          </ac:inkMkLst>
        </pc:inkChg>
        <pc:inkChg chg="add del">
          <ac:chgData name="Chris Thomas" userId="aac9ef4f-f666-46cb-bbab-4e3950146ffe" providerId="ADAL" clId="{9E471825-2396-46C4-83A1-93BF120D2829}" dt="2019-09-23T21:42:50.483" v="52"/>
          <ac:inkMkLst>
            <pc:docMk/>
            <pc:sldMk cId="1115316342" sldId="320"/>
            <ac:inkMk id="18" creationId="{F2283461-8E42-4B02-910C-C22AF6BD1248}"/>
          </ac:inkMkLst>
        </pc:inkChg>
        <pc:inkChg chg="add del">
          <ac:chgData name="Chris Thomas" userId="aac9ef4f-f666-46cb-bbab-4e3950146ffe" providerId="ADAL" clId="{9E471825-2396-46C4-83A1-93BF120D2829}" dt="2019-09-23T21:42:50.483" v="50"/>
          <ac:inkMkLst>
            <pc:docMk/>
            <pc:sldMk cId="1115316342" sldId="320"/>
            <ac:inkMk id="19" creationId="{15BFC666-BED5-4BA1-A5F6-DFA04C946967}"/>
          </ac:inkMkLst>
        </pc:inkChg>
        <pc:inkChg chg="add del">
          <ac:chgData name="Chris Thomas" userId="aac9ef4f-f666-46cb-bbab-4e3950146ffe" providerId="ADAL" clId="{9E471825-2396-46C4-83A1-93BF120D2829}" dt="2019-09-23T21:42:50.484" v="55"/>
          <ac:inkMkLst>
            <pc:docMk/>
            <pc:sldMk cId="1115316342" sldId="320"/>
            <ac:inkMk id="20" creationId="{C53D3C1E-F034-445D-8BAB-BB79733861F4}"/>
          </ac:inkMkLst>
        </pc:inkChg>
        <pc:inkChg chg="add del">
          <ac:chgData name="Chris Thomas" userId="aac9ef4f-f666-46cb-bbab-4e3950146ffe" providerId="ADAL" clId="{9E471825-2396-46C4-83A1-93BF120D2829}" dt="2019-09-23T21:42:50.483" v="51"/>
          <ac:inkMkLst>
            <pc:docMk/>
            <pc:sldMk cId="1115316342" sldId="320"/>
            <ac:inkMk id="21" creationId="{2369C4C1-4C6E-4EA4-A68D-9A59A04F0CD9}"/>
          </ac:inkMkLst>
        </pc:inkChg>
        <pc:inkChg chg="add del">
          <ac:chgData name="Chris Thomas" userId="aac9ef4f-f666-46cb-bbab-4e3950146ffe" providerId="ADAL" clId="{9E471825-2396-46C4-83A1-93BF120D2829}" dt="2019-09-23T21:42:50.483" v="53"/>
          <ac:inkMkLst>
            <pc:docMk/>
            <pc:sldMk cId="1115316342" sldId="320"/>
            <ac:inkMk id="22" creationId="{3268CB21-E9BE-4EF6-A95B-21FCFD31D229}"/>
          </ac:inkMkLst>
        </pc:inkChg>
        <pc:inkChg chg="add del">
          <ac:chgData name="Chris Thomas" userId="aac9ef4f-f666-46cb-bbab-4e3950146ffe" providerId="ADAL" clId="{9E471825-2396-46C4-83A1-93BF120D2829}" dt="2019-09-23T21:42:50.482" v="48"/>
          <ac:inkMkLst>
            <pc:docMk/>
            <pc:sldMk cId="1115316342" sldId="320"/>
            <ac:inkMk id="23" creationId="{DFB32042-30CF-4575-A824-3EE7C5221049}"/>
          </ac:inkMkLst>
        </pc:inkChg>
        <pc:inkChg chg="add del">
          <ac:chgData name="Chris Thomas" userId="aac9ef4f-f666-46cb-bbab-4e3950146ffe" providerId="ADAL" clId="{9E471825-2396-46C4-83A1-93BF120D2829}" dt="2019-09-23T21:42:53.702" v="57"/>
          <ac:inkMkLst>
            <pc:docMk/>
            <pc:sldMk cId="1115316342" sldId="320"/>
            <ac:inkMk id="24" creationId="{3DF3BF2D-AC74-4FD4-9361-41163D479CF6}"/>
          </ac:inkMkLst>
        </pc:inkChg>
        <pc:inkChg chg="add del">
          <ac:chgData name="Chris Thomas" userId="aac9ef4f-f666-46cb-bbab-4e3950146ffe" providerId="ADAL" clId="{9E471825-2396-46C4-83A1-93BF120D2829}" dt="2019-09-23T21:43:02.028" v="67"/>
          <ac:inkMkLst>
            <pc:docMk/>
            <pc:sldMk cId="1115316342" sldId="320"/>
            <ac:inkMk id="25" creationId="{C777772E-79C1-4E66-8D27-410B865C4761}"/>
          </ac:inkMkLst>
        </pc:inkChg>
        <pc:inkChg chg="add del">
          <ac:chgData name="Chris Thomas" userId="aac9ef4f-f666-46cb-bbab-4e3950146ffe" providerId="ADAL" clId="{9E471825-2396-46C4-83A1-93BF120D2829}" dt="2019-09-23T21:43:02.028" v="67"/>
          <ac:inkMkLst>
            <pc:docMk/>
            <pc:sldMk cId="1115316342" sldId="320"/>
            <ac:inkMk id="26" creationId="{62440194-ACAC-45A6-82F3-5728FFAADAC6}"/>
          </ac:inkMkLst>
        </pc:inkChg>
        <pc:inkChg chg="add del">
          <ac:chgData name="Chris Thomas" userId="aac9ef4f-f666-46cb-bbab-4e3950146ffe" providerId="ADAL" clId="{9E471825-2396-46C4-83A1-93BF120D2829}" dt="2019-09-23T21:43:02.028" v="67"/>
          <ac:inkMkLst>
            <pc:docMk/>
            <pc:sldMk cId="1115316342" sldId="320"/>
            <ac:inkMk id="27" creationId="{1111E7EA-093E-43B8-A23B-2DD9B14FA76F}"/>
          </ac:inkMkLst>
        </pc:inkChg>
        <pc:inkChg chg="add del">
          <ac:chgData name="Chris Thomas" userId="aac9ef4f-f666-46cb-bbab-4e3950146ffe" providerId="ADAL" clId="{9E471825-2396-46C4-83A1-93BF120D2829}" dt="2019-09-23T21:43:02.028" v="67"/>
          <ac:inkMkLst>
            <pc:docMk/>
            <pc:sldMk cId="1115316342" sldId="320"/>
            <ac:inkMk id="28" creationId="{7592978E-1A0D-4D96-B505-44B3452846DB}"/>
          </ac:inkMkLst>
        </pc:inkChg>
        <pc:inkChg chg="add del">
          <ac:chgData name="Chris Thomas" userId="aac9ef4f-f666-46cb-bbab-4e3950146ffe" providerId="ADAL" clId="{9E471825-2396-46C4-83A1-93BF120D2829}" dt="2019-09-23T21:43:02.028" v="67"/>
          <ac:inkMkLst>
            <pc:docMk/>
            <pc:sldMk cId="1115316342" sldId="320"/>
            <ac:inkMk id="29" creationId="{682752C3-98F5-4141-AEB9-8C8096455609}"/>
          </ac:inkMkLst>
        </pc:inkChg>
        <pc:inkChg chg="add del">
          <ac:chgData name="Chris Thomas" userId="aac9ef4f-f666-46cb-bbab-4e3950146ffe" providerId="ADAL" clId="{9E471825-2396-46C4-83A1-93BF120D2829}" dt="2019-09-23T21:43:02.028" v="67"/>
          <ac:inkMkLst>
            <pc:docMk/>
            <pc:sldMk cId="1115316342" sldId="320"/>
            <ac:inkMk id="30" creationId="{8BE441AA-E694-4263-9A0E-F7D73110A1A5}"/>
          </ac:inkMkLst>
        </pc:inkChg>
        <pc:inkChg chg="add del">
          <ac:chgData name="Chris Thomas" userId="aac9ef4f-f666-46cb-bbab-4e3950146ffe" providerId="ADAL" clId="{9E471825-2396-46C4-83A1-93BF120D2829}" dt="2019-09-23T21:43:02.028" v="67"/>
          <ac:inkMkLst>
            <pc:docMk/>
            <pc:sldMk cId="1115316342" sldId="320"/>
            <ac:inkMk id="31" creationId="{17824235-572B-4024-8D9B-0F315220F71D}"/>
          </ac:inkMkLst>
        </pc:inkChg>
        <pc:inkChg chg="add del">
          <ac:chgData name="Chris Thomas" userId="aac9ef4f-f666-46cb-bbab-4e3950146ffe" providerId="ADAL" clId="{9E471825-2396-46C4-83A1-93BF120D2829}" dt="2019-09-23T21:43:02.028" v="67"/>
          <ac:inkMkLst>
            <pc:docMk/>
            <pc:sldMk cId="1115316342" sldId="320"/>
            <ac:inkMk id="32" creationId="{8EC06A24-6361-4536-B5E9-F02F72F15EDC}"/>
          </ac:inkMkLst>
        </pc:inkChg>
        <pc:inkChg chg="add del">
          <ac:chgData name="Chris Thomas" userId="aac9ef4f-f666-46cb-bbab-4e3950146ffe" providerId="ADAL" clId="{9E471825-2396-46C4-83A1-93BF120D2829}" dt="2019-09-23T21:43:02.028" v="67"/>
          <ac:inkMkLst>
            <pc:docMk/>
            <pc:sldMk cId="1115316342" sldId="320"/>
            <ac:inkMk id="33" creationId="{B4595C66-7D98-433D-9FD3-B497D5CEBC5F}"/>
          </ac:inkMkLst>
        </pc:inkChg>
        <pc:inkChg chg="add">
          <ac:chgData name="Chris Thomas" userId="aac9ef4f-f666-46cb-bbab-4e3950146ffe" providerId="ADAL" clId="{9E471825-2396-46C4-83A1-93BF120D2829}" dt="2019-09-23T21:43:02.028" v="67"/>
          <ac:inkMkLst>
            <pc:docMk/>
            <pc:sldMk cId="1115316342" sldId="320"/>
            <ac:inkMk id="34" creationId="{E4E5449B-F6A0-4EC2-8F9C-103A75A5FFAC}"/>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E9894-1A3D-435F-92F0-05B5E10CF78D}"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AAFED7A6-5A10-4438-A26C-69FF9DE0D42C}">
      <dgm:prSet phldrT="[Text]"/>
      <dgm:spPr/>
      <dgm:t>
        <a:bodyPr/>
        <a:lstStyle/>
        <a:p>
          <a:r>
            <a:rPr lang="en-US"/>
            <a:t>C</a:t>
          </a:r>
        </a:p>
      </dgm:t>
    </dgm:pt>
    <dgm:pt modelId="{A2676DBF-383B-4672-B976-836375DCB77B}" type="parTrans" cxnId="{CB1BFC42-8AAB-4C69-9FA6-95FD4AB59846}">
      <dgm:prSet/>
      <dgm:spPr/>
      <dgm:t>
        <a:bodyPr/>
        <a:lstStyle/>
        <a:p>
          <a:endParaRPr lang="en-US"/>
        </a:p>
      </dgm:t>
    </dgm:pt>
    <dgm:pt modelId="{9458AD0F-8AC8-4A24-8FED-64782770674C}" type="sibTrans" cxnId="{CB1BFC42-8AAB-4C69-9FA6-95FD4AB59846}">
      <dgm:prSet/>
      <dgm:spPr/>
      <dgm:t>
        <a:bodyPr/>
        <a:lstStyle/>
        <a:p>
          <a:endParaRPr lang="en-US"/>
        </a:p>
      </dgm:t>
    </dgm:pt>
    <dgm:pt modelId="{18F57AC3-5B26-47F4-AA13-4939220194F4}">
      <dgm:prSet phldrT="[Text]"/>
      <dgm:spPr/>
      <dgm:t>
        <a:bodyPr/>
        <a:lstStyle/>
        <a:p>
          <a:r>
            <a:rPr lang="en-US"/>
            <a:t>H</a:t>
          </a:r>
        </a:p>
      </dgm:t>
    </dgm:pt>
    <dgm:pt modelId="{7DA36203-39F5-4D4B-AE4E-0C33ECD34E90}" type="parTrans" cxnId="{3FFE020E-0D66-4A25-9FFD-74B39A8BBEC8}">
      <dgm:prSet/>
      <dgm:spPr/>
      <dgm:t>
        <a:bodyPr/>
        <a:lstStyle/>
        <a:p>
          <a:endParaRPr lang="en-US"/>
        </a:p>
      </dgm:t>
    </dgm:pt>
    <dgm:pt modelId="{478DAD9A-0ED5-412E-B22B-2296E57C10ED}" type="sibTrans" cxnId="{3FFE020E-0D66-4A25-9FFD-74B39A8BBEC8}">
      <dgm:prSet/>
      <dgm:spPr/>
      <dgm:t>
        <a:bodyPr/>
        <a:lstStyle/>
        <a:p>
          <a:endParaRPr lang="en-US"/>
        </a:p>
      </dgm:t>
    </dgm:pt>
    <dgm:pt modelId="{D30E4D58-C8DE-4700-B95D-703C6E91565C}">
      <dgm:prSet phldrT="[Text]"/>
      <dgm:spPr/>
      <dgm:t>
        <a:bodyPr/>
        <a:lstStyle/>
        <a:p>
          <a:r>
            <a:rPr lang="en-US"/>
            <a:t>M</a:t>
          </a:r>
        </a:p>
      </dgm:t>
    </dgm:pt>
    <dgm:pt modelId="{DCB522F7-44A5-4C27-8A5A-65304E45FFAD}" type="parTrans" cxnId="{DF29D6BF-A56B-49C3-9E19-247A72B8FE56}">
      <dgm:prSet/>
      <dgm:spPr/>
      <dgm:t>
        <a:bodyPr/>
        <a:lstStyle/>
        <a:p>
          <a:endParaRPr lang="en-US"/>
        </a:p>
      </dgm:t>
    </dgm:pt>
    <dgm:pt modelId="{A1C7E9C2-0A53-4914-9D86-069149BBEB9C}" type="sibTrans" cxnId="{DF29D6BF-A56B-49C3-9E19-247A72B8FE56}">
      <dgm:prSet/>
      <dgm:spPr/>
      <dgm:t>
        <a:bodyPr/>
        <a:lstStyle/>
        <a:p>
          <a:endParaRPr lang="en-US"/>
        </a:p>
      </dgm:t>
    </dgm:pt>
    <dgm:pt modelId="{50CBCCDE-0148-4A1E-BBD4-97D930F1DA93}" type="pres">
      <dgm:prSet presAssocID="{F3BE9894-1A3D-435F-92F0-05B5E10CF78D}" presName="Name0" presStyleCnt="0">
        <dgm:presLayoutVars>
          <dgm:dir/>
          <dgm:animLvl val="lvl"/>
          <dgm:resizeHandles val="exact"/>
        </dgm:presLayoutVars>
      </dgm:prSet>
      <dgm:spPr/>
    </dgm:pt>
    <dgm:pt modelId="{965E1CE5-35AB-412D-B03C-E1177836679F}" type="pres">
      <dgm:prSet presAssocID="{AAFED7A6-5A10-4438-A26C-69FF9DE0D42C}" presName="parTxOnly" presStyleLbl="node1" presStyleIdx="0" presStyleCnt="3">
        <dgm:presLayoutVars>
          <dgm:chMax val="0"/>
          <dgm:chPref val="0"/>
          <dgm:bulletEnabled val="1"/>
        </dgm:presLayoutVars>
      </dgm:prSet>
      <dgm:spPr/>
    </dgm:pt>
    <dgm:pt modelId="{7ED89AE7-BF37-4713-B1B6-9ADF798682E3}" type="pres">
      <dgm:prSet presAssocID="{9458AD0F-8AC8-4A24-8FED-64782770674C}" presName="parTxOnlySpace" presStyleCnt="0"/>
      <dgm:spPr/>
    </dgm:pt>
    <dgm:pt modelId="{2D0696A7-15E9-4714-A1B7-B3DACF0BB31B}" type="pres">
      <dgm:prSet presAssocID="{18F57AC3-5B26-47F4-AA13-4939220194F4}" presName="parTxOnly" presStyleLbl="node1" presStyleIdx="1" presStyleCnt="3">
        <dgm:presLayoutVars>
          <dgm:chMax val="0"/>
          <dgm:chPref val="0"/>
          <dgm:bulletEnabled val="1"/>
        </dgm:presLayoutVars>
      </dgm:prSet>
      <dgm:spPr/>
    </dgm:pt>
    <dgm:pt modelId="{0A2058C6-E4B1-4C78-B635-6C4142AD8EB0}" type="pres">
      <dgm:prSet presAssocID="{478DAD9A-0ED5-412E-B22B-2296E57C10ED}" presName="parTxOnlySpace" presStyleCnt="0"/>
      <dgm:spPr/>
    </dgm:pt>
    <dgm:pt modelId="{67A17EFD-930E-48E0-A157-280E688141CA}" type="pres">
      <dgm:prSet presAssocID="{D30E4D58-C8DE-4700-B95D-703C6E91565C}" presName="parTxOnly" presStyleLbl="node1" presStyleIdx="2" presStyleCnt="3">
        <dgm:presLayoutVars>
          <dgm:chMax val="0"/>
          <dgm:chPref val="0"/>
          <dgm:bulletEnabled val="1"/>
        </dgm:presLayoutVars>
      </dgm:prSet>
      <dgm:spPr/>
    </dgm:pt>
  </dgm:ptLst>
  <dgm:cxnLst>
    <dgm:cxn modelId="{3FFE020E-0D66-4A25-9FFD-74B39A8BBEC8}" srcId="{F3BE9894-1A3D-435F-92F0-05B5E10CF78D}" destId="{18F57AC3-5B26-47F4-AA13-4939220194F4}" srcOrd="1" destOrd="0" parTransId="{7DA36203-39F5-4D4B-AE4E-0C33ECD34E90}" sibTransId="{478DAD9A-0ED5-412E-B22B-2296E57C10ED}"/>
    <dgm:cxn modelId="{CB1BFC42-8AAB-4C69-9FA6-95FD4AB59846}" srcId="{F3BE9894-1A3D-435F-92F0-05B5E10CF78D}" destId="{AAFED7A6-5A10-4438-A26C-69FF9DE0D42C}" srcOrd="0" destOrd="0" parTransId="{A2676DBF-383B-4672-B976-836375DCB77B}" sibTransId="{9458AD0F-8AC8-4A24-8FED-64782770674C}"/>
    <dgm:cxn modelId="{1EB83546-707F-47AC-98B9-8EB81240A6CD}" type="presOf" srcId="{F3BE9894-1A3D-435F-92F0-05B5E10CF78D}" destId="{50CBCCDE-0148-4A1E-BBD4-97D930F1DA93}" srcOrd="0" destOrd="0" presId="urn:microsoft.com/office/officeart/2005/8/layout/chevron1"/>
    <dgm:cxn modelId="{526D7CBA-DA54-4A2F-A858-37FCAD89D9F2}" type="presOf" srcId="{D30E4D58-C8DE-4700-B95D-703C6E91565C}" destId="{67A17EFD-930E-48E0-A157-280E688141CA}" srcOrd="0" destOrd="0" presId="urn:microsoft.com/office/officeart/2005/8/layout/chevron1"/>
    <dgm:cxn modelId="{DF29D6BF-A56B-49C3-9E19-247A72B8FE56}" srcId="{F3BE9894-1A3D-435F-92F0-05B5E10CF78D}" destId="{D30E4D58-C8DE-4700-B95D-703C6E91565C}" srcOrd="2" destOrd="0" parTransId="{DCB522F7-44A5-4C27-8A5A-65304E45FFAD}" sibTransId="{A1C7E9C2-0A53-4914-9D86-069149BBEB9C}"/>
    <dgm:cxn modelId="{DA9EB2D6-D5F5-44D7-8EFA-1726F7A381C6}" type="presOf" srcId="{AAFED7A6-5A10-4438-A26C-69FF9DE0D42C}" destId="{965E1CE5-35AB-412D-B03C-E1177836679F}" srcOrd="0" destOrd="0" presId="urn:microsoft.com/office/officeart/2005/8/layout/chevron1"/>
    <dgm:cxn modelId="{5BA09AFE-5563-4646-B1AE-29EB109948A4}" type="presOf" srcId="{18F57AC3-5B26-47F4-AA13-4939220194F4}" destId="{2D0696A7-15E9-4714-A1B7-B3DACF0BB31B}" srcOrd="0" destOrd="0" presId="urn:microsoft.com/office/officeart/2005/8/layout/chevron1"/>
    <dgm:cxn modelId="{B057F124-270D-4606-A021-4248D538E669}" type="presParOf" srcId="{50CBCCDE-0148-4A1E-BBD4-97D930F1DA93}" destId="{965E1CE5-35AB-412D-B03C-E1177836679F}" srcOrd="0" destOrd="0" presId="urn:microsoft.com/office/officeart/2005/8/layout/chevron1"/>
    <dgm:cxn modelId="{75429F15-D27B-42BF-830E-BD7F927A0FD3}" type="presParOf" srcId="{50CBCCDE-0148-4A1E-BBD4-97D930F1DA93}" destId="{7ED89AE7-BF37-4713-B1B6-9ADF798682E3}" srcOrd="1" destOrd="0" presId="urn:microsoft.com/office/officeart/2005/8/layout/chevron1"/>
    <dgm:cxn modelId="{661E33DC-B9EB-4A36-AAB4-E9462369DA41}" type="presParOf" srcId="{50CBCCDE-0148-4A1E-BBD4-97D930F1DA93}" destId="{2D0696A7-15E9-4714-A1B7-B3DACF0BB31B}" srcOrd="2" destOrd="0" presId="urn:microsoft.com/office/officeart/2005/8/layout/chevron1"/>
    <dgm:cxn modelId="{EB3EFD67-0D55-42B0-BA89-2888E43DBF4C}" type="presParOf" srcId="{50CBCCDE-0148-4A1E-BBD4-97D930F1DA93}" destId="{0A2058C6-E4B1-4C78-B635-6C4142AD8EB0}" srcOrd="3" destOrd="0" presId="urn:microsoft.com/office/officeart/2005/8/layout/chevron1"/>
    <dgm:cxn modelId="{6A9FFBBC-0304-4D05-9BB5-3E3C6F03E33B}" type="presParOf" srcId="{50CBCCDE-0148-4A1E-BBD4-97D930F1DA93}" destId="{67A17EFD-930E-48E0-A157-280E688141CA}"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BE9894-1A3D-435F-92F0-05B5E10CF78D}"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AAFED7A6-5A10-4438-A26C-69FF9DE0D42C}">
      <dgm:prSet phldrT="[Text]"/>
      <dgm:spPr/>
      <dgm:t>
        <a:bodyPr/>
        <a:lstStyle/>
        <a:p>
          <a:r>
            <a:rPr lang="en-US"/>
            <a:t>C</a:t>
          </a:r>
        </a:p>
      </dgm:t>
    </dgm:pt>
    <dgm:pt modelId="{A2676DBF-383B-4672-B976-836375DCB77B}" type="parTrans" cxnId="{CB1BFC42-8AAB-4C69-9FA6-95FD4AB59846}">
      <dgm:prSet/>
      <dgm:spPr/>
      <dgm:t>
        <a:bodyPr/>
        <a:lstStyle/>
        <a:p>
          <a:endParaRPr lang="en-US"/>
        </a:p>
      </dgm:t>
    </dgm:pt>
    <dgm:pt modelId="{9458AD0F-8AC8-4A24-8FED-64782770674C}" type="sibTrans" cxnId="{CB1BFC42-8AAB-4C69-9FA6-95FD4AB59846}">
      <dgm:prSet/>
      <dgm:spPr/>
      <dgm:t>
        <a:bodyPr/>
        <a:lstStyle/>
        <a:p>
          <a:endParaRPr lang="en-US"/>
        </a:p>
      </dgm:t>
    </dgm:pt>
    <dgm:pt modelId="{18F57AC3-5B26-47F4-AA13-4939220194F4}">
      <dgm:prSet phldrT="[Text]"/>
      <dgm:spPr/>
      <dgm:t>
        <a:bodyPr/>
        <a:lstStyle/>
        <a:p>
          <a:r>
            <a:rPr lang="en-US"/>
            <a:t>H</a:t>
          </a:r>
        </a:p>
      </dgm:t>
    </dgm:pt>
    <dgm:pt modelId="{7DA36203-39F5-4D4B-AE4E-0C33ECD34E90}" type="parTrans" cxnId="{3FFE020E-0D66-4A25-9FFD-74B39A8BBEC8}">
      <dgm:prSet/>
      <dgm:spPr/>
      <dgm:t>
        <a:bodyPr/>
        <a:lstStyle/>
        <a:p>
          <a:endParaRPr lang="en-US"/>
        </a:p>
      </dgm:t>
    </dgm:pt>
    <dgm:pt modelId="{478DAD9A-0ED5-412E-B22B-2296E57C10ED}" type="sibTrans" cxnId="{3FFE020E-0D66-4A25-9FFD-74B39A8BBEC8}">
      <dgm:prSet/>
      <dgm:spPr/>
      <dgm:t>
        <a:bodyPr/>
        <a:lstStyle/>
        <a:p>
          <a:endParaRPr lang="en-US"/>
        </a:p>
      </dgm:t>
    </dgm:pt>
    <dgm:pt modelId="{D30E4D58-C8DE-4700-B95D-703C6E91565C}">
      <dgm:prSet phldrT="[Text]"/>
      <dgm:spPr/>
      <dgm:t>
        <a:bodyPr/>
        <a:lstStyle/>
        <a:p>
          <a:r>
            <a:rPr lang="en-US"/>
            <a:t>M</a:t>
          </a:r>
        </a:p>
      </dgm:t>
    </dgm:pt>
    <dgm:pt modelId="{DCB522F7-44A5-4C27-8A5A-65304E45FFAD}" type="parTrans" cxnId="{DF29D6BF-A56B-49C3-9E19-247A72B8FE56}">
      <dgm:prSet/>
      <dgm:spPr/>
      <dgm:t>
        <a:bodyPr/>
        <a:lstStyle/>
        <a:p>
          <a:endParaRPr lang="en-US"/>
        </a:p>
      </dgm:t>
    </dgm:pt>
    <dgm:pt modelId="{A1C7E9C2-0A53-4914-9D86-069149BBEB9C}" type="sibTrans" cxnId="{DF29D6BF-A56B-49C3-9E19-247A72B8FE56}">
      <dgm:prSet/>
      <dgm:spPr/>
      <dgm:t>
        <a:bodyPr/>
        <a:lstStyle/>
        <a:p>
          <a:endParaRPr lang="en-US"/>
        </a:p>
      </dgm:t>
    </dgm:pt>
    <dgm:pt modelId="{50CBCCDE-0148-4A1E-BBD4-97D930F1DA93}" type="pres">
      <dgm:prSet presAssocID="{F3BE9894-1A3D-435F-92F0-05B5E10CF78D}" presName="Name0" presStyleCnt="0">
        <dgm:presLayoutVars>
          <dgm:dir/>
          <dgm:animLvl val="lvl"/>
          <dgm:resizeHandles val="exact"/>
        </dgm:presLayoutVars>
      </dgm:prSet>
      <dgm:spPr/>
    </dgm:pt>
    <dgm:pt modelId="{965E1CE5-35AB-412D-B03C-E1177836679F}" type="pres">
      <dgm:prSet presAssocID="{AAFED7A6-5A10-4438-A26C-69FF9DE0D42C}" presName="parTxOnly" presStyleLbl="node1" presStyleIdx="0" presStyleCnt="3">
        <dgm:presLayoutVars>
          <dgm:chMax val="0"/>
          <dgm:chPref val="0"/>
          <dgm:bulletEnabled val="1"/>
        </dgm:presLayoutVars>
      </dgm:prSet>
      <dgm:spPr/>
    </dgm:pt>
    <dgm:pt modelId="{7ED89AE7-BF37-4713-B1B6-9ADF798682E3}" type="pres">
      <dgm:prSet presAssocID="{9458AD0F-8AC8-4A24-8FED-64782770674C}" presName="parTxOnlySpace" presStyleCnt="0"/>
      <dgm:spPr/>
    </dgm:pt>
    <dgm:pt modelId="{2D0696A7-15E9-4714-A1B7-B3DACF0BB31B}" type="pres">
      <dgm:prSet presAssocID="{18F57AC3-5B26-47F4-AA13-4939220194F4}" presName="parTxOnly" presStyleLbl="node1" presStyleIdx="1" presStyleCnt="3">
        <dgm:presLayoutVars>
          <dgm:chMax val="0"/>
          <dgm:chPref val="0"/>
          <dgm:bulletEnabled val="1"/>
        </dgm:presLayoutVars>
      </dgm:prSet>
      <dgm:spPr/>
    </dgm:pt>
    <dgm:pt modelId="{0A2058C6-E4B1-4C78-B635-6C4142AD8EB0}" type="pres">
      <dgm:prSet presAssocID="{478DAD9A-0ED5-412E-B22B-2296E57C10ED}" presName="parTxOnlySpace" presStyleCnt="0"/>
      <dgm:spPr/>
    </dgm:pt>
    <dgm:pt modelId="{67A17EFD-930E-48E0-A157-280E688141CA}" type="pres">
      <dgm:prSet presAssocID="{D30E4D58-C8DE-4700-B95D-703C6E91565C}" presName="parTxOnly" presStyleLbl="node1" presStyleIdx="2" presStyleCnt="3">
        <dgm:presLayoutVars>
          <dgm:chMax val="0"/>
          <dgm:chPref val="0"/>
          <dgm:bulletEnabled val="1"/>
        </dgm:presLayoutVars>
      </dgm:prSet>
      <dgm:spPr/>
    </dgm:pt>
  </dgm:ptLst>
  <dgm:cxnLst>
    <dgm:cxn modelId="{3FFE020E-0D66-4A25-9FFD-74B39A8BBEC8}" srcId="{F3BE9894-1A3D-435F-92F0-05B5E10CF78D}" destId="{18F57AC3-5B26-47F4-AA13-4939220194F4}" srcOrd="1" destOrd="0" parTransId="{7DA36203-39F5-4D4B-AE4E-0C33ECD34E90}" sibTransId="{478DAD9A-0ED5-412E-B22B-2296E57C10ED}"/>
    <dgm:cxn modelId="{CB1BFC42-8AAB-4C69-9FA6-95FD4AB59846}" srcId="{F3BE9894-1A3D-435F-92F0-05B5E10CF78D}" destId="{AAFED7A6-5A10-4438-A26C-69FF9DE0D42C}" srcOrd="0" destOrd="0" parTransId="{A2676DBF-383B-4672-B976-836375DCB77B}" sibTransId="{9458AD0F-8AC8-4A24-8FED-64782770674C}"/>
    <dgm:cxn modelId="{1EB83546-707F-47AC-98B9-8EB81240A6CD}" type="presOf" srcId="{F3BE9894-1A3D-435F-92F0-05B5E10CF78D}" destId="{50CBCCDE-0148-4A1E-BBD4-97D930F1DA93}" srcOrd="0" destOrd="0" presId="urn:microsoft.com/office/officeart/2005/8/layout/chevron1"/>
    <dgm:cxn modelId="{526D7CBA-DA54-4A2F-A858-37FCAD89D9F2}" type="presOf" srcId="{D30E4D58-C8DE-4700-B95D-703C6E91565C}" destId="{67A17EFD-930E-48E0-A157-280E688141CA}" srcOrd="0" destOrd="0" presId="urn:microsoft.com/office/officeart/2005/8/layout/chevron1"/>
    <dgm:cxn modelId="{DF29D6BF-A56B-49C3-9E19-247A72B8FE56}" srcId="{F3BE9894-1A3D-435F-92F0-05B5E10CF78D}" destId="{D30E4D58-C8DE-4700-B95D-703C6E91565C}" srcOrd="2" destOrd="0" parTransId="{DCB522F7-44A5-4C27-8A5A-65304E45FFAD}" sibTransId="{A1C7E9C2-0A53-4914-9D86-069149BBEB9C}"/>
    <dgm:cxn modelId="{DA9EB2D6-D5F5-44D7-8EFA-1726F7A381C6}" type="presOf" srcId="{AAFED7A6-5A10-4438-A26C-69FF9DE0D42C}" destId="{965E1CE5-35AB-412D-B03C-E1177836679F}" srcOrd="0" destOrd="0" presId="urn:microsoft.com/office/officeart/2005/8/layout/chevron1"/>
    <dgm:cxn modelId="{5BA09AFE-5563-4646-B1AE-29EB109948A4}" type="presOf" srcId="{18F57AC3-5B26-47F4-AA13-4939220194F4}" destId="{2D0696A7-15E9-4714-A1B7-B3DACF0BB31B}" srcOrd="0" destOrd="0" presId="urn:microsoft.com/office/officeart/2005/8/layout/chevron1"/>
    <dgm:cxn modelId="{B057F124-270D-4606-A021-4248D538E669}" type="presParOf" srcId="{50CBCCDE-0148-4A1E-BBD4-97D930F1DA93}" destId="{965E1CE5-35AB-412D-B03C-E1177836679F}" srcOrd="0" destOrd="0" presId="urn:microsoft.com/office/officeart/2005/8/layout/chevron1"/>
    <dgm:cxn modelId="{75429F15-D27B-42BF-830E-BD7F927A0FD3}" type="presParOf" srcId="{50CBCCDE-0148-4A1E-BBD4-97D930F1DA93}" destId="{7ED89AE7-BF37-4713-B1B6-9ADF798682E3}" srcOrd="1" destOrd="0" presId="urn:microsoft.com/office/officeart/2005/8/layout/chevron1"/>
    <dgm:cxn modelId="{661E33DC-B9EB-4A36-AAB4-E9462369DA41}" type="presParOf" srcId="{50CBCCDE-0148-4A1E-BBD4-97D930F1DA93}" destId="{2D0696A7-15E9-4714-A1B7-B3DACF0BB31B}" srcOrd="2" destOrd="0" presId="urn:microsoft.com/office/officeart/2005/8/layout/chevron1"/>
    <dgm:cxn modelId="{EB3EFD67-0D55-42B0-BA89-2888E43DBF4C}" type="presParOf" srcId="{50CBCCDE-0148-4A1E-BBD4-97D930F1DA93}" destId="{0A2058C6-E4B1-4C78-B635-6C4142AD8EB0}" srcOrd="3" destOrd="0" presId="urn:microsoft.com/office/officeart/2005/8/layout/chevron1"/>
    <dgm:cxn modelId="{6A9FFBBC-0304-4D05-9BB5-3E3C6F03E33B}" type="presParOf" srcId="{50CBCCDE-0148-4A1E-BBD4-97D930F1DA93}" destId="{67A17EFD-930E-48E0-A157-280E688141CA}"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E1CE5-35AB-412D-B03C-E1177836679F}">
      <dsp:nvSpPr>
        <dsp:cNvPr id="0" name=""/>
        <dsp:cNvSpPr/>
      </dsp:nvSpPr>
      <dsp:spPr>
        <a:xfrm>
          <a:off x="2362" y="36966"/>
          <a:ext cx="2878753" cy="115150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6500" kern="1200"/>
            <a:t>C</a:t>
          </a:r>
        </a:p>
      </dsp:txBody>
      <dsp:txXfrm>
        <a:off x="578113" y="36966"/>
        <a:ext cx="1727252" cy="1151501"/>
      </dsp:txXfrm>
    </dsp:sp>
    <dsp:sp modelId="{2D0696A7-15E9-4714-A1B7-B3DACF0BB31B}">
      <dsp:nvSpPr>
        <dsp:cNvPr id="0" name=""/>
        <dsp:cNvSpPr/>
      </dsp:nvSpPr>
      <dsp:spPr>
        <a:xfrm>
          <a:off x="2593241" y="36966"/>
          <a:ext cx="2878753" cy="115150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6500" kern="1200"/>
            <a:t>H</a:t>
          </a:r>
        </a:p>
      </dsp:txBody>
      <dsp:txXfrm>
        <a:off x="3168992" y="36966"/>
        <a:ext cx="1727252" cy="1151501"/>
      </dsp:txXfrm>
    </dsp:sp>
    <dsp:sp modelId="{67A17EFD-930E-48E0-A157-280E688141CA}">
      <dsp:nvSpPr>
        <dsp:cNvPr id="0" name=""/>
        <dsp:cNvSpPr/>
      </dsp:nvSpPr>
      <dsp:spPr>
        <a:xfrm>
          <a:off x="5184119" y="36966"/>
          <a:ext cx="2878753" cy="115150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6500" kern="1200"/>
            <a:t>M</a:t>
          </a:r>
        </a:p>
      </dsp:txBody>
      <dsp:txXfrm>
        <a:off x="5759870" y="36966"/>
        <a:ext cx="1727252" cy="11515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E1CE5-35AB-412D-B03C-E1177836679F}">
      <dsp:nvSpPr>
        <dsp:cNvPr id="0" name=""/>
        <dsp:cNvSpPr/>
      </dsp:nvSpPr>
      <dsp:spPr>
        <a:xfrm>
          <a:off x="2362" y="36966"/>
          <a:ext cx="2878753" cy="115150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6500" kern="1200"/>
            <a:t>C</a:t>
          </a:r>
        </a:p>
      </dsp:txBody>
      <dsp:txXfrm>
        <a:off x="578113" y="36966"/>
        <a:ext cx="1727252" cy="1151501"/>
      </dsp:txXfrm>
    </dsp:sp>
    <dsp:sp modelId="{2D0696A7-15E9-4714-A1B7-B3DACF0BB31B}">
      <dsp:nvSpPr>
        <dsp:cNvPr id="0" name=""/>
        <dsp:cNvSpPr/>
      </dsp:nvSpPr>
      <dsp:spPr>
        <a:xfrm>
          <a:off x="2593241" y="36966"/>
          <a:ext cx="2878753" cy="115150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6500" kern="1200"/>
            <a:t>H</a:t>
          </a:r>
        </a:p>
      </dsp:txBody>
      <dsp:txXfrm>
        <a:off x="3168992" y="36966"/>
        <a:ext cx="1727252" cy="1151501"/>
      </dsp:txXfrm>
    </dsp:sp>
    <dsp:sp modelId="{67A17EFD-930E-48E0-A157-280E688141CA}">
      <dsp:nvSpPr>
        <dsp:cNvPr id="0" name=""/>
        <dsp:cNvSpPr/>
      </dsp:nvSpPr>
      <dsp:spPr>
        <a:xfrm>
          <a:off x="5184119" y="36966"/>
          <a:ext cx="2878753" cy="115150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6500" kern="1200"/>
            <a:t>M</a:t>
          </a:r>
        </a:p>
      </dsp:txBody>
      <dsp:txXfrm>
        <a:off x="5759870" y="36966"/>
        <a:ext cx="1727252" cy="11515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23T21:41:02.796"/>
    </inkml:context>
    <inkml:brush xml:id="br0">
      <inkml:brushProperty name="width" value="0.35" units="cm"/>
      <inkml:brushProperty name="height" value="0.35" units="cm"/>
      <inkml:brushProperty name="color" value="#E71224"/>
    </inkml:brush>
  </inkml:definitions>
  <inkml:trace contextRef="#ctx0" brushRef="#br0">1 1077 720 0 0,'101'-29'4362'0'0,"-25"0"173"0"0,46-10-4535 0 0,182-35 2460 0 0,-31 9-926 0 0,118-19-187 0 0,-162 39-966 0 0,373-63 929 0 0,42 22-1310 0 0,-108 35 463 0 0,-110 13 127 0 0,1109-96 984 0 0,-1413 125-1533 0 0,664-53 221 0 0,1402-97 435 0 0,-1649 139-644 0 0,-321 14-19 0 0,145-12-1 0 0,-260 9-60 0 0,-53 3-258 0 0,0 2 0 0 0,0 2 0 0 0,0 3 0 0 0,-1 1 0 0 0,33 7 285 0 0,-78-8-278 0 0,0 0 0 0 0,0 0-1 0 0,-1 0 1 0 0,1 1 0 0 0,-1-1 0 0 0,1 1-1 0 0,-1 0 1 0 0,1 0 0 0 0,1 1 278 0 0,-5-3-80 0 0,0 1-1 0 0,1-1 0 0 0,-1 0 1 0 0,0 0-1 0 0,1 1 1 0 0,-1-1-1 0 0,0 0 1 0 0,0 1-1 0 0,1-1 1 0 0,-1 1-1 0 0,0-1 1 0 0,0 0-1 0 0,1 1 1 0 0,-1-1-1 0 0,0 1 1 0 0,0-1-1 0 0,0 0 1 0 0,0 1-1 0 0,0-1 1 0 0,0 1-1 0 0,0-1 1 0 0,0 1-1 0 0,0-1 1 0 0,0 1-1 0 0,0-1 1 0 0,0 0-1 0 0,0 1 0 0 0,0-1 1 0 0,0 1-1 0 0,0-1 81 0 0,-1 1-98 0 0,0 1 0 0 0,0-1 0 0 0,0 0 0 0 0,-1 0 1 0 0,1 0-1 0 0,0 0 0 0 0,0 0 0 0 0,0-1 0 0 0,-1 1 0 0 0,1 0 0 0 0,0-1 0 0 0,-1 1 0 0 0,1-1 0 0 0,-1 1 0 0 0,1-1 98 0 0,-20 6-1097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23T21:43:13.536"/>
    </inkml:context>
    <inkml:brush xml:id="br0">
      <inkml:brushProperty name="width" value="0.1" units="cm"/>
      <inkml:brushProperty name="height" value="0.1" units="cm"/>
      <inkml:brushProperty name="color" value="#E71224"/>
    </inkml:brush>
  </inkml:definitions>
  <inkml:trace contextRef="#ctx0" brushRef="#br0">26 539 1064 0 0,'-1'0'231'0'0,"1"0"-50"0"0,-1 0 1 0 0,0 0-1 0 0,0 0 1 0 0,0 0-1 0 0,1 0 0 0 0,-1 1 1 0 0,0-1-1 0 0,0-1 1 0 0,0 1-1 0 0,0 0 1 0 0,1 0-1 0 0,-1 0 1 0 0,0 0-1 0 0,0-1 1 0 0,0 1-1 0 0,1 0 1 0 0,-1-1-1 0 0,0 1 1 0 0,0 0-1 0 0,1-1 1 0 0,-1 1-1 0 0,0-1 1 0 0,1 1-1 0 0,-1-1 0 0 0,1 1 1 0 0,-1-1-1 0 0,1 0 1 0 0,-1 1-1 0 0,1-1 1 0 0,-1 0-1 0 0,1 1 1 0 0,-1-1-1 0 0,1 0 1 0 0,0 0-1 0 0,-1 0 1 0 0,1 1-1 0 0,0-1 1 0 0,0 0-1 0 0,0 0 1 0 0,0 0-1 0 0,-1 1 1 0 0,1-2-182 0 0,14 0 5542 0 0,47-13-3467 0 0,116-37 184 0 0,-130 38-2033 0 0,1 3 0 0 0,0 1 0 0 0,8 1-226 0 0,41-8 460 0 0,86-26 268 0 0,38-8-140 0 0,72-19-131 0 0,-70 14-43 0 0,132-22-87 0 0,-316 71-310 0 0,1 1-1 0 0,0 3 1 0 0,0 1 0 0 0,1 1 0 0 0,29 5-17 0 0,-57-3 3 0 0,0-1 0 0 0,-1-1 1 0 0,1 0-1 0 0,-1-1 0 0 0,0 0 1 0 0,13-4-4 0 0,-10 2-3 0 0,0 1 1 0 0,0 1 0 0 0,0 0-1 0 0,6 0 3 0 0,-19 2-219 0 0,0 0 0 0 0,-1 0 0 0 0,1 0-1 0 0,0-1 1 0 0,0 1 0 0 0,0-1-1 0 0,-1 0 1 0 0,1 1 0 0 0,0-1 0 0 0,-1 0-1 0 0,1 0 1 0 0,0 0 0 0 0,-1 0-1 0 0,1 0 1 0 0,-1 0 0 0 0,0-1-1 0 0,1 1 1 0 0,-1 0 0 0 0,0-1 0 0 0,0 1-1 0 0,0-1 1 0 0,0 1 0 0 0,0-1-1 0 0,0 0 1 0 0,0 1 0 0 0,0-1 0 0 0,-1 0 219 0 0,15-20-5978 0 0,-11 20 4115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23T21:43:13.537"/>
    </inkml:context>
    <inkml:brush xml:id="br0">
      <inkml:brushProperty name="width" value="0.05" units="cm"/>
      <inkml:brushProperty name="height" value="0.05" units="cm"/>
      <inkml:brushProperty name="color" value="#E71224"/>
    </inkml:brush>
  </inkml:definitions>
  <inkml:trace contextRef="#ctx0" brushRef="#br0">6 118 3937 0 0,'-6'-15'7421'0'0,"16"11"-3384"0"0,-8 4-3921 0 0,0 0 1 0 0,0 0-1 0 0,0 1 1 0 0,0-1-1 0 0,0 1 1 0 0,-1 0-1 0 0,1 0 1 0 0,0-1-1 0 0,0 1 1 0 0,-1 0-1 0 0,1 0 1 0 0,0 1 0 0 0,-1-1-1 0 0,1 0 1 0 0,-1 0-1 0 0,0 1 1 0 0,1-1-117 0 0,10 21 226 0 0,0 0 1 0 0,-1 0 0 0 0,-2 1 0 0 0,0 0-1 0 0,-2 1 1 0 0,0 0 0 0 0,1 15-227 0 0,1 0 417 0 0,2-1-1 0 0,7 14-416 0 0,-13-35 207 0 0,-5-13-161 0 0,1-1-1 0 0,-1 1 1 0 0,1-1-1 0 0,0 1 1 0 0,0-1-1 0 0,1 0 0 0 0,-1 1 1 0 0,1-1-1 0 0,0 0 1 0 0,-1 0-1 0 0,1 0 0 0 0,2 1-45 0 0,-2-11 171 0 0,1 0-1 0 0,-1 0 0 0 0,0-1 0 0 0,-1 0 1 0 0,0 1-1 0 0,0-1-170 0 0,1-28 119 0 0,-2 29-130 0 0,0 0 0 0 0,0 0-1 0 0,0 0 1 0 0,1 0 0 0 0,0 0-1 0 0,0 0 1 0 0,1 0 0 0 0,-1 0-1 0 0,2 1 1 0 0,-1-1 0 0 0,1 1-1 0 0,0-1 1 0 0,0 1 0 0 0,1 0-1 0 0,1-2 12 0 0,-4 7-14 0 0,-1 1-1 0 0,0 0 1 0 0,1 0-1 0 0,-1-1 1 0 0,0 1 0 0 0,1 0-1 0 0,-1 0 1 0 0,0 0-1 0 0,1 0 1 0 0,-1-1-1 0 0,1 1 1 0 0,-1 0 0 0 0,0 0-1 0 0,1 0 1 0 0,-1 0-1 0 0,1 0 1 0 0,-1 0-1 0 0,0 0 1 0 0,1 0-1 0 0,-1 0 1 0 0,1 0 0 0 0,-1 0-1 0 0,0 1 1 0 0,1-1-1 0 0,-1 0 1 0 0,1 0-1 0 0,-1 0 1 0 0,0 0-1 0 0,1 1 1 0 0,-1-1 0 0 0,0 0-1 0 0,1 0 1 0 0,-1 0-1 0 0,0 1 1 0 0,1-1-1 0 0,-1 0 15 0 0,15 19-289 0 0,4 21-42 0 0,-12-15 130 0 0,-6-19 226 0 0,0-1 0 0 0,0 0 0 0 0,1 0 0 0 0,-1 0 0 0 0,1 0 0 0 0,0 0 0 0 0,0 0 0 0 0,1 0 0 0 0,-1-1 0 0 0,1 1 0 0 0,0-1 0 0 0,0 0 1 0 0,1 1-1 0 0,-1-2 0 0 0,3 3-25 0 0,-5-6 39 0 0,0 0 0 0 0,0-1 1 0 0,0 1-1 0 0,0 0 0 0 0,-1-1 1 0 0,1 1-1 0 0,0-1 0 0 0,0 1 1 0 0,-1-1-1 0 0,1 1 0 0 0,0-1 1 0 0,-1 0-1 0 0,1 1 0 0 0,-1-1 0 0 0,1 0 1 0 0,-1 1-1 0 0,1-1 0 0 0,-1 0 1 0 0,1 0-1 0 0,-1 0 0 0 0,0 1 1 0 0,1-1-1 0 0,-1 0 0 0 0,0 0 1 0 0,0 0-1 0 0,0 0 0 0 0,0 0 1 0 0,0 1-1 0 0,0-1 0 0 0,0 0 0 0 0,0 0-38 0 0,7-34 491 0 0,-7 35-459 0 0,8-58 174 0 0,3 2 0 0 0,3-1-1 0 0,1 2 1 0 0,17-37-207 0 0,-28 82-285 0 0,18-39-1686 0 0,-2 19-4120 0 0,-16 26 4212 0 0</inkml:trace>
  <inkml:trace contextRef="#ctx0" brushRef="#br0" timeOffset="1">493 198 3585 0 0,'10'54'8583'0'0,"1"48"-5666"0"0,-9-81-2909 0 0,-2 1 0 0 0,0-1-1 0 0,-1 1 1 0 0,-1-1 0 0 0,-1 1-1 0 0,-1-1 1 0 0,-2 0-8 0 0,5-19 1346 0 0,-2-8-414 0 0,-2-20 27 0 0,0-33-339 0 0,5 29-461 0 0,1-1 0 0 0,2 1 0 0 0,4-13-159 0 0,-4 27 42 0 0,0 1 1 0 0,1 0-1 0 0,1 0 0 0 0,0 1 1 0 0,1-1-1 0 0,1 1 1 0 0,5-9-43 0 0,-11 22-3 0 0,-1 0 1 0 0,1 0-1 0 0,-1 0 1 0 0,1 0-1 0 0,0-1 1 0 0,0 1 0 0 0,0 0-1 0 0,-1 0 1 0 0,1 1-1 0 0,0-1 1 0 0,0 0 0 0 0,0 0-1 0 0,1 0 1 0 0,-1 1-1 0 0,0-1 1 0 0,0 0 0 0 0,0 1-1 0 0,0-1 1 0 0,1 1-1 0 0,-1-1 1 0 0,0 1-1 0 0,0 0 1 0 0,1 0 0 0 0,-1-1-1 0 0,0 1 1 0 0,2 0 2 0 0,-2 1-19 0 0,1-1 0 0 0,0 1 0 0 0,-1 0 1 0 0,1 0-1 0 0,-1 0 0 0 0,1 0 0 0 0,-1 0 0 0 0,0 0 0 0 0,1 0 1 0 0,-1 1-1 0 0,0-1 0 0 0,0 0 0 0 0,0 1 0 0 0,0-1 1 0 0,0 1-1 0 0,0-1 0 0 0,0 1 19 0 0,4 8-106 0 0,0 0 1 0 0,-1 0-1 0 0,-1 0 0 0 0,1 1 1 0 0,0 7 105 0 0,0 12-8 0 0,-1-1 1 0 0,-2 1-1 0 0,-1 0 1 0 0,-1 0-1 0 0,-3 15 8 0 0,7-96 978 0 0,-3 26-860 0 0,1-1 1 0 0,2 0-1 0 0,1 0 1 0 0,0 1-1 0 0,2 0 1 0 0,7-20-119 0 0,-13 44 7 0 0,1-1 1 0 0,-1 1 0 0 0,1-1-1 0 0,0 0 1 0 0,-1 1-1 0 0,1-1 1 0 0,0 1 0 0 0,0 0-1 0 0,0-1 1 0 0,0 1 0 0 0,0 0-1 0 0,0-1 1 0 0,0 1-1 0 0,0 0 1 0 0,0 0 0 0 0,1 0-1 0 0,-1 0 1 0 0,0 0 0 0 0,1 0-1 0 0,-1 0 1 0 0,1 1-1 0 0,-1-1 1 0 0,1 0 0 0 0,-1 1-1 0 0,2-1-7 0 0,-2 2 7 0 0,1-1-1 0 0,-1 1 0 0 0,1-1 0 0 0,-1 1 1 0 0,1 0-1 0 0,-1 0 0 0 0,1 0 0 0 0,-1 0 1 0 0,0 0-1 0 0,1 0 0 0 0,-1 0 0 0 0,0 0 1 0 0,0 0-1 0 0,0 1 0 0 0,0-1 0 0 0,0 0 1 0 0,0 1-1 0 0,0-1 0 0 0,-1 1 0 0 0,1 0-6 0 0,5 10 48 0 0,0 1 0 0 0,-1-1-1 0 0,-1 1 1 0 0,0 1-1 0 0,1 5-47 0 0,5 35 134 0 0,-3 0-1 0 0,0 21-133 0 0,-8-60-535 0 0,1-4-1691 0 0,0-3-4510 0 0,0-6 4257 0 0</inkml:trace>
  <inkml:trace contextRef="#ctx0" brushRef="#br0" timeOffset="2">844 403 4025 0 0,'-2'13'7750'0'0,"1"7"-4261"0"0,1-16-3631 0 0,0 0 0 0 0,0 0 1 0 0,0-1-1 0 0,1 1 0 0 0,0 0 0 0 0,-1-1 0 0 0,1 1 0 0 0,0 0 1 0 0,1-1-1 0 0,-1 1 0 0 0,0-1 0 0 0,1 0 0 0 0,1 2 142 0 0,-2-6-4557 0 0,-1 0 3040 0 0</inkml:trace>
  <inkml:trace contextRef="#ctx0" brushRef="#br0" timeOffset="3">823 237 6289 0 0,'-7'8'10068'0'0,"10"-11"-9478"0"0,5-1-6148 0 0,-7 3 3867 0 0</inkml:trace>
  <inkml:trace contextRef="#ctx0" brushRef="#br0" timeOffset="4">1053 154 3145 0 0,'-11'-18'7566'0'0,"-4"16"-3597"0"0,-21 22-1786 0 0,25-12-1804 0 0,-2 1-140 0 0,1 0 0 0 0,0 0 0 0 0,1 1 0 0 0,-4 4-239 0 0,12-11 34 0 0,1 0 1 0 0,-1 0-1 0 0,0 0 0 0 0,1 0 1 0 0,0 1-1 0 0,0-1 0 0 0,0 1 1 0 0,0-1-1 0 0,0 1 0 0 0,1 0 1 0 0,-1-1-1 0 0,1 1 0 0 0,0 0 1 0 0,0 0-1 0 0,1 0 0 0 0,-1 0 1 0 0,1 0-1 0 0,0 3-34 0 0,1-5 6 0 0,-1-1 0 0 0,1 1-1 0 0,0-1 1 0 0,0 0 0 0 0,0 1 0 0 0,0-1 0 0 0,0 0 0 0 0,0 0-1 0 0,1 0 1 0 0,-1 0 0 0 0,0 0 0 0 0,0 0 0 0 0,1 0 0 0 0,-1 0-1 0 0,1 0 1 0 0,-1-1 0 0 0,1 1 0 0 0,-1 0 0 0 0,1-1-1 0 0,-1 1-5 0 0,41 12 14 0 0,-27-8-12 0 0,-11-5 10 0 0,0 2-1 0 0,0-1 1 0 0,-1 0-1 0 0,1 1 1 0 0,0-1-1 0 0,-1 1 1 0 0,1 0-1 0 0,-1 0 1 0 0,1 1-1 0 0,-1-1 1 0 0,0 1-1 0 0,0 0 1 0 0,0 0-1 0 0,0-1 1 0 0,-1 2-1 0 0,1-1 1 0 0,-1 0-1 0 0,0 1 1 0 0,0-1-1 0 0,0 1 1 0 0,0-1-1 0 0,0 1 1 0 0,-1 0-1 0 0,0 0 1 0 0,0 0 0 0 0,0 0-1 0 0,0 0 1 0 0,-1 0-1 0 0,1 0 1 0 0,-1 0-1 0 0,0 0 1 0 0,0 0-1 0 0,-1 0 1 0 0,1 0-1 0 0,-1 0 1 0 0,0 0-1 0 0,0 0 1 0 0,0 0-1 0 0,0 0 1 0 0,-1-1-1 0 0,0 1 1 0 0,0 0-1 0 0,0-1 1 0 0,-2 4-12 0 0,1-1-177 0 0,1-2 253 0 0,0-1 1 0 0,0 1 0 0 0,0 0-1 0 0,0-1 1 0 0,-1 1-1 0 0,1-1 1 0 0,-1 0-1 0 0,0 1 1 0 0,0-1-1 0 0,0-1 1 0 0,-3 3-77 0 0,-18 1-3299 0 0,22-5-355 0 0,2 0 1753 0 0</inkml:trace>
  <inkml:trace contextRef="#ctx0" brushRef="#br0" timeOffset="5">1127 200 1064 0 0,'1'5'7284'0'0,"2"5"-3915"0"0,7 21-1692 0 0,-5-5-1391 0 0,0 0 1 0 0,-2 0 0 0 0,-1 1-1 0 0,0-1 1 0 0,-4 26-287 0 0,3 42 1331 0 0,-1-127-163 0 0,0-47-285 0 0,3 1 0 0 0,4-8-883 0 0,6 38 100 0 0,-13 46-100 0 0,1 1-1 0 0,0-1 1 0 0,0 1-1 0 0,0 0 1 0 0,0-1 0 0 0,0 1-1 0 0,1 0 1 0 0,-1 0-1 0 0,1 0 1 0 0,-1 0 0 0 0,1 0-1 0 0,0 0 1 0 0,0 0 0 0 0,0 0-1 0 0,0 1 1 0 0,0-1-1 0 0,2 0 1 0 0,-3 2-12 0 0,0 0 0 0 0,0 0-1 0 0,0 1 1 0 0,0-1-1 0 0,0 1 1 0 0,0-1-1 0 0,0 1 1 0 0,-1-1 0 0 0,1 1-1 0 0,0-1 1 0 0,0 1-1 0 0,-1 0 1 0 0,1-1-1 0 0,0 1 1 0 0,-1 0-1 0 0,1 0 1 0 0,0-1 0 0 0,-1 1-1 0 0,1 0 1 0 0,-1 0-1 0 0,0 0 1 0 0,1 0-1 0 0,-1 0 1 0 0,0 0 0 0 0,1 0-1 0 0,-1 0 1 0 0,0 0-1 0 0,0 0 1 0 0,0 0-1 0 0,0 0 13 0 0,8 37-108 0 0,-7-35 95 0 0,7 62 39 0 0,-2-1 0 0 0,-2 36-26 0 0,-2-133 193 0 0,1-1 0 0 0,2 1 1 0 0,1 0-1 0 0,2 0 1 0 0,2-2-194 0 0,-10 34 12 0 0,0-1 1 0 0,1 1-1 0 0,-1-1 1 0 0,0 1-1 0 0,1-1 1 0 0,-1 0 0 0 0,1 1-1 0 0,0 0 1 0 0,-1-1-1 0 0,1 1 1 0 0,0-1 0 0 0,0 1-1 0 0,0 0 1 0 0,0 0-1 0 0,0 0 1 0 0,0-1-1 0 0,0 1 1 0 0,1 0 0 0 0,-1 0-1 0 0,0 0 1 0 0,1 1-1 0 0,-1-1 1 0 0,0 0 0 0 0,1 0-1 0 0,-1 1 1 0 0,1-1-1 0 0,-1 1 1 0 0,2-1-13 0 0,-2 2 3 0 0,1-1 0 0 0,-1 1 1 0 0,0 0-1 0 0,1 0 0 0 0,-1-1 0 0 0,0 1 1 0 0,1 0-1 0 0,-1 0 0 0 0,0 0 0 0 0,0 0 1 0 0,0 1-1 0 0,0-1 0 0 0,0 0 0 0 0,0 0 1 0 0,0 1-1 0 0,0-1 0 0 0,-1 0 0 0 0,1 1 1 0 0,0-1-1 0 0,-1 1 0 0 0,1-1 0 0 0,-1 1 1 0 0,0-1-1 0 0,1 1 0 0 0,-1-1 0 0 0,0 1 1 0 0,0 1-4 0 0,11 52-38 0 0,-3 1 1 0 0,0 37 37 0 0,-14-45-3315 0 0,1-24-1604 0 0,5-18 3424 0 0</inkml:trace>
  <inkml:trace contextRef="#ctx0" brushRef="#br0" timeOffset="6">1439 263 5945 0 0,'8'10'7703'0'0,"0"5"-4435"0"0,10 39-3091 0 0,-16-48 599 0 0,7 58-27 0 0,3 14-77 0 0,-11-75-614 0 0,0 1 0 0 0,0 0 1 0 0,0-1-1 0 0,0 0 0 0 0,1 1 0 0 0,0-1 1 0 0,0 0-1 0 0,0 0 0 0 0,0 0 1 0 0,0 0-1 0 0,0 0 0 0 0,1 0 0 0 0,-1-1 1 0 0,1 1-1 0 0,0-1 0 0 0,0 0 0 0 0,2 2-58 0 0,-3-4 22 0 0,0 1-1 0 0,0-1 1 0 0,0 0-1 0 0,0 0 1 0 0,0 0-1 0 0,0 0 1 0 0,0 0-1 0 0,-1 0 1 0 0,1-1-1 0 0,0 1 1 0 0,0-1-1 0 0,0 1 1 0 0,0-1-1 0 0,-1 0 1 0 0,1 1-1 0 0,0-1 1 0 0,0 0-1 0 0,-1 0 1 0 0,1 0-1 0 0,-1-1 1 0 0,1 1-1 0 0,-1 0 1 0 0,0 0 0 0 0,1-1-1 0 0,-1 1 1 0 0,0-1-1 0 0,0 1 1 0 0,1-2-22 0 0,34-47 332 0 0,-34 47-309 0 0,2-3 26 0 0,-1-1-1 0 0,0 1 1 0 0,0 0 0 0 0,-1-1 0 0 0,0 1 0 0 0,0-1-1 0 0,-1 0 1 0 0,1 0 0 0 0,-2 1 0 0 0,1-1 0 0 0,-1 0-1 0 0,0 0 1 0 0,0 0 0 0 0,-1-3-49 0 0,-11-53-1623 0 0,-1 22-3728 0 0,12 41 1982 0 0,1 0 553 0 0</inkml:trace>
  <inkml:trace contextRef="#ctx0" brushRef="#br0" timeOffset="7">1925 254 5849 0 0,'-28'-13'9335'0'0,"27"12"-9263"0"0,0 0 1 0 0,0 0-1 0 0,0 0 1 0 0,0 0 0 0 0,-1 0-1 0 0,1 0 1 0 0,0 0-1 0 0,-1 0 1 0 0,1 1-1 0 0,-1-1 1 0 0,1 0 0 0 0,-1 1-1 0 0,1 0 1 0 0,-1-1-1 0 0,1 1 1 0 0,-1 0 0 0 0,1 0-1 0 0,-1 0 1 0 0,0-1-1 0 0,1 2 1 0 0,-1-1 0 0 0,1 0-1 0 0,-1 0 1 0 0,1 0-1 0 0,-1 1 1 0 0,1-1 0 0 0,-1 1-1 0 0,1-1 1 0 0,-1 1-1 0 0,1 0 1 0 0,-1 0 0 0 0,1 0-1 0 0,0-1 1 0 0,0 1-1 0 0,-1 0 1 0 0,1 0-1 0 0,0 1 1 0 0,0-1 0 0 0,0 0-1 0 0,0 0 1 0 0,0 1-73 0 0,-2 2 56 0 0,-12 14 294 0 0,1 2 1 0 0,0 0 0 0 0,2 1-1 0 0,-5 11-350 0 0,14-26 62 0 0,1-1 1 0 0,0 1-1 0 0,0 0 0 0 0,0 0 0 0 0,1 0 1 0 0,-1 1-1 0 0,1-1 0 0 0,1 0 0 0 0,-1 0 1 0 0,1 1-1 0 0,0-1 0 0 0,1 0 0 0 0,0 0 1 0 0,0 1-1 0 0,0-1 0 0 0,0 0 0 0 0,1 0 1 0 0,0 0-1 0 0,1 0 0 0 0,-1 0-62 0 0,0-3 82 0 0,-1-1-1 0 0,0 1 1 0 0,1-1 0 0 0,0 1-1 0 0,0-1 1 0 0,0 1-1 0 0,0-1 1 0 0,0 0 0 0 0,0 0-1 0 0,0 0 1 0 0,1 0 0 0 0,-1-1-1 0 0,0 1 1 0 0,1 0-1 0 0,0-1 1 0 0,-1 0 0 0 0,1 0-1 0 0,0 0 1 0 0,0 0-1 0 0,0 0 1 0 0,0 0 0 0 0,0-1-1 0 0,0 1 1 0 0,0-1-1 0 0,0 0 1 0 0,-1 0 0 0 0,1 0-1 0 0,2-1-81 0 0,48-12-172 0 0,-20-1-4209 0 0,-6 3-3878 0 0,-25 10 5781 0 0</inkml:trace>
  <inkml:trace contextRef="#ctx0" brushRef="#br0" timeOffset="8">1895 397 3841 0 0,'0'-1'7348'0'0,"6"-2"-3344"0"0,37-15-1467 0 0,-41 18-2484 0 0,0-1 0 0 0,0 1 0 0 0,0 0 0 0 0,0 0-1 0 0,0-1 1 0 0,0 1 0 0 0,0 1 0 0 0,0-1-1 0 0,0 0 1 0 0,0 0 0 0 0,0 1 0 0 0,0-1-1 0 0,0 1 1 0 0,0 0 0 0 0,0-1 0 0 0,0 1 0 0 0,-1 0-1 0 0,1 0 1 0 0,0 0 0 0 0,0 0 0 0 0,-1 1-1 0 0,1-1 1 0 0,-1 0 0 0 0,1 1 0 0 0,-1-1 0 0 0,0 1-1 0 0,1 0 1 0 0,-1-1 0 0 0,0 1 0 0 0,0 0-1 0 0,0-1 1 0 0,0 1 0 0 0,-1 0 0 0 0,1 0-1 0 0,0 0 1 0 0,-1 0 0 0 0,1 0 0 0 0,-1 0 0 0 0,0 0-1 0 0,0 0 1 0 0,1 2-53 0 0,0 7 140 0 0,0 1 0 0 0,-1 0-1 0 0,0 0 1 0 0,0-1 0 0 0,-2 1 0 0 0,1-1-1 0 0,-2 2-139 0 0,3 3-1658 0 0,0-5-3522 0 0,-1-9 3277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23T21:44:26.498"/>
    </inkml:context>
    <inkml:brush xml:id="br0">
      <inkml:brushProperty name="width" value="0.2" units="cm"/>
      <inkml:brushProperty name="height" value="0.2" units="cm"/>
      <inkml:brushProperty name="color" value="#E71224"/>
    </inkml:brush>
  </inkml:definitions>
  <inkml:trace contextRef="#ctx0" brushRef="#br0">26 500 3937 0 0,'-26'-64'7421'0'0,"67"47"-3384"0"0,-33 18-3921 0 0,0 0 1 0 0,0 1-1 0 0,0-1 1 0 0,-1 2-1 0 0,1-1 1 0 0,-1 1-1 0 0,1 0 1 0 0,-1 1-1 0 0,0 0 1 0 0,0 0-1 0 0,0 0 1 0 0,-1 1 0 0 0,0 0-1 0 0,0 0 1 0 0,0 1-1 0 0,0-1 1 0 0,0 2-117 0 0,45 80 226 0 0,-4 3 1 0 0,-4 1 0 0 0,-4 3 0 0 0,-4 0-1 0 0,-4 3 1 0 0,-4 0 0 0 0,7 64-227 0 0,4-3 417 0 0,6-3-1 0 0,29 57-416 0 0,-54-143 207 0 0,-18-54-161 0 0,2-1-1 0 0,-1 1 1 0 0,2-1-1 0 0,0 0 1 0 0,1 0-1 0 0,0 0 0 0 0,1-1 1 0 0,1 1-1 0 0,0-1 1 0 0,0-1-1 0 0,1 0 0 0 0,5 6-45 0 0,-1-48 171 0 0,-2 0-1 0 0,-1 0 0 0 0,-2-1 0 0 0,-1 0 1 0 0,-1 0-1 0 0,-2-2-170 0 0,6-113 119 0 0,-12 118-130 0 0,2-1 0 0 0,2 0-1 0 0,0 1 1 0 0,2-1 0 0 0,1 1-1 0 0,1 0 1 0 0,2 0 0 0 0,0 0-1 0 0,2 1 1 0 0,1 0 0 0 0,1 1-1 0 0,2 0 1 0 0,0 1 0 0 0,2 0-1 0 0,7-9 12 0 0,-20 33-14 0 0,-1 0-1 0 0,0 0 1 0 0,1 0-1 0 0,-1 0 1 0 0,1 0 0 0 0,-1 0-1 0 0,1 0 1 0 0,-1 1-1 0 0,1-1 1 0 0,-1 1-1 0 0,1-1 1 0 0,0 1 0 0 0,-1 0-1 0 0,1 0 1 0 0,-1-1-1 0 0,1 1 1 0 0,0 0-1 0 0,-1 0 1 0 0,1 1-1 0 0,0-1 1 0 0,-1 0 0 0 0,1 0-1 0 0,0 1 1 0 0,-1-1-1 0 0,1 1 1 0 0,-1 0-1 0 0,1-1 1 0 0,-1 1-1 0 0,1 0 1 0 0,-1 0 0 0 0,1 0-1 0 0,-1 0 1 0 0,0 0-1 0 0,0 0 1 0 0,1 0-1 0 0,-1 1 15 0 0,59 73-289 0 0,19 88-42 0 0,-49-59 130 0 0,-27-82 226 0 0,1-1 0 0 0,1 0 0 0 0,0 0 0 0 0,2 0 0 0 0,0-1 0 0 0,1 0 0 0 0,1 0 0 0 0,1-1 0 0 0,1 0 0 0 0,1-1 0 0 0,0 0 0 0 0,2 0 1 0 0,-1-2-1 0 0,2 0 0 0 0,9 8-25 0 0,-20-25 39 0 0,-1 0 0 0 0,1 0 1 0 0,-1-1-1 0 0,0 1 0 0 0,0-1 1 0 0,1 0-1 0 0,-1 0 0 0 0,-1 0 1 0 0,1 0-1 0 0,0-1 0 0 0,0 1 1 0 0,-1-1-1 0 0,0 0 0 0 0,1 1 0 0 0,-1-1 1 0 0,0 0-1 0 0,0 0 0 0 0,0-1 1 0 0,-1 1-1 0 0,1 0 0 0 0,-1-1 1 0 0,0 1-1 0 0,0 0 0 0 0,0-1 1 0 0,0 1-1 0 0,-1-1 0 0 0,1 0 1 0 0,-1 1-1 0 0,0-1 0 0 0,0 1 0 0 0,-1-2-38 0 0,29-135 491 0 0,-28 137-459 0 0,34-230 174 0 0,10 1 0 0 0,10 2-1 0 0,10 3 1 0 0,66-148-207 0 0,-113 335-285 0 0,72-161-1686 0 0,-9 81-4120 0 0,-64 103 4212 0 0</inkml:trace>
  <inkml:trace contextRef="#ctx0" brushRef="#br0" timeOffset="1">2011 823 3585 0 0,'40'221'8583'0'0,"6"194"-5666"0"0,-39-327-2909 0 0,-5 0 0 0 0,-3 0-1 0 0,-4 0 1 0 0,-4-1 0 0 0,-3 0-1 0 0,-5 0 1 0 0,-4 1-8 0 0,13-83 1346 0 0,-1-30-414 0 0,-10-81 27 0 0,-5-132-339 0 0,25 114-461 0 0,5-1 0 0 0,6 1 0 0 0,14-51-159 0 0,-14 112 42 0 0,2 1 1 0 0,2 1-1 0 0,3 0 0 0 0,3 1 1 0 0,3 1-1 0 0,2 2 1 0 0,23-36-43 0 0,-48 88-3 0 0,0 1 1 0 0,1-1-1 0 0,0 0 1 0 0,0 1-1 0 0,0-1 1 0 0,0 1 0 0 0,0 0-1 0 0,1 0 1 0 0,0 0-1 0 0,0 0 1 0 0,0 1 0 0 0,0 0-1 0 0,1 0 1 0 0,-1 0-1 0 0,1 0 1 0 0,0 1 0 0 0,0-1-1 0 0,0 1 1 0 0,0 0-1 0 0,0 1 1 0 0,0-1-1 0 0,0 1 1 0 0,1 0 0 0 0,-1 1-1 0 0,0-1 1 0 0,5 1 2 0 0,-4 3-19 0 0,1-1 0 0 0,0 1 0 0 0,-1 1 1 0 0,0-1-1 0 0,0 1 0 0 0,0 1 0 0 0,0-1 0 0 0,-1 1 0 0 0,0 0 1 0 0,0 0-1 0 0,0 0 0 0 0,0 1 0 0 0,-1-1 0 0 0,0 1 1 0 0,0 0-1 0 0,0 1 0 0 0,0 1 19 0 0,16 32-106 0 0,-1 0 1 0 0,-2 1-1 0 0,-2 1 0 0 0,-2 1 1 0 0,5 32 105 0 0,-1 45-8 0 0,-6 1 1 0 0,-5 1-1 0 0,-6-1 1 0 0,-4 1-1 0 0,-14 63 8 0 0,30-392 978 0 0,-11 102-860 0 0,4-1 1 0 0,5 1-1 0 0,5 1 1 0 0,4 0-1 0 0,5 1 1 0 0,29-78-119 0 0,-51 175 7 0 0,-1-1 1 0 0,1 1 0 0 0,1-1-1 0 0,-1 1 1 0 0,1 0-1 0 0,0 0 1 0 0,0 0 0 0 0,1 0-1 0 0,-1 1 1 0 0,2-1 0 0 0,-1 1-1 0 0,0 0 1 0 0,1 0-1 0 0,0 0 1 0 0,0 1 0 0 0,0 0-1 0 0,1 0 1 0 0,-1 0 0 0 0,1 1-1 0 0,0-1 1 0 0,0 1-1 0 0,0 1 1 0 0,1-1 0 0 0,-1 1-1 0 0,4 0-7 0 0,-4 3 7 0 0,1 2-1 0 0,-1-1 0 0 0,0 1 0 0 0,0 0 1 0 0,0 0-1 0 0,0 0 0 0 0,0 1 0 0 0,-1 0 1 0 0,0 0-1 0 0,0 1 0 0 0,0-1 0 0 0,0 1 1 0 0,-1 0-1 0 0,1 0 0 0 0,-1 1 0 0 0,0-1 1 0 0,-1 1-1 0 0,0 0 0 0 0,0 0 0 0 0,1 2-6 0 0,21 42 48 0 0,-2 2 0 0 0,-3 0-1 0 0,-1 1 1 0 0,-3 1-1 0 0,3 26-47 0 0,21 140 134 0 0,-10 1-1 0 0,-4 82-133 0 0,-28-239-535 0 0,-1-20-1691 0 0,5-11-4510 0 0,-3-25 4257 0 0</inkml:trace>
  <inkml:trace contextRef="#ctx0" brushRef="#br0" timeOffset="2">3443 1660 4025 0 0,'-10'54'7750'0'0,"9"28"-4261"0"0,0-66-3631 0 0,1-1 0 0 0,0 0 1 0 0,1 1-1 0 0,1-1 0 0 0,1 0 0 0 0,0 0 0 0 0,0 0 0 0 0,2 0 1 0 0,0-1-1 0 0,1 0 0 0 0,0 0 0 0 0,1 0 0 0 0,4 5 142 0 0,-8-25-4557 0 0,-3 2 3040 0 0</inkml:trace>
  <inkml:trace contextRef="#ctx0" brushRef="#br0" timeOffset="3">3357 982 6289 0 0,'-30'34'10068'0'0,"45"-46"-9478"0"0,17-5-6148 0 0,-27 14 3867 0 0</inkml:trace>
  <inkml:trace contextRef="#ctx0" brushRef="#br0" timeOffset="4">4295 644 3145 0 0,'-43'-73'7566'0'0,"-19"64"-3597"0"0,-86 92-1786 0 0,102-50-1804 0 0,-6 2-140 0 0,3 2 0 0 0,0 2 0 0 0,3 2 0 0 0,-12 16-239 0 0,46-46 34 0 0,1 1 1 0 0,0 0-1 0 0,0 1 0 0 0,2 0 1 0 0,-1 1-1 0 0,2 0 0 0 0,0 0 1 0 0,0 1-1 0 0,2 0 0 0 0,0 0 1 0 0,0 0-1 0 0,1 1 0 0 0,1 0 1 0 0,1 0-1 0 0,0 0 0 0 0,1 1 1 0 0,1-1-1 0 0,1 13-34 0 0,3-23 6 0 0,0 0 0 0 0,0 0-1 0 0,1 0 1 0 0,-1-1 0 0 0,1 0 0 0 0,1 0 0 0 0,-1 0 0 0 0,1 0-1 0 0,0 0 1 0 0,0-1 0 0 0,0 0 0 0 0,1 0 0 0 0,-1 0 0 0 0,1-1-1 0 0,0 0 1 0 0,0 0 0 0 0,0-1 0 0 0,0 1 0 0 0,1-1-1 0 0,-1-1-5 0 0,166 56 14 0 0,-114-40-12 0 0,-41-14 10 0 0,-1 2-1 0 0,-1 0 1 0 0,1 0-1 0 0,-1 2 1 0 0,0 0-1 0 0,0 0 1 0 0,0 2-1 0 0,-1-1 1 0 0,-1 2-1 0 0,0 0 1 0 0,0 1-1 0 0,-1 0 1 0 0,0 1-1 0 0,-1 0 1 0 0,0 1-1 0 0,-1 0 1 0 0,0 0-1 0 0,-1 1 1 0 0,-1 1-1 0 0,0-1 1 0 0,-1 1-1 0 0,-1 1 1 0 0,0-1-1 0 0,-1 1 1 0 0,-1 0 0 0 0,0 0-1 0 0,-2 1 1 0 0,1-1-1 0 0,-2 1 1 0 0,0-1-1 0 0,-1 1 1 0 0,-1-1-1 0 0,0 1 1 0 0,-1-1-1 0 0,-1 1 1 0 0,-1-1-1 0 0,0 0 1 0 0,-1 0-1 0 0,-1-1 1 0 0,0 1-1 0 0,-1-1 1 0 0,-1-1-1 0 0,0 1 1 0 0,-10 12-12 0 0,6-4-177 0 0,5-7 253 0 0,-1 0 1 0 0,0-1 0 0 0,-1 0-1 0 0,0 0 1 0 0,-1-1-1 0 0,-1-1 1 0 0,-1 1-1 0 0,0-2 1 0 0,0 0-1 0 0,-1 0 1 0 0,-12 8-77 0 0,-70 3-3299 0 0,87-18-355 0 0,8-2 1753 0 0</inkml:trace>
  <inkml:trace contextRef="#ctx0" brushRef="#br0" timeOffset="5">4595 834 1064 0 0,'6'18'7284'0'0,"7"24"-3915"0"0,25 85-1692 0 0,-15-22-1391 0 0,-4 1 1 0 0,-5 1 0 0 0,-5 1-1 0 0,-4 0 1 0 0,-10 103-287 0 0,7 172 1331 0 0,-2-515-163 0 0,-1-194-285 0 0,14 1 0 0 0,17-29-883 0 0,21 153 100 0 0,-49 191-100 0 0,1 0-1 0 0,1 0 1 0 0,0 0-1 0 0,0 0 1 0 0,1 1 0 0 0,0 0-1 0 0,1 0 1 0 0,0 0-1 0 0,0 1 1 0 0,1 0 0 0 0,0 0-1 0 0,0 0 1 0 0,1 1 0 0 0,0 0-1 0 0,0 1 1 0 0,1-1-1 0 0,8-3 1 0 0,-13 11-12 0 0,0 0 0 0 0,0 0-1 0 0,0 0 1 0 0,0 1-1 0 0,-1 0 1 0 0,1 0-1 0 0,-1 0 1 0 0,1 0 0 0 0,-1 0-1 0 0,0 1 1 0 0,0 0-1 0 0,0-1 1 0 0,0 1-1 0 0,0 0 1 0 0,-1 0-1 0 0,1 1 1 0 0,-1-1 0 0 0,0 1-1 0 0,0-1 1 0 0,0 1-1 0 0,-1-1 1 0 0,1 1-1 0 0,-1 0 1 0 0,0 0 0 0 0,0 0-1 0 0,0 0 1 0 0,0 0-1 0 0,-1 0 1 0 0,1 0-1 0 0,-1 3 13 0 0,32 148-108 0 0,-30-144 95 0 0,33 252 39 0 0,-11 1 0 0 0,-10 143-26 0 0,-6-544 193 0 0,6 0 0 0 0,6 1 1 0 0,6 2-1 0 0,6 0 1 0 0,8-7-194 0 0,-39 134 12 0 0,0 1 1 0 0,0 0-1 0 0,0-1 1 0 0,1 1-1 0 0,0 0 1 0 0,0 0 0 0 0,1 0-1 0 0,0 0 1 0 0,0 0-1 0 0,0 0 1 0 0,1 1 0 0 0,-1 0-1 0 0,1 0 1 0 0,1 0-1 0 0,-1 0 1 0 0,1 0-1 0 0,0 1 1 0 0,0 0 0 0 0,0 0-1 0 0,0 0 1 0 0,1 1-1 0 0,-1 0 1 0 0,1 0 0 0 0,0 0-1 0 0,0 0 1 0 0,0 1-1 0 0,0 0 1 0 0,3 0-13 0 0,-3 4 3 0 0,0 1 0 0 0,0-1 1 0 0,0 1-1 0 0,-1 0 0 0 0,1 1 0 0 0,-1-1 1 0 0,0 1-1 0 0,0 0 0 0 0,0 1 0 0 0,-1-1 1 0 0,0 1-1 0 0,1 0 0 0 0,-1 0 0 0 0,-1 0 1 0 0,1 0-1 0 0,-1 1 0 0 0,0-1 0 0 0,0 1 1 0 0,-1 0-1 0 0,0 0 0 0 0,0 0 0 0 0,0 0 1 0 0,-1 0-1 0 0,1 1 0 0 0,-1-1 0 0 0,-1 0 1 0 0,0 7-4 0 0,44 213-38 0 0,-10 2 1 0 0,0 150 37 0 0,-61-183-3315 0 0,7-95-1604 0 0,19-77 3424 0 0</inkml:trace>
  <inkml:trace contextRef="#ctx0" brushRef="#br0" timeOffset="6">5870 1091 5945 0 0,'33'38'7703'0'0,"-1"25"-4435"0"0,43 156-3091 0 0,-68-195 599 0 0,30 237-27 0 0,10 58-77 0 0,-43-304-614 0 0,0-1 0 0 0,0 1 1 0 0,1-1-1 0 0,1-1 0 0 0,1 1 0 0 0,0-1 1 0 0,0 0-1 0 0,1 0 0 0 0,1-1 1 0 0,0 0-1 0 0,1-1 0 0 0,0 0 0 0 0,0 0 1 0 0,2-1-1 0 0,-1-1 0 0 0,1 0 0 0 0,10 6-58 0 0,-14-13 22 0 0,0-1-1 0 0,-1 0 1 0 0,1 0-1 0 0,0-1 1 0 0,0 0-1 0 0,0 0 1 0 0,-1-1-1 0 0,1 0 1 0 0,0 0-1 0 0,-1-1 1 0 0,1 0-1 0 0,-1 0 1 0 0,1-1-1 0 0,-1 0 1 0 0,0 0-1 0 0,0-1 1 0 0,0 0-1 0 0,-1 0 1 0 0,1 0-1 0 0,-1-1 1 0 0,0 0-1 0 0,0 0 1 0 0,-1-1 0 0 0,0 0-1 0 0,0 0 1 0 0,0 0-1 0 0,0 0 1 0 0,0-3-22 0 0,145-199 332 0 0,-142 196-309 0 0,6-12 26 0 0,-1-1-1 0 0,-1-1 1 0 0,-1 0 0 0 0,-1 0 0 0 0,-2-1 0 0 0,0-1-1 0 0,-2 1 1 0 0,-1-1 0 0 0,-2 0 0 0 0,0 0 0 0 0,-2 0-1 0 0,-1 0 1 0 0,-1-1 0 0 0,-3-9-49 0 0,-47-220-1623 0 0,-2 89-3728 0 0,51 168 1982 0 0,1 1 553 0 0</inkml:trace>
  <inkml:trace contextRef="#ctx0" brushRef="#br0" timeOffset="7">7852 1054 5849 0 0,'-113'-54'9335'0'0,"109"49"-9263"0"0,-1 0 1 0 0,0 1-1 0 0,0 0 1 0 0,0 0 0 0 0,0 0-1 0 0,0 1 1 0 0,-1-1-1 0 0,0 1 1 0 0,1 1-1 0 0,-1-1 1 0 0,0 1 0 0 0,-1 0-1 0 0,1 0 1 0 0,0 1-1 0 0,0 0 1 0 0,-1 0 0 0 0,1 0-1 0 0,-1 1 1 0 0,1 0-1 0 0,0 0 1 0 0,-1 1 0 0 0,1 0-1 0 0,-1 0 1 0 0,1 0-1 0 0,0 1 1 0 0,0 0 0 0 0,0 0-1 0 0,0 0 1 0 0,0 1-1 0 0,0 0 1 0 0,1 0 0 0 0,-1 0-1 0 0,1 1 1 0 0,0 0-1 0 0,0 0 1 0 0,0 1-1 0 0,1-1 1 0 0,-1 1 0 0 0,1 0-1 0 0,0 0 1 0 0,0 1-73 0 0,-8 10 56 0 0,-50 61 294 0 0,5 3 1 0 0,3 2 0 0 0,3 2-1 0 0,-18 47-350 0 0,58-108 62 0 0,1 1 1 0 0,0 0-1 0 0,2 0 0 0 0,1 1 0 0 0,1 0 1 0 0,1 0-1 0 0,2 0 0 0 0,0 1 0 0 0,1-1 1 0 0,2 1-1 0 0,1 0 0 0 0,1-1 0 0 0,1 1 1 0 0,1-1-1 0 0,1 0 0 0 0,1 0 0 0 0,1 0 1 0 0,2-1-1 0 0,0 0 0 0 0,3 2-62 0 0,-7-15 82 0 0,0-1-1 0 0,1 1 1 0 0,1-1 0 0 0,0 0-1 0 0,0 0 1 0 0,1-1-1 0 0,0 0 1 0 0,1 0 0 0 0,0-1-1 0 0,0 0 1 0 0,1-1 0 0 0,0 0-1 0 0,0 0 1 0 0,1-1-1 0 0,0 0 1 0 0,0-1 0 0 0,0-1-1 0 0,0 1 1 0 0,1-2-1 0 0,0 1 1 0 0,0-2 0 0 0,0 0-1 0 0,0 0 1 0 0,0-1-1 0 0,0-1 1 0 0,0 0 0 0 0,0 0-1 0 0,8-2-81 0 0,194-53-172 0 0,-77-2-4209 0 0,-30 11-3878 0 0,-96 44 5781 0 0</inkml:trace>
  <inkml:trace contextRef="#ctx0" brushRef="#br0" timeOffset="8">7728 1635 3841 0 0,'3'-5'7348'0'0,"19"-7"-3344"0"0,154-58-1467 0 0,-168 67-2484 0 0,1 2 0 0 0,-1-1 0 0 0,0 1 0 0 0,0 1-1 0 0,0-1 1 0 0,1 1 0 0 0,-1 1 0 0 0,0-1-1 0 0,1 1 1 0 0,-1 1 0 0 0,0 0 0 0 0,0 0-1 0 0,0 0 1 0 0,-1 1 0 0 0,1 0 0 0 0,0 1 0 0 0,-1 0-1 0 0,0 0 1 0 0,0 0 0 0 0,0 1 0 0 0,0 0-1 0 0,-1 1 1 0 0,0-1 0 0 0,0 1 0 0 0,-1 0 0 0 0,1 1-1 0 0,-1-1 1 0 0,0 1 0 0 0,-1 0 0 0 0,0 0-1 0 0,0 0 1 0 0,-1 1 0 0 0,1 0 0 0 0,-2-1-1 0 0,1 1 1 0 0,-1 0 0 0 0,0 0 0 0 0,-1 1 0 0 0,0-1-1 0 0,0 0 1 0 0,-1 7-53 0 0,6 33 140 0 0,-2-1 0 0 0,-3 1-1 0 0,-1 0 1 0 0,-3 0 0 0 0,-1-1 0 0 0,-3 1-1 0 0,-2 2-139 0 0,6 15-1658 0 0,3-21-3522 0 0,-1-36 3277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23T21:42:17.472"/>
    </inkml:context>
    <inkml:brush xml:id="br0">
      <inkml:brushProperty name="width" value="0.1" units="cm"/>
      <inkml:brushProperty name="height" value="0.1" units="cm"/>
      <inkml:brushProperty name="color" value="#E71224"/>
    </inkml:brush>
  </inkml:definitions>
  <inkml:trace contextRef="#ctx0" brushRef="#br0">26 539 1064 0 0,'-1'0'231'0'0,"1"0"-50"0"0,-1 0 1 0 0,0 0-1 0 0,0 0 1 0 0,0 0-1 0 0,1 0 0 0 0,-1 1 1 0 0,0-1-1 0 0,0-1 1 0 0,0 1-1 0 0,0 0 1 0 0,1 0-1 0 0,-1 0 1 0 0,0 0-1 0 0,0-1 1 0 0,0 1-1 0 0,1 0 1 0 0,-1-1-1 0 0,0 1 1 0 0,0 0-1 0 0,1-1 1 0 0,-1 1-1 0 0,0-1 1 0 0,1 1-1 0 0,-1-1 0 0 0,1 1 1 0 0,-1-1-1 0 0,1 0 1 0 0,-1 1-1 0 0,1-1 1 0 0,-1 0-1 0 0,1 1 1 0 0,-1-1-1 0 0,1 0 1 0 0,0 0-1 0 0,-1 0 1 0 0,1 1-1 0 0,0-1 1 0 0,0 0-1 0 0,0 0 1 0 0,0 0-1 0 0,-1 1 1 0 0,1-2-182 0 0,14 0 5542 0 0,47-13-3467 0 0,116-37 184 0 0,-130 38-2033 0 0,1 3 0 0 0,0 1 0 0 0,8 1-226 0 0,41-8 460 0 0,86-26 268 0 0,38-8-140 0 0,72-19-131 0 0,-70 14-43 0 0,132-22-87 0 0,-316 71-310 0 0,1 1-1 0 0,0 3 1 0 0,0 1 0 0 0,1 1 0 0 0,29 5-17 0 0,-57-3 3 0 0,0-1 0 0 0,-1-1 1 0 0,1 0-1 0 0,-1-1 0 0 0,0 0 1 0 0,13-4-4 0 0,-10 2-3 0 0,0 1 1 0 0,0 1 0 0 0,0 0-1 0 0,6 0 3 0 0,-19 2-219 0 0,0 0 0 0 0,-1 0 0 0 0,1 0-1 0 0,0-1 1 0 0,0 1 0 0 0,0-1-1 0 0,-1 0 1 0 0,1 1 0 0 0,0-1 0 0 0,-1 0-1 0 0,1 0 1 0 0,0 0 0 0 0,-1 0-1 0 0,1 0 1 0 0,-1 0 0 0 0,0-1-1 0 0,1 1 1 0 0,-1 0 0 0 0,0-1 0 0 0,0 1-1 0 0,0-1 1 0 0,0 1 0 0 0,0-1-1 0 0,0 0 1 0 0,0 1 0 0 0,0-1 0 0 0,-1 0 219 0 0,15-20-5978 0 0,-11 20 4115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23T21:42:55.088"/>
    </inkml:context>
    <inkml:brush xml:id="br0">
      <inkml:brushProperty name="width" value="0.05" units="cm"/>
      <inkml:brushProperty name="height" value="0.05" units="cm"/>
      <inkml:brushProperty name="color" value="#E71224"/>
    </inkml:brush>
  </inkml:definitions>
  <inkml:trace contextRef="#ctx0" brushRef="#br0">6 118 3937 0 0,'-6'-15'7421'0'0,"16"11"-3384"0"0,-8 4-3921 0 0,0 0 1 0 0,0 0-1 0 0,0 1 1 0 0,0-1-1 0 0,0 1 1 0 0,-1 0-1 0 0,1 0 1 0 0,0-1-1 0 0,0 1 1 0 0,-1 0-1 0 0,1 0 1 0 0,0 1 0 0 0,-1-1-1 0 0,1 0 1 0 0,-1 0-1 0 0,0 1 1 0 0,1-1-117 0 0,10 21 226 0 0,0 0 1 0 0,-1 0 0 0 0,-2 1 0 0 0,0 0-1 0 0,-2 1 1 0 0,0 0 0 0 0,1 15-227 0 0,1 0 417 0 0,2-1-1 0 0,7 14-416 0 0,-13-35 207 0 0,-5-13-161 0 0,1-1-1 0 0,-1 1 1 0 0,1-1-1 0 0,0 1 1 0 0,0-1-1 0 0,1 0 0 0 0,-1 1 1 0 0,1-1-1 0 0,0 0 1 0 0,-1 0-1 0 0,1 0 0 0 0,2 1-45 0 0,-2-11 171 0 0,1 0-1 0 0,-1 0 0 0 0,0-1 0 0 0,-1 0 1 0 0,0 1-1 0 0,0-1-170 0 0,1-28 119 0 0,-2 29-130 0 0,0 0 0 0 0,0 0-1 0 0,0 0 1 0 0,1 0 0 0 0,0 0-1 0 0,0 0 1 0 0,1 0 0 0 0,-1 0-1 0 0,2 1 1 0 0,-1-1 0 0 0,1 1-1 0 0,0-1 1 0 0,0 1 0 0 0,1 0-1 0 0,1-2 12 0 0,-4 7-14 0 0,-1 1-1 0 0,0 0 1 0 0,1 0-1 0 0,-1-1 1 0 0,0 1 0 0 0,1 0-1 0 0,-1 0 1 0 0,0 0-1 0 0,1 0 1 0 0,-1-1-1 0 0,1 1 1 0 0,-1 0 0 0 0,0 0-1 0 0,1 0 1 0 0,-1 0-1 0 0,1 0 1 0 0,-1 0-1 0 0,0 0 1 0 0,1 0-1 0 0,-1 0 1 0 0,1 0 0 0 0,-1 0-1 0 0,0 1 1 0 0,1-1-1 0 0,-1 0 1 0 0,1 0-1 0 0,-1 0 1 0 0,0 0-1 0 0,1 1 1 0 0,-1-1 0 0 0,0 0-1 0 0,1 0 1 0 0,-1 0-1 0 0,0 1 1 0 0,1-1-1 0 0,-1 0 15 0 0,15 19-289 0 0,4 21-42 0 0,-12-15 130 0 0,-6-19 226 0 0,0-1 0 0 0,0 0 0 0 0,1 0 0 0 0,-1 0 0 0 0,1 0 0 0 0,0 0 0 0 0,0 0 0 0 0,1 0 0 0 0,-1-1 0 0 0,1 1 0 0 0,0-1 0 0 0,0 0 1 0 0,1 1-1 0 0,-1-2 0 0 0,3 3-25 0 0,-5-6 39 0 0,0 0 0 0 0,0-1 1 0 0,0 1-1 0 0,0 0 0 0 0,-1-1 1 0 0,1 1-1 0 0,0-1 0 0 0,0 1 1 0 0,-1-1-1 0 0,1 1 0 0 0,0-1 1 0 0,-1 0-1 0 0,1 1 0 0 0,-1-1 0 0 0,1 0 1 0 0,-1 1-1 0 0,1-1 0 0 0,-1 0 1 0 0,1 0-1 0 0,-1 0 0 0 0,0 1 1 0 0,1-1-1 0 0,-1 0 0 0 0,0 0 1 0 0,0 0-1 0 0,0 0 0 0 0,0 0 1 0 0,0 1-1 0 0,0-1 0 0 0,0 0 0 0 0,0 0-38 0 0,7-34 491 0 0,-7 35-459 0 0,8-58 174 0 0,3 2 0 0 0,3-1-1 0 0,1 2 1 0 0,17-37-207 0 0,-28 82-285 0 0,18-39-1686 0 0,-2 19-4120 0 0,-16 26 4212 0 0</inkml:trace>
  <inkml:trace contextRef="#ctx0" brushRef="#br0" timeOffset="1346.978">493 198 3585 0 0,'10'54'8583'0'0,"1"48"-5666"0"0,-9-81-2909 0 0,-2 1 0 0 0,0-1-1 0 0,-1 1 1 0 0,-1-1 0 0 0,-1 1-1 0 0,-1-1 1 0 0,-2 0-8 0 0,5-19 1346 0 0,-2-8-414 0 0,-2-20 27 0 0,0-33-339 0 0,5 29-461 0 0,1-1 0 0 0,2 1 0 0 0,4-13-159 0 0,-4 27 42 0 0,0 1 1 0 0,1 0-1 0 0,1 0 0 0 0,0 1 1 0 0,1-1-1 0 0,1 1 1 0 0,5-9-43 0 0,-11 22-3 0 0,-1 0 1 0 0,1 0-1 0 0,-1 0 1 0 0,1 0-1 0 0,0-1 1 0 0,0 1 0 0 0,0 0-1 0 0,-1 0 1 0 0,1 1-1 0 0,0-1 1 0 0,0 0 0 0 0,0 0-1 0 0,1 0 1 0 0,-1 1-1 0 0,0-1 1 0 0,0 0 0 0 0,0 1-1 0 0,0-1 1 0 0,1 1-1 0 0,-1-1 1 0 0,0 1-1 0 0,0 0 1 0 0,1 0 0 0 0,-1-1-1 0 0,0 1 1 0 0,2 0 2 0 0,-2 1-19 0 0,1-1 0 0 0,0 1 0 0 0,-1 0 1 0 0,1 0-1 0 0,-1 0 0 0 0,1 0 0 0 0,-1 0 0 0 0,0 0 0 0 0,1 0 1 0 0,-1 1-1 0 0,0-1 0 0 0,0 0 0 0 0,0 1 0 0 0,0-1 1 0 0,0 1-1 0 0,0-1 0 0 0,0 1 19 0 0,4 8-106 0 0,0 0 1 0 0,-1 0-1 0 0,-1 0 0 0 0,1 1 1 0 0,0 7 105 0 0,0 12-8 0 0,-1-1 1 0 0,-2 1-1 0 0,-1 0 1 0 0,-1 0-1 0 0,-3 15 8 0 0,7-96 978 0 0,-3 26-860 0 0,1-1 1 0 0,2 0-1 0 0,1 0 1 0 0,0 1-1 0 0,2 0 1 0 0,7-20-119 0 0,-13 44 7 0 0,1-1 1 0 0,-1 1 0 0 0,1-1-1 0 0,0 0 1 0 0,-1 1-1 0 0,1-1 1 0 0,0 1 0 0 0,0 0-1 0 0,0-1 1 0 0,0 1 0 0 0,0 0-1 0 0,0-1 1 0 0,0 1-1 0 0,0 0 1 0 0,0 0 0 0 0,1 0-1 0 0,-1 0 1 0 0,0 0 0 0 0,1 0-1 0 0,-1 0 1 0 0,1 1-1 0 0,-1-1 1 0 0,1 0 0 0 0,-1 1-1 0 0,2-1-7 0 0,-2 2 7 0 0,1-1-1 0 0,-1 1 0 0 0,1-1 0 0 0,-1 1 1 0 0,1 0-1 0 0,-1 0 0 0 0,1 0 0 0 0,-1 0 1 0 0,0 0-1 0 0,1 0 0 0 0,-1 0 0 0 0,0 0 1 0 0,0 0-1 0 0,0 1 0 0 0,0-1 0 0 0,0 0 1 0 0,0 1-1 0 0,0-1 0 0 0,-1 1 0 0 0,1 0-6 0 0,5 10 48 0 0,0 1 0 0 0,-1-1-1 0 0,-1 1 1 0 0,0 1-1 0 0,1 5-47 0 0,5 35 134 0 0,-3 0-1 0 0,0 21-133 0 0,-8-60-535 0 0,1-4-1691 0 0,0-3-4510 0 0,0-6 4257 0 0</inkml:trace>
  <inkml:trace contextRef="#ctx0" brushRef="#br0" timeOffset="1696.891">844 403 4025 0 0,'-2'13'7750'0'0,"1"7"-4261"0"0,1-16-3631 0 0,0 0 0 0 0,0 0 1 0 0,0-1-1 0 0,1 1 0 0 0,0 0 0 0 0,-1-1 0 0 0,1 1 0 0 0,0 0 1 0 0,1-1-1 0 0,-1 1 0 0 0,0-1 0 0 0,1 0 0 0 0,1 2 142 0 0,-2-6-4557 0 0,-1 0 3040 0 0</inkml:trace>
  <inkml:trace contextRef="#ctx0" brushRef="#br0" timeOffset="2184.311">823 237 6289 0 0,'-7'8'10068'0'0,"10"-11"-9478"0"0,5-1-6148 0 0,-7 3 3867 0 0</inkml:trace>
  <inkml:trace contextRef="#ctx0" brushRef="#br0" timeOffset="3178.328">1053 154 3145 0 0,'-11'-18'7566'0'0,"-4"16"-3597"0"0,-21 22-1786 0 0,25-12-1804 0 0,-2 1-140 0 0,1 0 0 0 0,0 0 0 0 0,1 1 0 0 0,-4 4-239 0 0,12-11 34 0 0,1 0 1 0 0,-1 0-1 0 0,0 0 0 0 0,1 0 1 0 0,0 1-1 0 0,0-1 0 0 0,0 1 1 0 0,0-1-1 0 0,0 1 0 0 0,1 0 1 0 0,-1-1-1 0 0,1 1 0 0 0,0 0 1 0 0,0 0-1 0 0,1 0 0 0 0,-1 0 1 0 0,1 0-1 0 0,0 3-34 0 0,1-5 6 0 0,-1-1 0 0 0,1 1-1 0 0,0-1 1 0 0,0 0 0 0 0,0 1 0 0 0,0-1 0 0 0,0 0 0 0 0,0 0-1 0 0,1 0 1 0 0,-1 0 0 0 0,0 0 0 0 0,0 0 0 0 0,1 0 0 0 0,-1 0-1 0 0,1 0 1 0 0,-1-1 0 0 0,1 1 0 0 0,-1 0 0 0 0,1-1-1 0 0,-1 1-5 0 0,41 12 14 0 0,-27-8-12 0 0,-11-5 10 0 0,0 2-1 0 0,0-1 1 0 0,-1 0-1 0 0,1 1 1 0 0,0-1-1 0 0,-1 1 1 0 0,1 0-1 0 0,-1 0 1 0 0,1 1-1 0 0,-1-1 1 0 0,0 1-1 0 0,0 0 1 0 0,0 0-1 0 0,0-1 1 0 0,-1 2-1 0 0,1-1 1 0 0,-1 0-1 0 0,0 1 1 0 0,0-1-1 0 0,0 1 1 0 0,0-1-1 0 0,0 1 1 0 0,-1 0-1 0 0,0 0 1 0 0,0 0 0 0 0,0 0-1 0 0,0 0 1 0 0,-1 0-1 0 0,1 0 1 0 0,-1 0-1 0 0,0 0 1 0 0,0 0-1 0 0,-1 0 1 0 0,1 0-1 0 0,-1 0 1 0 0,0 0-1 0 0,0 0 1 0 0,0 0-1 0 0,0 0 1 0 0,-1-1-1 0 0,0 1 1 0 0,0 0-1 0 0,0-1 1 0 0,-2 4-12 0 0,1-1-177 0 0,1-2 253 0 0,0-1 1 0 0,0 1 0 0 0,0 0-1 0 0,0-1 1 0 0,-1 1-1 0 0,1-1 1 0 0,-1 0-1 0 0,0 1 1 0 0,0-1-1 0 0,0-1 1 0 0,-3 3-77 0 0,-18 1-3299 0 0,22-5-355 0 0,2 0 1753 0 0</inkml:trace>
  <inkml:trace contextRef="#ctx0" brushRef="#br0" timeOffset="4433.59">1127 200 1064 0 0,'1'5'7284'0'0,"2"5"-3915"0"0,7 21-1692 0 0,-5-5-1391 0 0,0 0 1 0 0,-2 0 0 0 0,-1 1-1 0 0,0-1 1 0 0,-4 26-287 0 0,3 42 1331 0 0,-1-127-163 0 0,0-47-285 0 0,3 1 0 0 0,4-8-883 0 0,6 38 100 0 0,-13 46-100 0 0,1 1-1 0 0,0-1 1 0 0,0 1-1 0 0,0 0 1 0 0,0-1 0 0 0,0 1-1 0 0,1 0 1 0 0,-1 0-1 0 0,1 0 1 0 0,-1 0 0 0 0,1 0-1 0 0,0 0 1 0 0,0 0 0 0 0,0 0-1 0 0,0 1 1 0 0,0-1-1 0 0,2 0 1 0 0,-3 2-12 0 0,0 0 0 0 0,0 0-1 0 0,0 1 1 0 0,0-1-1 0 0,0 1 1 0 0,0-1-1 0 0,0 1 1 0 0,-1-1 0 0 0,1 1-1 0 0,0-1 1 0 0,0 1-1 0 0,-1 0 1 0 0,1-1-1 0 0,0 1 1 0 0,-1 0-1 0 0,1 0 1 0 0,0-1 0 0 0,-1 1-1 0 0,1 0 1 0 0,-1 0-1 0 0,0 0 1 0 0,1 0-1 0 0,-1 0 1 0 0,0 0 0 0 0,1 0-1 0 0,-1 0 1 0 0,0 0-1 0 0,0 0 1 0 0,0 0-1 0 0,0 0 13 0 0,8 37-108 0 0,-7-35 95 0 0,7 62 39 0 0,-2-1 0 0 0,-2 36-26 0 0,-2-133 193 0 0,1-1 0 0 0,2 1 1 0 0,1 0-1 0 0,2 0 1 0 0,2-2-194 0 0,-10 34 12 0 0,0-1 1 0 0,1 1-1 0 0,-1-1 1 0 0,0 1-1 0 0,1-1 1 0 0,-1 0 0 0 0,1 1-1 0 0,0 0 1 0 0,-1-1-1 0 0,1 1 1 0 0,0-1 0 0 0,0 1-1 0 0,0 0 1 0 0,0 0-1 0 0,0 0 1 0 0,0-1-1 0 0,0 1 1 0 0,1 0 0 0 0,-1 0-1 0 0,0 0 1 0 0,1 1-1 0 0,-1-1 1 0 0,0 0 0 0 0,1 0-1 0 0,-1 1 1 0 0,1-1-1 0 0,-1 1 1 0 0,2-1-13 0 0,-2 2 3 0 0,1-1 0 0 0,-1 1 1 0 0,0 0-1 0 0,1 0 0 0 0,-1-1 0 0 0,0 1 1 0 0,1 0-1 0 0,-1 0 0 0 0,0 0 0 0 0,0 0 1 0 0,0 1-1 0 0,0-1 0 0 0,0 0 0 0 0,0 0 1 0 0,0 1-1 0 0,0-1 0 0 0,-1 0 0 0 0,1 1 1 0 0,0-1-1 0 0,-1 1 0 0 0,1-1 0 0 0,-1 1 1 0 0,0-1-1 0 0,1 1 0 0 0,-1-1 0 0 0,0 1 1 0 0,0 1-4 0 0,11 52-38 0 0,-3 1 1 0 0,0 37 37 0 0,-14-45-3315 0 0,1-24-1604 0 0,5-18 3424 0 0</inkml:trace>
  <inkml:trace contextRef="#ctx0" brushRef="#br0" timeOffset="5264.804">1439 263 5945 0 0,'8'10'7703'0'0,"0"5"-4435"0"0,10 39-3091 0 0,-16-48 599 0 0,7 58-27 0 0,3 14-77 0 0,-11-75-614 0 0,0 1 0 0 0,0 0 1 0 0,0-1-1 0 0,0 0 0 0 0,1 1 0 0 0,0-1 1 0 0,0 0-1 0 0,0 0 0 0 0,0 0 1 0 0,0 0-1 0 0,0 0 0 0 0,1 0 0 0 0,-1-1 1 0 0,1 1-1 0 0,0-1 0 0 0,0 0 0 0 0,2 2-58 0 0,-3-4 22 0 0,0 1-1 0 0,0-1 1 0 0,0 0-1 0 0,0 0 1 0 0,0 0-1 0 0,0 0 1 0 0,0 0-1 0 0,-1 0 1 0 0,1-1-1 0 0,0 1 1 0 0,0-1-1 0 0,0 1 1 0 0,0-1-1 0 0,-1 0 1 0 0,1 1-1 0 0,0-1 1 0 0,0 0-1 0 0,-1 0 1 0 0,1 0-1 0 0,-1-1 1 0 0,1 1-1 0 0,-1 0 1 0 0,0 0 0 0 0,1-1-1 0 0,-1 1 1 0 0,0-1-1 0 0,0 1 1 0 0,1-2-22 0 0,34-47 332 0 0,-34 47-309 0 0,2-3 26 0 0,-1-1-1 0 0,0 1 1 0 0,0 0 0 0 0,-1-1 0 0 0,0 1 0 0 0,0-1-1 0 0,-1 0 1 0 0,1 0 0 0 0,-2 1 0 0 0,1-1 0 0 0,-1 0-1 0 0,0 0 1 0 0,0 0 0 0 0,-1-3-49 0 0,-11-53-1623 0 0,-1 22-3728 0 0,12 41 1982 0 0,1 0 553 0 0</inkml:trace>
  <inkml:trace contextRef="#ctx0" brushRef="#br0" timeOffset="5934.689">1925 254 5849 0 0,'-28'-13'9335'0'0,"27"12"-9263"0"0,0 0 1 0 0,0 0-1 0 0,0 0 1 0 0,0 0 0 0 0,-1 0-1 0 0,1 0 1 0 0,0 0-1 0 0,-1 0 1 0 0,1 1-1 0 0,-1-1 1 0 0,1 0 0 0 0,-1 1-1 0 0,1 0 1 0 0,-1-1-1 0 0,1 1 1 0 0,-1 0 0 0 0,1 0-1 0 0,-1 0 1 0 0,0-1-1 0 0,1 2 1 0 0,-1-1 0 0 0,1 0-1 0 0,-1 0 1 0 0,1 0-1 0 0,-1 1 1 0 0,1-1 0 0 0,-1 1-1 0 0,1-1 1 0 0,-1 1-1 0 0,1 0 1 0 0,-1 0 0 0 0,1 0-1 0 0,0-1 1 0 0,0 1-1 0 0,-1 0 1 0 0,1 0-1 0 0,0 1 1 0 0,0-1 0 0 0,0 0-1 0 0,0 0 1 0 0,0 1-73 0 0,-2 2 56 0 0,-12 14 294 0 0,1 2 1 0 0,0 0 0 0 0,2 1-1 0 0,-5 11-350 0 0,14-26 62 0 0,1-1 1 0 0,0 1-1 0 0,0 0 0 0 0,0 0 0 0 0,1 0 1 0 0,-1 1-1 0 0,1-1 0 0 0,1 0 0 0 0,-1 0 1 0 0,1 1-1 0 0,0-1 0 0 0,1 0 0 0 0,0 0 1 0 0,0 1-1 0 0,0-1 0 0 0,0 0 0 0 0,1 0 1 0 0,0 0-1 0 0,1 0 0 0 0,-1 0-62 0 0,0-3 82 0 0,-1-1-1 0 0,0 1 1 0 0,1-1 0 0 0,0 1-1 0 0,0-1 1 0 0,0 1-1 0 0,0-1 1 0 0,0 0 0 0 0,0 0-1 0 0,0 0 1 0 0,1 0 0 0 0,-1-1-1 0 0,0 1 1 0 0,1 0-1 0 0,0-1 1 0 0,-1 0 0 0 0,1 0-1 0 0,0 0 1 0 0,0 0-1 0 0,0 0 1 0 0,0 0 0 0 0,0-1-1 0 0,0 1 1 0 0,0-1-1 0 0,0 0 1 0 0,-1 0 0 0 0,1 0-1 0 0,2-1-81 0 0,48-12-172 0 0,-20-1-4209 0 0,-6 3-3878 0 0,-25 10 5781 0 0</inkml:trace>
  <inkml:trace contextRef="#ctx0" brushRef="#br0" timeOffset="6366.421">1895 397 3841 0 0,'0'-1'7348'0'0,"6"-2"-3344"0"0,37-15-1467 0 0,-41 18-2484 0 0,0-1 0 0 0,0 1 0 0 0,0 0 0 0 0,0 0-1 0 0,0-1 1 0 0,0 1 0 0 0,0 1 0 0 0,0-1-1 0 0,0 0 1 0 0,0 0 0 0 0,0 1 0 0 0,0-1-1 0 0,0 1 1 0 0,0 0 0 0 0,0-1 0 0 0,0 1 0 0 0,-1 0-1 0 0,1 0 1 0 0,0 0 0 0 0,0 0 0 0 0,-1 1-1 0 0,1-1 1 0 0,-1 0 0 0 0,1 1 0 0 0,-1-1 0 0 0,0 1-1 0 0,1 0 1 0 0,-1-1 0 0 0,0 1 0 0 0,0 0-1 0 0,0-1 1 0 0,0 1 0 0 0,-1 0 0 0 0,1 0-1 0 0,0 0 1 0 0,-1 0 0 0 0,1 0 0 0 0,-1 0 0 0 0,0 0-1 0 0,0 0 1 0 0,1 2-53 0 0,0 7 140 0 0,0 1 0 0 0,-1 0-1 0 0,0 0 1 0 0,0-1 0 0 0,-2 1 0 0 0,1-1-1 0 0,-2 2-139 0 0,3 3-1658 0 0,0-5-3522 0 0,-1-9 3277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8B47F-4737-4543-810A-26AF35C31302}" type="datetimeFigureOut">
              <a:rPr lang="en-US"/>
              <a:t>9/23/2019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9BB84-A4AE-46CC-8DD5-3B8BFA061B12}" type="slidenum">
              <a:rPr lang="en-US"/>
              <a:t>‹#›</a:t>
            </a:fld>
            <a:endParaRPr lang="en-US"/>
          </a:p>
        </p:txBody>
      </p:sp>
    </p:spTree>
    <p:extLst>
      <p:ext uri="{BB962C8B-B14F-4D97-AF65-F5344CB8AC3E}">
        <p14:creationId xmlns:p14="http://schemas.microsoft.com/office/powerpoint/2010/main" val="139227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BB84-A4AE-46CC-8DD5-3B8BFA061B12}" type="slidenum">
              <a:rPr lang="en-US"/>
              <a:t>1</a:t>
            </a:fld>
            <a:endParaRPr lang="en-US"/>
          </a:p>
        </p:txBody>
      </p:sp>
    </p:spTree>
    <p:extLst>
      <p:ext uri="{BB962C8B-B14F-4D97-AF65-F5344CB8AC3E}">
        <p14:creationId xmlns:p14="http://schemas.microsoft.com/office/powerpoint/2010/main" val="42165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D19BB84-A4AE-46CC-8DD5-3B8BFA061B12}" type="slidenum">
              <a:rPr lang="en-US"/>
              <a:t>11</a:t>
            </a:fld>
            <a:endParaRPr lang="en-US"/>
          </a:p>
        </p:txBody>
      </p:sp>
    </p:spTree>
    <p:extLst>
      <p:ext uri="{BB962C8B-B14F-4D97-AF65-F5344CB8AC3E}">
        <p14:creationId xmlns:p14="http://schemas.microsoft.com/office/powerpoint/2010/main" val="2979776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BB84-A4AE-46CC-8DD5-3B8BFA061B12}" type="slidenum">
              <a:rPr lang="en-US"/>
              <a:t>12</a:t>
            </a:fld>
            <a:endParaRPr lang="en-US"/>
          </a:p>
        </p:txBody>
      </p:sp>
    </p:spTree>
    <p:extLst>
      <p:ext uri="{BB962C8B-B14F-4D97-AF65-F5344CB8AC3E}">
        <p14:creationId xmlns:p14="http://schemas.microsoft.com/office/powerpoint/2010/main" val="1469219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BB84-A4AE-46CC-8DD5-3B8BFA061B12}" type="slidenum">
              <a:rPr lang="en-US"/>
              <a:t>13</a:t>
            </a:fld>
            <a:endParaRPr lang="en-US"/>
          </a:p>
        </p:txBody>
      </p:sp>
    </p:spTree>
    <p:extLst>
      <p:ext uri="{BB962C8B-B14F-4D97-AF65-F5344CB8AC3E}">
        <p14:creationId xmlns:p14="http://schemas.microsoft.com/office/powerpoint/2010/main" val="373240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BB84-A4AE-46CC-8DD5-3B8BFA061B12}" type="slidenum">
              <a:rPr lang="en-US"/>
              <a:t>14</a:t>
            </a:fld>
            <a:endParaRPr lang="en-US"/>
          </a:p>
        </p:txBody>
      </p:sp>
    </p:spTree>
    <p:extLst>
      <p:ext uri="{BB962C8B-B14F-4D97-AF65-F5344CB8AC3E}">
        <p14:creationId xmlns:p14="http://schemas.microsoft.com/office/powerpoint/2010/main" val="2475608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BB84-A4AE-46CC-8DD5-3B8BFA061B12}" type="slidenum">
              <a:rPr lang="en-US"/>
              <a:t>15</a:t>
            </a:fld>
            <a:endParaRPr lang="en-US"/>
          </a:p>
        </p:txBody>
      </p:sp>
    </p:spTree>
    <p:extLst>
      <p:ext uri="{BB962C8B-B14F-4D97-AF65-F5344CB8AC3E}">
        <p14:creationId xmlns:p14="http://schemas.microsoft.com/office/powerpoint/2010/main" val="2946899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353046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ndParaRPr>
          </a:p>
        </p:txBody>
      </p:sp>
      <p:sp>
        <p:nvSpPr>
          <p:cNvPr id="4" name="Slide Number Placeholder 3"/>
          <p:cNvSpPr>
            <a:spLocks noGrp="1"/>
          </p:cNvSpPr>
          <p:nvPr>
            <p:ph type="sldNum" sz="quarter" idx="10"/>
          </p:nvPr>
        </p:nvSpPr>
        <p:spPr/>
        <p:txBody>
          <a:bodyPr/>
          <a:lstStyle/>
          <a:p>
            <a:fld id="{BD19BB84-A4AE-46CC-8DD5-3B8BFA061B12}" type="slidenum">
              <a:rPr lang="en-US"/>
              <a:t>2</a:t>
            </a:fld>
            <a:endParaRPr lang="en-US"/>
          </a:p>
        </p:txBody>
      </p:sp>
    </p:spTree>
    <p:extLst>
      <p:ext uri="{BB962C8B-B14F-4D97-AF65-F5344CB8AC3E}">
        <p14:creationId xmlns:p14="http://schemas.microsoft.com/office/powerpoint/2010/main" val="2795770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1263050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2143310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p:txBody>
      </p:sp>
      <p:sp>
        <p:nvSpPr>
          <p:cNvPr id="4" name="Slide Number Placeholder 3"/>
          <p:cNvSpPr>
            <a:spLocks noGrp="1"/>
          </p:cNvSpPr>
          <p:nvPr>
            <p:ph type="sldNum" sz="quarter" idx="5"/>
          </p:nvPr>
        </p:nvSpPr>
        <p:spPr/>
        <p:txBody>
          <a:bodyPr/>
          <a:lstStyle/>
          <a:p>
            <a:fld id="{8101BAAA-C8B9-4EB4-A08F-7D60274B2F9B}" type="slidenum">
              <a:rPr lang="en-US" smtClean="0"/>
              <a:t>3</a:t>
            </a:fld>
            <a:endParaRPr lang="en-US"/>
          </a:p>
        </p:txBody>
      </p:sp>
    </p:spTree>
    <p:extLst>
      <p:ext uri="{BB962C8B-B14F-4D97-AF65-F5344CB8AC3E}">
        <p14:creationId xmlns:p14="http://schemas.microsoft.com/office/powerpoint/2010/main" val="1770530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01BAAA-C8B9-4EB4-A08F-7D60274B2F9B}" type="slidenum">
              <a:rPr lang="en-US" smtClean="0"/>
              <a:t>4</a:t>
            </a:fld>
            <a:endParaRPr lang="en-US"/>
          </a:p>
        </p:txBody>
      </p:sp>
    </p:spTree>
    <p:extLst>
      <p:ext uri="{BB962C8B-B14F-4D97-AF65-F5344CB8AC3E}">
        <p14:creationId xmlns:p14="http://schemas.microsoft.com/office/powerpoint/2010/main" val="1479939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9BB84-A4AE-46CC-8DD5-3B8BFA061B12}" type="slidenum">
              <a:rPr lang="en-US" smtClean="0"/>
              <a:t>5</a:t>
            </a:fld>
            <a:endParaRPr lang="en-US"/>
          </a:p>
        </p:txBody>
      </p:sp>
    </p:spTree>
    <p:extLst>
      <p:ext uri="{BB962C8B-B14F-4D97-AF65-F5344CB8AC3E}">
        <p14:creationId xmlns:p14="http://schemas.microsoft.com/office/powerpoint/2010/main" val="3077812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01BAAA-C8B9-4EB4-A08F-7D60274B2F9B}" type="slidenum">
              <a:rPr lang="en-US" smtClean="0"/>
              <a:t>6</a:t>
            </a:fld>
            <a:endParaRPr lang="en-US"/>
          </a:p>
        </p:txBody>
      </p:sp>
    </p:spTree>
    <p:extLst>
      <p:ext uri="{BB962C8B-B14F-4D97-AF65-F5344CB8AC3E}">
        <p14:creationId xmlns:p14="http://schemas.microsoft.com/office/powerpoint/2010/main" val="184565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BB84-A4AE-46CC-8DD5-3B8BFA061B12}" type="slidenum">
              <a:rPr lang="en-US"/>
              <a:t>7</a:t>
            </a:fld>
            <a:endParaRPr lang="en-US"/>
          </a:p>
        </p:txBody>
      </p:sp>
    </p:spTree>
    <p:extLst>
      <p:ext uri="{BB962C8B-B14F-4D97-AF65-F5344CB8AC3E}">
        <p14:creationId xmlns:p14="http://schemas.microsoft.com/office/powerpoint/2010/main" val="1009219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BB84-A4AE-46CC-8DD5-3B8BFA061B12}" type="slidenum">
              <a:rPr lang="en-US"/>
              <a:t>8</a:t>
            </a:fld>
            <a:endParaRPr lang="en-US"/>
          </a:p>
        </p:txBody>
      </p:sp>
    </p:spTree>
    <p:extLst>
      <p:ext uri="{BB962C8B-B14F-4D97-AF65-F5344CB8AC3E}">
        <p14:creationId xmlns:p14="http://schemas.microsoft.com/office/powerpoint/2010/main" val="3079723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D19BB84-A4AE-46CC-8DD5-3B8BFA061B12}" type="slidenum">
              <a:rPr lang="en-US"/>
              <a:t>10</a:t>
            </a:fld>
            <a:endParaRPr lang="en-US"/>
          </a:p>
        </p:txBody>
      </p:sp>
    </p:spTree>
    <p:extLst>
      <p:ext uri="{BB962C8B-B14F-4D97-AF65-F5344CB8AC3E}">
        <p14:creationId xmlns:p14="http://schemas.microsoft.com/office/powerpoint/2010/main" val="194055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B868BFBE-D3A2-423E-BEAC-A3762DACD7C6}" type="datetime1">
              <a:rPr lang="en-US" smtClean="0"/>
              <a:t>9/23/2019</a:t>
            </a:fld>
            <a:endParaRPr lang="en-US"/>
          </a:p>
        </p:txBody>
      </p:sp>
      <p:sp>
        <p:nvSpPr>
          <p:cNvPr id="5" name="Footer Placeholder 4"/>
          <p:cNvSpPr>
            <a:spLocks noGrp="1"/>
          </p:cNvSpPr>
          <p:nvPr>
            <p:ph type="ftr" sz="quarter" idx="11"/>
          </p:nvPr>
        </p:nvSpPr>
        <p:spPr/>
        <p:txBody>
          <a:bodyPr/>
          <a:lstStyle/>
          <a:p>
            <a:r>
              <a:rPr lang="en-US"/>
              <a:t>test</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189278-34B9-4D4B-843A-74182B9BE9C5}" type="datetime1">
              <a:rPr lang="en-US" smtClean="0"/>
              <a:t>9/23/2019</a:t>
            </a:fld>
            <a:endParaRPr lang="en-US"/>
          </a:p>
        </p:txBody>
      </p:sp>
      <p:sp>
        <p:nvSpPr>
          <p:cNvPr id="5" name="Footer Placeholder 4"/>
          <p:cNvSpPr>
            <a:spLocks noGrp="1"/>
          </p:cNvSpPr>
          <p:nvPr>
            <p:ph type="ftr" sz="quarter" idx="11"/>
          </p:nvPr>
        </p:nvSpPr>
        <p:spPr/>
        <p:txBody>
          <a:bodyPr/>
          <a:lstStyle/>
          <a:p>
            <a:r>
              <a:rPr lang="en-US"/>
              <a:t>test</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C8D82-0B9C-4E4A-AED1-D08AB75E80FD}" type="datetime1">
              <a:rPr lang="en-US" smtClean="0"/>
              <a:t>9/23/2019</a:t>
            </a:fld>
            <a:endParaRPr lang="en-US"/>
          </a:p>
        </p:txBody>
      </p:sp>
      <p:sp>
        <p:nvSpPr>
          <p:cNvPr id="5" name="Footer Placeholder 4"/>
          <p:cNvSpPr>
            <a:spLocks noGrp="1"/>
          </p:cNvSpPr>
          <p:nvPr>
            <p:ph type="ftr" sz="quarter" idx="11"/>
          </p:nvPr>
        </p:nvSpPr>
        <p:spPr/>
        <p:txBody>
          <a:bodyPr/>
          <a:lstStyle/>
          <a:p>
            <a:r>
              <a:rPr lang="en-US"/>
              <a:t>test</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and Description 1 1">
    <p:bg>
      <p:bgPr>
        <a:solidFill>
          <a:schemeClr val="dk2"/>
        </a:solidFill>
        <a:effectLst/>
      </p:bgPr>
    </p:bg>
    <p:spTree>
      <p:nvGrpSpPr>
        <p:cNvPr id="1" name="Shape 31"/>
        <p:cNvGrpSpPr/>
        <p:nvPr/>
      </p:nvGrpSpPr>
      <p:grpSpPr>
        <a:xfrm>
          <a:off x="0" y="0"/>
          <a:ext cx="0" cy="0"/>
          <a:chOff x="0" y="0"/>
          <a:chExt cx="0" cy="0"/>
        </a:xfrm>
      </p:grpSpPr>
      <p:sp>
        <p:nvSpPr>
          <p:cNvPr id="32" name="Shape 32"/>
          <p:cNvSpPr/>
          <p:nvPr/>
        </p:nvSpPr>
        <p:spPr>
          <a:xfrm>
            <a:off x="6096000" y="-100"/>
            <a:ext cx="6096000" cy="6857999"/>
          </a:xfrm>
          <a:prstGeom prst="rect">
            <a:avLst/>
          </a:prstGeom>
          <a:solidFill>
            <a:schemeClr val="lt1"/>
          </a:solidFill>
          <a:ln>
            <a:noFill/>
          </a:ln>
        </p:spPr>
        <p:txBody>
          <a:bodyPr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baseline="0">
              <a:solidFill>
                <a:srgbClr val="000000"/>
              </a:solidFill>
              <a:latin typeface="Arial"/>
              <a:ea typeface="Arial"/>
              <a:cs typeface="Arial"/>
              <a:sym typeface="Arial"/>
              <a:rtl val="0"/>
            </a:endParaRPr>
          </a:p>
        </p:txBody>
      </p:sp>
      <p:cxnSp>
        <p:nvCxnSpPr>
          <p:cNvPr id="33" name="Shape 33"/>
          <p:cNvCxnSpPr/>
          <p:nvPr/>
        </p:nvCxnSpPr>
        <p:spPr>
          <a:xfrm>
            <a:off x="6706234" y="5994004"/>
            <a:ext cx="721199" cy="0"/>
          </a:xfrm>
          <a:prstGeom prst="straightConnector1">
            <a:avLst/>
          </a:prstGeom>
          <a:noFill/>
          <a:ln w="38100" cap="flat" cmpd="sng">
            <a:solidFill>
              <a:schemeClr val="accent5"/>
            </a:solidFill>
            <a:prstDash val="solid"/>
            <a:round/>
            <a:headEnd type="none" w="med" len="med"/>
            <a:tailEnd type="none" w="med" len="med"/>
          </a:ln>
        </p:spPr>
      </p:cxnSp>
      <p:sp>
        <p:nvSpPr>
          <p:cNvPr id="34" name="Shape 34"/>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pPr algn="l">
              <a:buClr>
                <a:srgbClr val="000000"/>
              </a:buClr>
              <a:buSzPct val="25000"/>
            </a:pPr>
            <a:fld id="{00000000-1234-1234-1234-123412341234}" type="slidenum">
              <a:rPr lang="en" sz="1867" smtClean="0">
                <a:solidFill>
                  <a:srgbClr val="000000"/>
                </a:solidFill>
                <a:latin typeface="Arial"/>
                <a:ea typeface="Arial"/>
                <a:cs typeface="Arial"/>
                <a:sym typeface="Arial"/>
                <a:rtl val="0"/>
              </a:rPr>
              <a:pPr algn="l">
                <a:buClr>
                  <a:srgbClr val="000000"/>
                </a:buClr>
                <a:buSzPct val="25000"/>
              </a:pPr>
              <a:t>‹#›</a:t>
            </a:fld>
            <a:endParaRPr lang="en" sz="1867">
              <a:solidFill>
                <a:srgbClr val="000000"/>
              </a:solidFill>
              <a:latin typeface="Arial"/>
              <a:ea typeface="Arial"/>
              <a:cs typeface="Arial"/>
              <a:sym typeface="Arial"/>
              <a:rtl val="0"/>
            </a:endParaRPr>
          </a:p>
        </p:txBody>
      </p:sp>
      <p:sp>
        <p:nvSpPr>
          <p:cNvPr id="35" name="Shape 35"/>
          <p:cNvSpPr txBox="1"/>
          <p:nvPr/>
        </p:nvSpPr>
        <p:spPr>
          <a:xfrm>
            <a:off x="0" y="6403167"/>
            <a:ext cx="12192000" cy="454400"/>
          </a:xfrm>
          <a:prstGeom prst="rect">
            <a:avLst/>
          </a:prstGeom>
          <a:noFill/>
          <a:ln>
            <a:noFill/>
          </a:ln>
        </p:spPr>
        <p:txBody>
          <a:bodyPr lIns="121900" tIns="121900" rIns="121900" bIns="121900" anchor="t" anchorCtr="0">
            <a:noAutofit/>
          </a:bodyPr>
          <a:lstStyle/>
          <a:p>
            <a:pPr marL="0" marR="0" lvl="0" indent="0" algn="ctr" rtl="0">
              <a:lnSpc>
                <a:spcPct val="100000"/>
              </a:lnSpc>
              <a:spcBef>
                <a:spcPts val="0"/>
              </a:spcBef>
              <a:spcAft>
                <a:spcPts val="0"/>
              </a:spcAft>
              <a:buClr>
                <a:schemeClr val="accent5"/>
              </a:buClr>
              <a:buSzPct val="25000"/>
              <a:buFont typeface="Roboto Slab"/>
              <a:buNone/>
            </a:pPr>
            <a:r>
              <a:rPr lang="en" sz="1600" b="0" i="0" u="none" strike="noStrike" cap="none" baseline="0">
                <a:solidFill>
                  <a:schemeClr val="accent5"/>
                </a:solidFill>
                <a:latin typeface="Roboto Slab"/>
                <a:ea typeface="Roboto Slab"/>
                <a:cs typeface="Roboto Slab"/>
                <a:sym typeface="Roboto Slab"/>
                <a:rtl val="0"/>
              </a:rPr>
              <a:t>CHRIS THOMAS • INGHAM ISD • CTHOMAS@INGHAMISD.ORG • GOO.GL/</a:t>
            </a:r>
            <a:r>
              <a:rPr lang="en" sz="1600">
                <a:solidFill>
                  <a:schemeClr val="accent5"/>
                </a:solidFill>
                <a:latin typeface="Roboto Slab"/>
                <a:ea typeface="Roboto Slab"/>
                <a:cs typeface="Roboto Slab"/>
                <a:sym typeface="Roboto Slab"/>
                <a:rtl val="0"/>
              </a:rPr>
              <a:t>3tW4qd</a:t>
            </a:r>
          </a:p>
          <a:p>
            <a:pPr marL="0" marR="0" lvl="0" indent="0" algn="ctr" rtl="0">
              <a:lnSpc>
                <a:spcPct val="100000"/>
              </a:lnSpc>
              <a:spcBef>
                <a:spcPts val="0"/>
              </a:spcBef>
              <a:spcAft>
                <a:spcPts val="0"/>
              </a:spcAft>
              <a:buClr>
                <a:srgbClr val="000000"/>
              </a:buClr>
              <a:buFont typeface="Arial"/>
              <a:buNone/>
            </a:pPr>
            <a:endParaRPr sz="1600" b="0" i="0" u="none" strike="noStrike" cap="none" baseline="0">
              <a:solidFill>
                <a:schemeClr val="accent5"/>
              </a:solidFill>
              <a:latin typeface="Roboto Slab"/>
              <a:ea typeface="Roboto Slab"/>
              <a:cs typeface="Roboto Slab"/>
              <a:sym typeface="Roboto Slab"/>
              <a:rtl val="0"/>
            </a:endParaRPr>
          </a:p>
        </p:txBody>
      </p:sp>
      <p:cxnSp>
        <p:nvCxnSpPr>
          <p:cNvPr id="36" name="Shape 36"/>
          <p:cNvCxnSpPr/>
          <p:nvPr/>
        </p:nvCxnSpPr>
        <p:spPr>
          <a:xfrm>
            <a:off x="656750" y="1680377"/>
            <a:ext cx="566399" cy="0"/>
          </a:xfrm>
          <a:prstGeom prst="straightConnector1">
            <a:avLst/>
          </a:prstGeom>
          <a:noFill/>
          <a:ln w="38100" cap="flat" cmpd="sng">
            <a:solidFill>
              <a:schemeClr val="accent4"/>
            </a:solidFill>
            <a:prstDash val="solid"/>
            <a:round/>
            <a:headEnd type="none" w="med" len="med"/>
            <a:tailEnd type="none" w="med" len="med"/>
          </a:ln>
        </p:spPr>
      </p:cxnSp>
      <p:sp>
        <p:nvSpPr>
          <p:cNvPr id="37" name="Shape 37"/>
          <p:cNvSpPr txBox="1">
            <a:spLocks noGrp="1"/>
          </p:cNvSpPr>
          <p:nvPr>
            <p:ph type="title"/>
          </p:nvPr>
        </p:nvSpPr>
        <p:spPr>
          <a:xfrm>
            <a:off x="517200" y="610701"/>
            <a:ext cx="11157600" cy="9147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1"/>
          </p:nvPr>
        </p:nvSpPr>
        <p:spPr>
          <a:xfrm>
            <a:off x="517200" y="1986434"/>
            <a:ext cx="5333197" cy="4105199"/>
          </a:xfrm>
          <a:prstGeom prst="rect">
            <a:avLst/>
          </a:prstGeom>
          <a:noFill/>
          <a:ln>
            <a:noFill/>
          </a:ln>
        </p:spPr>
        <p:txBody>
          <a:bodyPr lIns="91425" tIns="91425" rIns="91425" bIns="91425" anchor="t" anchorCtr="0"/>
          <a:lstStyle>
            <a:lvl1pPr rtl="0">
              <a:spcBef>
                <a:spcPts val="0"/>
              </a:spcBef>
              <a:defRPr sz="1867"/>
            </a:lvl1pPr>
            <a:lvl2pPr rtl="0">
              <a:spcBef>
                <a:spcPts val="0"/>
              </a:spcBef>
              <a:defRPr sz="1600"/>
            </a:lvl2pPr>
            <a:lvl3pPr rtl="0">
              <a:spcBef>
                <a:spcPts val="0"/>
              </a:spcBef>
              <a:defRPr sz="16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39" name="Shape 39"/>
          <p:cNvSpPr txBox="1">
            <a:spLocks noGrp="1"/>
          </p:cNvSpPr>
          <p:nvPr>
            <p:ph type="body" idx="2"/>
          </p:nvPr>
        </p:nvSpPr>
        <p:spPr>
          <a:xfrm>
            <a:off x="6410000" y="1986434"/>
            <a:ext cx="5333197" cy="4007599"/>
          </a:xfrm>
          <a:prstGeom prst="rect">
            <a:avLst/>
          </a:prstGeom>
          <a:noFill/>
          <a:ln>
            <a:noFill/>
          </a:ln>
        </p:spPr>
        <p:txBody>
          <a:bodyPr lIns="91425" tIns="91425" rIns="91425" bIns="91425" anchor="t" anchorCtr="0"/>
          <a:lstStyle>
            <a:lvl1pPr rtl="0">
              <a:spcBef>
                <a:spcPts val="0"/>
              </a:spcBef>
              <a:defRPr sz="1867"/>
            </a:lvl1pPr>
            <a:lvl2pPr rtl="0">
              <a:spcBef>
                <a:spcPts val="0"/>
              </a:spcBef>
              <a:defRPr sz="1600"/>
            </a:lvl2pPr>
            <a:lvl3pPr rtl="0">
              <a:spcBef>
                <a:spcPts val="0"/>
              </a:spcBef>
              <a:defRPr sz="16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Tree>
    <p:extLst>
      <p:ext uri="{BB962C8B-B14F-4D97-AF65-F5344CB8AC3E}">
        <p14:creationId xmlns:p14="http://schemas.microsoft.com/office/powerpoint/2010/main" val="3608865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cxnSp>
        <p:nvCxnSpPr>
          <p:cNvPr id="49" name="Shape 49"/>
          <p:cNvCxnSpPr/>
          <p:nvPr/>
        </p:nvCxnSpPr>
        <p:spPr>
          <a:xfrm>
            <a:off x="656750" y="1680377"/>
            <a:ext cx="566399" cy="0"/>
          </a:xfrm>
          <a:prstGeom prst="straightConnector1">
            <a:avLst/>
          </a:prstGeom>
          <a:noFill/>
          <a:ln w="38100" cap="flat" cmpd="sng">
            <a:solidFill>
              <a:schemeClr val="accent4"/>
            </a:solidFill>
            <a:prstDash val="solid"/>
            <a:round/>
            <a:headEnd type="none" w="med" len="med"/>
            <a:tailEnd type="none" w="med" len="med"/>
          </a:ln>
        </p:spPr>
      </p:cxnSp>
      <p:sp>
        <p:nvSpPr>
          <p:cNvPr id="50" name="Shape 50"/>
          <p:cNvSpPr txBox="1">
            <a:spLocks noGrp="1"/>
          </p:cNvSpPr>
          <p:nvPr>
            <p:ph type="title"/>
          </p:nvPr>
        </p:nvSpPr>
        <p:spPr>
          <a:xfrm>
            <a:off x="517200" y="610701"/>
            <a:ext cx="11157600" cy="9147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1" name="Shape 51"/>
          <p:cNvSpPr txBox="1">
            <a:spLocks noGrp="1"/>
          </p:cNvSpPr>
          <p:nvPr>
            <p:ph type="body" idx="1"/>
          </p:nvPr>
        </p:nvSpPr>
        <p:spPr>
          <a:xfrm>
            <a:off x="517200" y="1986434"/>
            <a:ext cx="5333197" cy="4105199"/>
          </a:xfrm>
          <a:prstGeom prst="rect">
            <a:avLst/>
          </a:prstGeom>
          <a:noFill/>
          <a:ln>
            <a:noFill/>
          </a:ln>
        </p:spPr>
        <p:txBody>
          <a:bodyPr lIns="91425" tIns="91425" rIns="91425" bIns="91425" anchor="t" anchorCtr="0"/>
          <a:lstStyle>
            <a:lvl1pPr rtl="0">
              <a:spcBef>
                <a:spcPts val="0"/>
              </a:spcBef>
              <a:defRPr sz="1867"/>
            </a:lvl1pPr>
            <a:lvl2pPr rtl="0">
              <a:spcBef>
                <a:spcPts val="0"/>
              </a:spcBef>
              <a:defRPr sz="1600"/>
            </a:lvl2pPr>
            <a:lvl3pPr rtl="0">
              <a:spcBef>
                <a:spcPts val="0"/>
              </a:spcBef>
              <a:defRPr sz="16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52" name="Shape 52"/>
          <p:cNvSpPr txBox="1">
            <a:spLocks noGrp="1"/>
          </p:cNvSpPr>
          <p:nvPr>
            <p:ph type="body" idx="2"/>
          </p:nvPr>
        </p:nvSpPr>
        <p:spPr>
          <a:xfrm>
            <a:off x="6341600" y="1986434"/>
            <a:ext cx="5333197" cy="4105199"/>
          </a:xfrm>
          <a:prstGeom prst="rect">
            <a:avLst/>
          </a:prstGeom>
          <a:noFill/>
          <a:ln>
            <a:noFill/>
          </a:ln>
        </p:spPr>
        <p:txBody>
          <a:bodyPr lIns="91425" tIns="91425" rIns="91425" bIns="91425" anchor="t" anchorCtr="0"/>
          <a:lstStyle>
            <a:lvl1pPr rtl="0">
              <a:spcBef>
                <a:spcPts val="0"/>
              </a:spcBef>
              <a:defRPr sz="1867"/>
            </a:lvl1pPr>
            <a:lvl2pPr rtl="0">
              <a:spcBef>
                <a:spcPts val="0"/>
              </a:spcBef>
              <a:defRPr sz="1600"/>
            </a:lvl2pPr>
            <a:lvl3pPr rtl="0">
              <a:spcBef>
                <a:spcPts val="0"/>
              </a:spcBef>
              <a:defRPr sz="16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53" name="Shape 53"/>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pPr algn="l">
              <a:buClr>
                <a:srgbClr val="000000"/>
              </a:buClr>
              <a:buSzPct val="25000"/>
            </a:pPr>
            <a:fld id="{00000000-1234-1234-1234-123412341234}" type="slidenum">
              <a:rPr lang="en" sz="1867" smtClean="0">
                <a:solidFill>
                  <a:srgbClr val="000000"/>
                </a:solidFill>
                <a:latin typeface="Arial"/>
                <a:ea typeface="Arial"/>
                <a:cs typeface="Arial"/>
                <a:sym typeface="Arial"/>
                <a:rtl val="0"/>
              </a:rPr>
              <a:pPr algn="l">
                <a:buClr>
                  <a:srgbClr val="000000"/>
                </a:buClr>
                <a:buSzPct val="25000"/>
              </a:pPr>
              <a:t>‹#›</a:t>
            </a:fld>
            <a:endParaRPr lang="en" sz="1867">
              <a:solidFill>
                <a:srgbClr val="000000"/>
              </a:solidFill>
              <a:latin typeface="Arial"/>
              <a:ea typeface="Arial"/>
              <a:cs typeface="Arial"/>
              <a:sym typeface="Arial"/>
              <a:rtl val="0"/>
            </a:endParaRPr>
          </a:p>
        </p:txBody>
      </p:sp>
      <p:sp>
        <p:nvSpPr>
          <p:cNvPr id="54" name="Shape 54"/>
          <p:cNvSpPr txBox="1"/>
          <p:nvPr/>
        </p:nvSpPr>
        <p:spPr>
          <a:xfrm>
            <a:off x="0" y="6403167"/>
            <a:ext cx="12192000" cy="454400"/>
          </a:xfrm>
          <a:prstGeom prst="rect">
            <a:avLst/>
          </a:prstGeom>
          <a:noFill/>
          <a:ln>
            <a:noFill/>
          </a:ln>
        </p:spPr>
        <p:txBody>
          <a:bodyPr lIns="121900" tIns="121900" rIns="121900" bIns="121900" anchor="t" anchorCtr="0">
            <a:noAutofit/>
          </a:bodyPr>
          <a:lstStyle/>
          <a:p>
            <a:pPr marL="0" marR="0" lvl="0" indent="0" algn="ctr" rtl="0">
              <a:lnSpc>
                <a:spcPct val="100000"/>
              </a:lnSpc>
              <a:spcBef>
                <a:spcPts val="0"/>
              </a:spcBef>
              <a:spcAft>
                <a:spcPts val="0"/>
              </a:spcAft>
              <a:buClr>
                <a:schemeClr val="accent5"/>
              </a:buClr>
              <a:buSzPct val="25000"/>
              <a:buFont typeface="Roboto Slab"/>
              <a:buNone/>
            </a:pPr>
            <a:r>
              <a:rPr lang="en" sz="1600" b="0" i="0" u="none" strike="noStrike" cap="none" baseline="0">
                <a:solidFill>
                  <a:schemeClr val="accent5"/>
                </a:solidFill>
                <a:latin typeface="Roboto Slab"/>
                <a:ea typeface="Roboto Slab"/>
                <a:cs typeface="Roboto Slab"/>
                <a:sym typeface="Roboto Slab"/>
                <a:rtl val="0"/>
              </a:rPr>
              <a:t>CHRIS THOMAS • INGHAM ISD • CTHOMAS@INGHAMISD.ORG • GOO.GL/</a:t>
            </a:r>
            <a:r>
              <a:rPr lang="en" sz="1600">
                <a:solidFill>
                  <a:schemeClr val="accent5"/>
                </a:solidFill>
                <a:latin typeface="Roboto Slab"/>
                <a:ea typeface="Roboto Slab"/>
                <a:cs typeface="Roboto Slab"/>
                <a:sym typeface="Roboto Slab"/>
                <a:rtl val="0"/>
              </a:rPr>
              <a:t>3tW4qd</a:t>
            </a:r>
          </a:p>
          <a:p>
            <a:pPr marL="0" marR="0" lvl="0" indent="0" algn="ctr" rtl="0">
              <a:lnSpc>
                <a:spcPct val="100000"/>
              </a:lnSpc>
              <a:spcBef>
                <a:spcPts val="0"/>
              </a:spcBef>
              <a:spcAft>
                <a:spcPts val="0"/>
              </a:spcAft>
              <a:buClr>
                <a:srgbClr val="000000"/>
              </a:buClr>
              <a:buFont typeface="Arial"/>
              <a:buNone/>
            </a:pPr>
            <a:endParaRPr sz="1600" b="0" i="0" u="none" strike="noStrike" cap="none" baseline="0">
              <a:solidFill>
                <a:schemeClr val="accent5"/>
              </a:solidFill>
              <a:latin typeface="Roboto Slab"/>
              <a:ea typeface="Roboto Slab"/>
              <a:cs typeface="Roboto Slab"/>
              <a:sym typeface="Roboto Slab"/>
              <a:rtl val="0"/>
            </a:endParaRPr>
          </a:p>
        </p:txBody>
      </p:sp>
    </p:spTree>
    <p:extLst>
      <p:ext uri="{BB962C8B-B14F-4D97-AF65-F5344CB8AC3E}">
        <p14:creationId xmlns:p14="http://schemas.microsoft.com/office/powerpoint/2010/main" val="3720361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cxnSp>
        <p:nvCxnSpPr>
          <p:cNvPr id="17" name="Shape 17"/>
          <p:cNvCxnSpPr/>
          <p:nvPr/>
        </p:nvCxnSpPr>
        <p:spPr>
          <a:xfrm>
            <a:off x="656750" y="1680377"/>
            <a:ext cx="566399"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517200" y="610701"/>
            <a:ext cx="11157600" cy="9147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1"/>
          </p:nvPr>
        </p:nvSpPr>
        <p:spPr>
          <a:xfrm>
            <a:off x="517200" y="1986433"/>
            <a:ext cx="11157600" cy="41051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pPr algn="l">
              <a:buClr>
                <a:srgbClr val="000000"/>
              </a:buClr>
              <a:buSzPct val="25000"/>
            </a:pPr>
            <a:fld id="{00000000-1234-1234-1234-123412341234}" type="slidenum">
              <a:rPr lang="en" sz="1867" smtClean="0">
                <a:solidFill>
                  <a:srgbClr val="000000"/>
                </a:solidFill>
                <a:latin typeface="Arial"/>
                <a:ea typeface="Arial"/>
                <a:cs typeface="Arial"/>
                <a:sym typeface="Arial"/>
                <a:rtl val="0"/>
              </a:rPr>
              <a:pPr algn="l">
                <a:buClr>
                  <a:srgbClr val="000000"/>
                </a:buClr>
                <a:buSzPct val="25000"/>
              </a:pPr>
              <a:t>‹#›</a:t>
            </a:fld>
            <a:endParaRPr lang="en" sz="1867">
              <a:solidFill>
                <a:srgbClr val="000000"/>
              </a:solidFill>
              <a:latin typeface="Arial"/>
              <a:ea typeface="Arial"/>
              <a:cs typeface="Arial"/>
              <a:sym typeface="Arial"/>
              <a:rtl val="0"/>
            </a:endParaRPr>
          </a:p>
        </p:txBody>
      </p:sp>
      <p:sp>
        <p:nvSpPr>
          <p:cNvPr id="21" name="Shape 21"/>
          <p:cNvSpPr txBox="1"/>
          <p:nvPr/>
        </p:nvSpPr>
        <p:spPr>
          <a:xfrm>
            <a:off x="0" y="6403167"/>
            <a:ext cx="12192000" cy="454400"/>
          </a:xfrm>
          <a:prstGeom prst="rect">
            <a:avLst/>
          </a:prstGeom>
          <a:noFill/>
          <a:ln>
            <a:noFill/>
          </a:ln>
        </p:spPr>
        <p:txBody>
          <a:bodyPr lIns="121900" tIns="121900" rIns="121900" bIns="121900" anchor="t" anchorCtr="0">
            <a:noAutofit/>
          </a:bodyPr>
          <a:lstStyle/>
          <a:p>
            <a:pPr marL="0" marR="0" lvl="0" indent="0" algn="ctr" rtl="0">
              <a:lnSpc>
                <a:spcPct val="100000"/>
              </a:lnSpc>
              <a:spcBef>
                <a:spcPts val="0"/>
              </a:spcBef>
              <a:spcAft>
                <a:spcPts val="0"/>
              </a:spcAft>
              <a:buClr>
                <a:schemeClr val="accent5"/>
              </a:buClr>
              <a:buSzPct val="25000"/>
              <a:buFont typeface="Roboto Slab"/>
              <a:buNone/>
            </a:pPr>
            <a:r>
              <a:rPr lang="en" sz="1600" b="0" i="0" u="none" strike="noStrike" cap="none" baseline="0">
                <a:solidFill>
                  <a:schemeClr val="accent5"/>
                </a:solidFill>
                <a:latin typeface="Roboto Slab"/>
                <a:ea typeface="Roboto Slab"/>
                <a:cs typeface="Roboto Slab"/>
                <a:sym typeface="Roboto Slab"/>
                <a:rtl val="0"/>
              </a:rPr>
              <a:t>CHRIS THOMAS • INGHAM ISD • CTHOMAS@INGHAMISD.ORG • GOO.GL/</a:t>
            </a:r>
            <a:r>
              <a:rPr lang="en" sz="1600">
                <a:solidFill>
                  <a:schemeClr val="accent5"/>
                </a:solidFill>
                <a:latin typeface="Roboto Slab"/>
                <a:ea typeface="Roboto Slab"/>
                <a:cs typeface="Roboto Slab"/>
                <a:sym typeface="Roboto Slab"/>
                <a:rtl val="0"/>
              </a:rPr>
              <a:t>3tW4qd</a:t>
            </a:r>
          </a:p>
          <a:p>
            <a:pPr marL="0" marR="0" lvl="0" indent="0" algn="ctr" rtl="0">
              <a:lnSpc>
                <a:spcPct val="100000"/>
              </a:lnSpc>
              <a:spcBef>
                <a:spcPts val="0"/>
              </a:spcBef>
              <a:spcAft>
                <a:spcPts val="0"/>
              </a:spcAft>
              <a:buClr>
                <a:srgbClr val="000000"/>
              </a:buClr>
              <a:buFont typeface="Arial"/>
              <a:buNone/>
            </a:pPr>
            <a:endParaRPr sz="1600" b="0" i="0" u="none" strike="noStrike" cap="none" baseline="0">
              <a:solidFill>
                <a:schemeClr val="accent5"/>
              </a:solidFill>
              <a:latin typeface="Roboto Slab"/>
              <a:ea typeface="Roboto Slab"/>
              <a:cs typeface="Roboto Slab"/>
              <a:sym typeface="Roboto Slab"/>
              <a:rtl val="0"/>
            </a:endParaRPr>
          </a:p>
        </p:txBody>
      </p:sp>
    </p:spTree>
    <p:extLst>
      <p:ext uri="{BB962C8B-B14F-4D97-AF65-F5344CB8AC3E}">
        <p14:creationId xmlns:p14="http://schemas.microsoft.com/office/powerpoint/2010/main" val="124072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4C558B-AA92-4927-9F6B-C24E2DF5B9C9}" type="datetime1">
              <a:rPr lang="en-US" smtClean="0"/>
              <a:t>9/23/2019</a:t>
            </a:fld>
            <a:endParaRPr lang="en-US"/>
          </a:p>
        </p:txBody>
      </p:sp>
      <p:sp>
        <p:nvSpPr>
          <p:cNvPr id="5" name="Footer Placeholder 4"/>
          <p:cNvSpPr>
            <a:spLocks noGrp="1"/>
          </p:cNvSpPr>
          <p:nvPr>
            <p:ph type="ftr" sz="quarter" idx="11"/>
          </p:nvPr>
        </p:nvSpPr>
        <p:spPr/>
        <p:txBody>
          <a:bodyPr/>
          <a:lstStyle/>
          <a:p>
            <a:r>
              <a:rPr lang="en-US"/>
              <a:t>test</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0541-5323-47C7-92F2-828D50B44AC9}" type="datetime1">
              <a:rPr lang="en-US" smtClean="0"/>
              <a:t>9/23/2019</a:t>
            </a:fld>
            <a:endParaRPr lang="en-US"/>
          </a:p>
        </p:txBody>
      </p:sp>
      <p:sp>
        <p:nvSpPr>
          <p:cNvPr id="5" name="Footer Placeholder 4"/>
          <p:cNvSpPr>
            <a:spLocks noGrp="1"/>
          </p:cNvSpPr>
          <p:nvPr>
            <p:ph type="ftr" sz="quarter" idx="11"/>
          </p:nvPr>
        </p:nvSpPr>
        <p:spPr/>
        <p:txBody>
          <a:bodyPr/>
          <a:lstStyle/>
          <a:p>
            <a:r>
              <a:rPr lang="en-US"/>
              <a:t>test</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7C7CB9-8427-4C10-B050-2B3AD8CA654C}" type="datetime1">
              <a:rPr lang="en-US" smtClean="0"/>
              <a:t>9/23/2019</a:t>
            </a:fld>
            <a:endParaRPr lang="en-US"/>
          </a:p>
        </p:txBody>
      </p:sp>
      <p:sp>
        <p:nvSpPr>
          <p:cNvPr id="6" name="Footer Placeholder 5"/>
          <p:cNvSpPr>
            <a:spLocks noGrp="1"/>
          </p:cNvSpPr>
          <p:nvPr>
            <p:ph type="ftr" sz="quarter" idx="11"/>
          </p:nvPr>
        </p:nvSpPr>
        <p:spPr/>
        <p:txBody>
          <a:bodyPr/>
          <a:lstStyle/>
          <a:p>
            <a:r>
              <a:rPr lang="en-US"/>
              <a:t>test</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93AF53-8D44-4A84-9B5F-DFB798741936}" type="datetime1">
              <a:rPr lang="en-US" smtClean="0"/>
              <a:t>9/23/2019</a:t>
            </a:fld>
            <a:endParaRPr lang="en-US"/>
          </a:p>
        </p:txBody>
      </p:sp>
      <p:sp>
        <p:nvSpPr>
          <p:cNvPr id="8" name="Footer Placeholder 7"/>
          <p:cNvSpPr>
            <a:spLocks noGrp="1"/>
          </p:cNvSpPr>
          <p:nvPr>
            <p:ph type="ftr" sz="quarter" idx="11"/>
          </p:nvPr>
        </p:nvSpPr>
        <p:spPr/>
        <p:txBody>
          <a:bodyPr/>
          <a:lstStyle/>
          <a:p>
            <a:r>
              <a:rPr lang="en-US"/>
              <a:t>test</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A158A1-5B36-4158-8ED0-D5DE740740EC}" type="datetime1">
              <a:rPr lang="en-US" smtClean="0"/>
              <a:t>9/23/2019</a:t>
            </a:fld>
            <a:endParaRPr lang="en-US"/>
          </a:p>
        </p:txBody>
      </p:sp>
      <p:sp>
        <p:nvSpPr>
          <p:cNvPr id="4" name="Footer Placeholder 3"/>
          <p:cNvSpPr>
            <a:spLocks noGrp="1"/>
          </p:cNvSpPr>
          <p:nvPr>
            <p:ph type="ftr" sz="quarter" idx="11"/>
          </p:nvPr>
        </p:nvSpPr>
        <p:spPr/>
        <p:txBody>
          <a:bodyPr/>
          <a:lstStyle/>
          <a:p>
            <a:r>
              <a:rPr lang="en-US"/>
              <a:t>test</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368D4D-C496-41D1-AF2B-2BCFB3724491}" type="datetime1">
              <a:rPr lang="en-US" smtClean="0"/>
              <a:t>9/23/2019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test</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3CD9B5-485F-4FA4-9355-55F034CA3EE6}" type="datetime1">
              <a:rPr lang="en-US" smtClean="0"/>
              <a:t>9/23/2019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test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36ADE4-75D1-487D-B211-43D77272ECB6}" type="datetime1">
              <a:rPr lang="en-US" smtClean="0"/>
              <a:t>9/23/2019</a:t>
            </a:fld>
            <a:endParaRPr lang="en-US"/>
          </a:p>
        </p:txBody>
      </p:sp>
      <p:sp>
        <p:nvSpPr>
          <p:cNvPr id="6" name="Footer Placeholder 5"/>
          <p:cNvSpPr>
            <a:spLocks noGrp="1"/>
          </p:cNvSpPr>
          <p:nvPr>
            <p:ph type="ftr" sz="quarter" idx="11"/>
          </p:nvPr>
        </p:nvSpPr>
        <p:spPr/>
        <p:txBody>
          <a:bodyPr/>
          <a:lstStyle/>
          <a:p>
            <a:r>
              <a:rPr lang="en-US"/>
              <a:t>test</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CE889B-7CBB-4070-B07E-B31AD68A71B2}" type="datetime1">
              <a:rPr lang="en-US" smtClean="0"/>
              <a:t>9/23/2019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test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tiny.cc/MISCUG-PADT" TargetMode="External"/><Relationship Id="rId12"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2.xml"/><Relationship Id="rId4" Type="http://schemas.openxmlformats.org/officeDocument/2006/relationships/image" Target="../media/image2.jpeg"/><Relationship Id="rId9" Type="http://schemas.openxmlformats.org/officeDocument/2006/relationships/image" Target="../media/image5.png"/><Relationship Id="rId14" Type="http://schemas.openxmlformats.org/officeDocument/2006/relationships/customXml" Target="../ink/ink4.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7.xml.rels><?xml version="1.0" encoding="UTF-8" standalone="yes"?>
<Relationships xmlns="http://schemas.openxmlformats.org/package/2006/relationships"><Relationship Id="rId8" Type="http://schemas.openxmlformats.org/officeDocument/2006/relationships/hyperlink" Target="http://dcunningham.net/" TargetMode="External"/><Relationship Id="rId3" Type="http://schemas.openxmlformats.org/officeDocument/2006/relationships/hyperlink" Target="http://psappdeploytoolkit.com/" TargetMode="External"/><Relationship Id="rId7" Type="http://schemas.openxmlformats.org/officeDocument/2006/relationships/hyperlink" Target="https://twitter.com/sintaxas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twitter.com/seanels" TargetMode="External"/><Relationship Id="rId5" Type="http://schemas.openxmlformats.org/officeDocument/2006/relationships/hyperlink" Target="https://discourse.psappdeploytoolkit.com/" TargetMode="External"/><Relationship Id="rId10" Type="http://schemas.openxmlformats.org/officeDocument/2006/relationships/image" Target="../media/image23.svg"/><Relationship Id="rId4" Type="http://schemas.openxmlformats.org/officeDocument/2006/relationships/hyperlink" Target="https://github.com/PSAppDeployToolkit/PSAppDeployToolkit/releases/download/v3.7.0/PSAppDeployToolkit_v3.7.0.zip" TargetMode="External"/><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hyperlink" Target="https://channel9.msdn.com/Events/TechEd/NorthAmerica/2014/PCIT-B320#fbid=czvhH53OWql" TargetMode="External"/><Relationship Id="rId3" Type="http://schemas.openxmlformats.org/officeDocument/2006/relationships/hyperlink" Target="https://twitter.com/agerlund" TargetMode="External"/><Relationship Id="rId7" Type="http://schemas.openxmlformats.org/officeDocument/2006/relationships/hyperlink" Target="http://ccmexec.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twitter.com/ccmexec" TargetMode="External"/><Relationship Id="rId5" Type="http://schemas.openxmlformats.org/officeDocument/2006/relationships/hyperlink" Target="https://www.youtube.com/watch?v=9hDFqcPjjSA" TargetMode="External"/><Relationship Id="rId10" Type="http://schemas.openxmlformats.org/officeDocument/2006/relationships/image" Target="../media/image25.svg"/><Relationship Id="rId4" Type="http://schemas.openxmlformats.org/officeDocument/2006/relationships/hyperlink" Target="http://blog.coretech.dk/author/kea/" TargetMode="External"/><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replicajunction.github.io/2015/04/07/installing-applications-with-psadt-part1/" TargetMode="External"/><Relationship Id="rId7" Type="http://schemas.openxmlformats.org/officeDocument/2006/relationships/hyperlink" Target="http://dcunningham.ne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dcunningham.net/psappdeploytoolkit-get-the-benefits-without-writing-a-single-line-of-powershell/" TargetMode="External"/><Relationship Id="rId5" Type="http://schemas.openxmlformats.org/officeDocument/2006/relationships/hyperlink" Target="http://jengeek.blogspot.com/2014/07/java-deployment-with-sccm-2012-and.html" TargetMode="External"/><Relationship Id="rId4" Type="http://schemas.openxmlformats.org/officeDocument/2006/relationships/hyperlink" Target="https://www.youtube.com/watch?v=9bNsrP8iri4" TargetMode="External"/><Relationship Id="rId9"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hyperlink" Target="http://unattended.sourceforge.net/installers.php" TargetMode="External"/><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david-obrien.net/2014/04/applications-vs-packages-configmgr-package-model-wont-go-anywhere/" TargetMode="External"/><Relationship Id="rId5" Type="http://schemas.openxmlformats.org/officeDocument/2006/relationships/hyperlink" Target="http://blog.configmgrftw.com/error-codes/" TargetMode="External"/><Relationship Id="rId4" Type="http://schemas.openxmlformats.org/officeDocument/2006/relationships/hyperlink" Target="https://msdn.microsoft.com/en-us/library/windows/desktop/ms681381.aspx"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sdmsoftware.com/group-policy-blog/wmi/why-win32_product-is-bad-news/" TargetMode="External"/><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foxdeploy.com/series/learning-gui-toolmaking-series/" TargetMode="External"/><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png"/><Relationship Id="rId10" Type="http://schemas.openxmlformats.org/officeDocument/2006/relationships/hyperlink" Target="https://github.com/PSAppDeployToolkit/PSAppDeployToolkit/releases/download/v3.7.0/PSAppDeployToolkit_v3.7.0.zip" TargetMode="External"/><Relationship Id="rId4" Type="http://schemas.openxmlformats.org/officeDocument/2006/relationships/image" Target="../media/image38.png"/><Relationship Id="rId9" Type="http://schemas.openxmlformats.org/officeDocument/2006/relationships/image" Target="../media/image43.png"/></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png"/><Relationship Id="rId7" Type="http://schemas.openxmlformats.org/officeDocument/2006/relationships/hyperlink" Target="https://psappdeploytoolkit.com/news/" TargetMode="External"/><Relationship Id="rId2" Type="http://schemas.openxmlformats.org/officeDocument/2006/relationships/hyperlink" Target="https://blogs.flexera.com/application-readiness/2017/08/faster-deployment-powershell-app-wrapping-quickly-prepares-software-for-deployment/" TargetMode="Externa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hyperlink" Target="https://helpnet.flexerasoftware.com/adminstudio2016sp2/rn/AS2016sp2ReleaseNotes.htm#as2016sp2releasenotes_3422341127_1038270" TargetMode="External"/><Relationship Id="rId4" Type="http://schemas.openxmlformats.org/officeDocument/2006/relationships/image" Target="../media/image46.png"/><Relationship Id="rId9"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sccm/core/plan-design/changes/whats-new-in-version-1806#client-management" TargetMode="External"/><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gist.github.com/chrisATautomatemystuff/81f9d6bfb9adae9f4600a2f14325857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liveinghamisd-my.sharepoint.com/:b:/g/personal/cthomas_inghamisd_org/EeVA4Jx_KwxJsnkBlB5EyocB5lZrXcwnFT3puf0ykjKkvA?e=1dha1a" TargetMode="External"/><Relationship Id="rId13" Type="http://schemas.openxmlformats.org/officeDocument/2006/relationships/hyperlink" Target="https://www.maeds.org/" TargetMode="External"/><Relationship Id="rId3" Type="http://schemas.openxmlformats.org/officeDocument/2006/relationships/hyperlink" Target="https://twitter.com/KrisYPMP" TargetMode="External"/><Relationship Id="rId7" Type="http://schemas.openxmlformats.org/officeDocument/2006/relationships/hyperlink" Target="https://liveinghamisd-my.sharepoint.com/:b:/g/personal/cthomas_inghamisd_org/ESbH_FFhQhdFsUlyuXNl9e0BZf5bJWDmnXaGb-goBUvVkA?e=VdDdhW" TargetMode="External"/><Relationship Id="rId12" Type="http://schemas.openxmlformats.org/officeDocument/2006/relationships/hyperlink" Target="https://docs.microsoft.com/en-us/teamblog/introducing-docs-microsoft-com" TargetMode="External"/><Relationship Id="rId1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hyperlink" Target="https://www.hanselman.com/blog/ExploringImpostorSyndromeInTechnologySXSW15.aspx" TargetMode="External"/><Relationship Id="rId1" Type="http://schemas.openxmlformats.org/officeDocument/2006/relationships/slideLayout" Target="../slideLayouts/slideLayout8.xml"/><Relationship Id="rId6" Type="http://schemas.openxmlformats.org/officeDocument/2006/relationships/hyperlink" Target="https://liveinghamisd-my.sharepoint.com/:b:/g/personal/cthomas_inghamisd_org/EWxmGa3LyAhAty5PSfwFyO0BEHnY80buGO1GUh1gLOvssA?e=vHi57R" TargetMode="External"/><Relationship Id="rId11" Type="http://schemas.openxmlformats.org/officeDocument/2006/relationships/hyperlink" Target="https://tiny.cc/MACULOffice365" TargetMode="External"/><Relationship Id="rId5" Type="http://schemas.openxmlformats.org/officeDocument/2006/relationships/hyperlink" Target="https://liveinghamisd-my.sharepoint.com/:b:/g/personal/cthomas_inghamisd_org/EQ45o-vEhVdDjkkGJN-Q4gIBj_Mr0lXnxd78rzssclvwtg?e=K1PXh3" TargetMode="External"/><Relationship Id="rId15" Type="http://schemas.openxmlformats.org/officeDocument/2006/relationships/hyperlink" Target="https://donjones.com/2017/01/26/youve-got-the-syndrome-dont-you/" TargetMode="External"/><Relationship Id="rId10" Type="http://schemas.openxmlformats.org/officeDocument/2006/relationships/hyperlink" Target="https://liveinghamisd-my.sharepoint.com/:b:/g/personal/cthomas_inghamisd_org/EciPmPapDaVKo3xZhQRicUIBRX-hgRNQq_YzJ_ECDebgRw?e=yrDTZi" TargetMode="External"/><Relationship Id="rId4" Type="http://schemas.openxmlformats.org/officeDocument/2006/relationships/hyperlink" Target="https://twitter.com/KevG" TargetMode="External"/><Relationship Id="rId9" Type="http://schemas.openxmlformats.org/officeDocument/2006/relationships/hyperlink" Target="https://liveinghamisd-my.sharepoint.com/:b:/g/personal/cthomas_inghamisd_org/EYynLVkGJ99NhV9-nMw0ukkB8dUhEDNVYcwFUqfOyyxbvw?e=QNrHcq" TargetMode="External"/><Relationship Id="rId14" Type="http://schemas.openxmlformats.org/officeDocument/2006/relationships/hyperlink" Target="https://www.meetup.com/miscu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pastebin.com/6QxKiYp3"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hyperlink" Target="https://jdhitsolutions.com/blog/powershell/1055/more-wmi-dates-win32product-installdate/" TargetMode="External"/><Relationship Id="rId2" Type="http://schemas.openxmlformats.org/officeDocument/2006/relationships/hyperlink" Target="https://pastebin.com/ygAZPpcX" TargetMode="Externa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hyperlink" Target="http://pastebin.com/ZTxViEuj" TargetMode="External"/><Relationship Id="rId2" Type="http://schemas.openxmlformats.org/officeDocument/2006/relationships/hyperlink" Target="http://unattended.sourceforge.net/installers.php" TargetMode="Externa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hyperlink" Target="https://sccmpackager.wordpress.com/tag/trusted-publisher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pastebin.com/ZTxViEuj" TargetMode="Externa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8.xml.rels><?xml version="1.0" encoding="UTF-8" standalone="yes"?>
<Relationships xmlns="http://schemas.openxmlformats.org/package/2006/relationships"><Relationship Id="rId3" Type="http://schemas.openxmlformats.org/officeDocument/2006/relationships/hyperlink" Target="https://www.shouldiremoveit.com/WebTablet-FB-Plugin-13716-program.aspx" TargetMode="External"/><Relationship Id="rId2" Type="http://schemas.openxmlformats.org/officeDocument/2006/relationships/hyperlink" Target="https://pastebin.com/6QxKiYp3" TargetMode="Externa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gist.github.com/chrisATautomatemystuff/57c79632c1682f32af826affa6fcf42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donjones.com/2017/10/19/become-the-master-or-go-away/"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tiny.cc/MISCUG-PADT" TargetMode="External"/><Relationship Id="rId7" Type="http://schemas.openxmlformats.org/officeDocument/2006/relationships/image" Target="../media/image7.png"/><Relationship Id="rId2" Type="http://schemas.openxmlformats.org/officeDocument/2006/relationships/image" Target="../media/image66.gif"/><Relationship Id="rId1" Type="http://schemas.openxmlformats.org/officeDocument/2006/relationships/slideLayout" Target="../slideLayouts/slideLayout6.xml"/><Relationship Id="rId6" Type="http://schemas.openxmlformats.org/officeDocument/2006/relationships/customXml" Target="../ink/ink6.xml"/><Relationship Id="rId5" Type="http://schemas.openxmlformats.org/officeDocument/2006/relationships/image" Target="../media/image6.png"/><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3" Type="http://schemas.openxmlformats.org/officeDocument/2006/relationships/hyperlink" Target="https://www.bridge-global.com/blog/3-types-of-knowledge/"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hyperlink" Target="https://channel9.msdn.com/Events/TechEd/NorthAmerica/2014/DCIM-B318"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a:p>
        </p:txBody>
      </p:sp>
      <p:sp>
        <p:nvSpPr>
          <p:cNvPr id="16" name="Title 1">
            <a:extLst>
              <a:ext uri="{FF2B5EF4-FFF2-40B4-BE49-F238E27FC236}">
                <a16:creationId xmlns:a16="http://schemas.microsoft.com/office/drawing/2014/main" id="{438A7F85-94D7-43A7-ABC5-69021160E8D4}"/>
              </a:ext>
            </a:extLst>
          </p:cNvPr>
          <p:cNvSpPr>
            <a:spLocks noGrp="1"/>
          </p:cNvSpPr>
          <p:nvPr>
            <p:ph type="ctrTitle"/>
          </p:nvPr>
        </p:nvSpPr>
        <p:spPr>
          <a:xfrm>
            <a:off x="1097280" y="758952"/>
            <a:ext cx="10058400" cy="3566160"/>
          </a:xfrm>
        </p:spPr>
        <p:txBody>
          <a:bodyPr/>
          <a:lstStyle/>
          <a:p>
            <a:r>
              <a:rPr lang="en-US" dirty="0">
                <a:solidFill>
                  <a:schemeClr val="tx1"/>
                </a:solidFill>
              </a:rPr>
              <a:t>MISCUG</a:t>
            </a:r>
            <a:br>
              <a:rPr lang="en-US" dirty="0">
                <a:solidFill>
                  <a:schemeClr val="tx1"/>
                </a:solidFill>
              </a:rPr>
            </a:br>
            <a:r>
              <a:rPr lang="en-US" dirty="0">
                <a:solidFill>
                  <a:schemeClr val="tx1"/>
                </a:solidFill>
              </a:rPr>
              <a:t>PowerShell App Deployment Toolkit</a:t>
            </a:r>
          </a:p>
        </p:txBody>
      </p:sp>
      <p:sp>
        <p:nvSpPr>
          <p:cNvPr id="17" name="Subtitle 2">
            <a:extLst>
              <a:ext uri="{FF2B5EF4-FFF2-40B4-BE49-F238E27FC236}">
                <a16:creationId xmlns:a16="http://schemas.microsoft.com/office/drawing/2014/main" id="{F0751C30-5120-40F9-8160-5D81F587418F}"/>
              </a:ext>
            </a:extLst>
          </p:cNvPr>
          <p:cNvSpPr>
            <a:spLocks noGrp="1"/>
          </p:cNvSpPr>
          <p:nvPr>
            <p:ph type="subTitle" idx="1"/>
          </p:nvPr>
        </p:nvSpPr>
        <p:spPr>
          <a:xfrm>
            <a:off x="1100051" y="4455620"/>
            <a:ext cx="10058400" cy="1643427"/>
          </a:xfrm>
        </p:spPr>
        <p:txBody>
          <a:bodyPr>
            <a:normAutofit fontScale="92500" lnSpcReduction="20000"/>
          </a:bodyPr>
          <a:lstStyle/>
          <a:p>
            <a:r>
              <a:rPr lang="en-US" dirty="0">
                <a:solidFill>
                  <a:schemeClr val="accent2"/>
                </a:solidFill>
                <a:cs typeface="Calibri Light"/>
              </a:rPr>
              <a:t>	Chris Thomas</a:t>
            </a:r>
          </a:p>
          <a:p>
            <a:r>
              <a:rPr lang="en-US" dirty="0">
                <a:solidFill>
                  <a:schemeClr val="accent2"/>
                </a:solidFill>
                <a:cs typeface="Calibri Light"/>
              </a:rPr>
              <a:t>	Desktop engineer - Ingham ISD</a:t>
            </a:r>
          </a:p>
          <a:p>
            <a:r>
              <a:rPr lang="en-US" dirty="0">
                <a:solidFill>
                  <a:schemeClr val="accent2"/>
                </a:solidFill>
                <a:cs typeface="Calibri Light"/>
              </a:rPr>
              <a:t>	Cthomas@inghamisd.org</a:t>
            </a:r>
          </a:p>
          <a:p>
            <a:r>
              <a:rPr lang="en-US" dirty="0">
                <a:solidFill>
                  <a:schemeClr val="accent2"/>
                </a:solidFill>
                <a:cs typeface="Calibri Light"/>
              </a:rPr>
              <a:t>	@</a:t>
            </a:r>
            <a:r>
              <a:rPr lang="en-US" dirty="0" err="1">
                <a:solidFill>
                  <a:schemeClr val="accent2"/>
                </a:solidFill>
                <a:cs typeface="Calibri Light"/>
              </a:rPr>
              <a:t>Automatemystuff</a:t>
            </a:r>
            <a:endParaRPr lang="en-US" dirty="0">
              <a:solidFill>
                <a:schemeClr val="accent2"/>
              </a:solidFill>
              <a:cs typeface="Calibri Light"/>
            </a:endParaRPr>
          </a:p>
        </p:txBody>
      </p:sp>
      <p:pic>
        <p:nvPicPr>
          <p:cNvPr id="18" name="Picture 4" descr="https://inghamisd.org/downloads/iisd_home/iisd_logo.png">
            <a:extLst>
              <a:ext uri="{FF2B5EF4-FFF2-40B4-BE49-F238E27FC236}">
                <a16:creationId xmlns:a16="http://schemas.microsoft.com/office/drawing/2014/main" id="{F5DACD87-353C-4C2D-87A2-0559FBBC6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705" y="4931871"/>
            <a:ext cx="2466975" cy="6667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s://lh3.googleusercontent.com/0ytCZCA1LPUmEOnZI1PcIN4jqAvD9QVXEn5G5uHbHzQ9ZHCAYmUkUGmhEw1VvkKNMVNAfXWHasKrZdhUpvlmif9lMF2axCvvlUoNsWp547cOzcNAWFGtmERTD5qgjIaOeyjE6-aaZ7MOVNtupB9Laxa7dAIqQsLNz4UXBfXLsTb3RwrgNq3iyfhewJ0FkW0NOB7gV5bg6yrWTXjRuLqM4Z4lGvWUdv67vv_VK2kNDOJCc2ehQ9WjVe9_V4QZCcMENNqXPFys-ladA0si_FrpG5Lv41aC2HXiQajbTUFNdsfB3cxBD8Da6Wti02-lUTkvvcx_UyisutuKSaIBY01VSCYEqLKfnW2Mmz8betSgUPNU0UrP9ULC48JcyLgekzrCdVI5okcxM2cx9BcZZpqrqPviJypnlbqVZX7E6LGypyRv-9irCzUlDL1j9zU3O0jIUiZA5zzH1PY5bJvSnH55O3g-lDpJ9Chi1Zaw8AxDEP56IMoNkB3bIbOsAIgoxvw89o9MkmkrVE__WvQgimnkz-WONqadl9sxNgLo4Pqb65EKEgMpymw7v4vc9-Dmw9Cf5SLDdu_AyDt3ozj-4QF0gBy8fjM43DJFm9ZL5OrSGYCcHPm6NkTsJDRYTJAjQasy=w168-h155-no">
            <a:extLst>
              <a:ext uri="{FF2B5EF4-FFF2-40B4-BE49-F238E27FC236}">
                <a16:creationId xmlns:a16="http://schemas.microsoft.com/office/drawing/2014/main" id="{EA6C6673-A48F-42DA-B988-A6FE58C2D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4586130"/>
            <a:ext cx="1247588" cy="1143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B930C791-0F2A-4791-B8D3-41B0C8FBCD52}"/>
              </a:ext>
            </a:extLst>
          </p:cNvPr>
          <p:cNvPicPr>
            <a:picLocks noChangeAspect="1"/>
          </p:cNvPicPr>
          <p:nvPr/>
        </p:nvPicPr>
        <p:blipFill>
          <a:blip r:embed="rId5"/>
          <a:stretch>
            <a:fillRect/>
          </a:stretch>
        </p:blipFill>
        <p:spPr>
          <a:xfrm flipH="1">
            <a:off x="1246905" y="5628473"/>
            <a:ext cx="371527" cy="371527"/>
          </a:xfrm>
          <a:prstGeom prst="rect">
            <a:avLst/>
          </a:prstGeom>
        </p:spPr>
      </p:pic>
      <p:pic>
        <p:nvPicPr>
          <p:cNvPr id="21" name="Picture 20">
            <a:extLst>
              <a:ext uri="{FF2B5EF4-FFF2-40B4-BE49-F238E27FC236}">
                <a16:creationId xmlns:a16="http://schemas.microsoft.com/office/drawing/2014/main" id="{32DDBBB5-FA37-4E86-8FA2-09ED75D8F170}"/>
              </a:ext>
            </a:extLst>
          </p:cNvPr>
          <p:cNvPicPr>
            <a:picLocks noChangeAspect="1"/>
          </p:cNvPicPr>
          <p:nvPr/>
        </p:nvPicPr>
        <p:blipFill>
          <a:blip r:embed="rId6"/>
          <a:stretch>
            <a:fillRect/>
          </a:stretch>
        </p:blipFill>
        <p:spPr>
          <a:xfrm>
            <a:off x="1170818" y="5142063"/>
            <a:ext cx="523699" cy="456558"/>
          </a:xfrm>
          <a:prstGeom prst="rect">
            <a:avLst/>
          </a:prstGeom>
        </p:spPr>
      </p:pic>
      <p:sp>
        <p:nvSpPr>
          <p:cNvPr id="9" name="TextBox 8">
            <a:extLst>
              <a:ext uri="{FF2B5EF4-FFF2-40B4-BE49-F238E27FC236}">
                <a16:creationId xmlns:a16="http://schemas.microsoft.com/office/drawing/2014/main" id="{56350B8B-FCB5-4AD6-9510-E4B6D237420F}"/>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hlinkClick r:id="rId7">
                  <a:extLst>
                    <a:ext uri="{A12FA001-AC4F-418D-AE19-62706E023703}">
                      <ahyp:hlinkClr xmlns:ahyp="http://schemas.microsoft.com/office/drawing/2018/hyperlinkcolor" val="tx"/>
                    </a:ext>
                  </a:extLst>
                </a:hlinkClick>
              </a:rPr>
              <a:t>https://tiny.cc/MISCUG-PADT</a:t>
            </a:r>
            <a:endParaRPr lang="en-US" dirty="0">
              <a:solidFill>
                <a:schemeClr val="bg1"/>
              </a:solidFill>
            </a:endParaRPr>
          </a:p>
        </p:txBody>
      </p:sp>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ACCCD265-9F81-4298-A156-C2AF1B204267}"/>
                  </a:ext>
                </a:extLst>
              </p14:cNvPr>
              <p14:cNvContentPartPr/>
              <p14:nvPr/>
            </p14:nvContentPartPr>
            <p14:xfrm>
              <a:off x="1118935" y="1526898"/>
              <a:ext cx="3575880" cy="387720"/>
            </p14:xfrm>
          </p:contentPart>
        </mc:Choice>
        <mc:Fallback>
          <p:pic>
            <p:nvPicPr>
              <p:cNvPr id="3" name="Ink 2">
                <a:extLst>
                  <a:ext uri="{FF2B5EF4-FFF2-40B4-BE49-F238E27FC236}">
                    <a16:creationId xmlns:a16="http://schemas.microsoft.com/office/drawing/2014/main" id="{ACCCD265-9F81-4298-A156-C2AF1B204267}"/>
                  </a:ext>
                </a:extLst>
              </p:cNvPr>
              <p:cNvPicPr/>
              <p:nvPr/>
            </p:nvPicPr>
            <p:blipFill>
              <a:blip r:embed="rId9"/>
              <a:stretch>
                <a:fillRect/>
              </a:stretch>
            </p:blipFill>
            <p:spPr>
              <a:xfrm>
                <a:off x="1056295" y="1463898"/>
                <a:ext cx="370152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1" name="Ink 30">
                <a:extLst>
                  <a:ext uri="{FF2B5EF4-FFF2-40B4-BE49-F238E27FC236}">
                    <a16:creationId xmlns:a16="http://schemas.microsoft.com/office/drawing/2014/main" id="{31BD58B3-09C5-40B3-9A60-82601A0CD16B}"/>
                  </a:ext>
                </a:extLst>
              </p14:cNvPr>
              <p14:cNvContentPartPr/>
              <p14:nvPr/>
            </p14:nvContentPartPr>
            <p14:xfrm>
              <a:off x="6083695" y="6518658"/>
              <a:ext cx="839880" cy="194400"/>
            </p14:xfrm>
          </p:contentPart>
        </mc:Choice>
        <mc:Fallback>
          <p:pic>
            <p:nvPicPr>
              <p:cNvPr id="31" name="Ink 30">
                <a:extLst>
                  <a:ext uri="{FF2B5EF4-FFF2-40B4-BE49-F238E27FC236}">
                    <a16:creationId xmlns:a16="http://schemas.microsoft.com/office/drawing/2014/main" id="{31BD58B3-09C5-40B3-9A60-82601A0CD16B}"/>
                  </a:ext>
                </a:extLst>
              </p:cNvPr>
              <p:cNvPicPr/>
              <p:nvPr/>
            </p:nvPicPr>
            <p:blipFill>
              <a:blip r:embed="rId11"/>
              <a:stretch>
                <a:fillRect/>
              </a:stretch>
            </p:blipFill>
            <p:spPr>
              <a:xfrm>
                <a:off x="6065695" y="6500658"/>
                <a:ext cx="8755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2" name="Ink 31">
                <a:extLst>
                  <a:ext uri="{FF2B5EF4-FFF2-40B4-BE49-F238E27FC236}">
                    <a16:creationId xmlns:a16="http://schemas.microsoft.com/office/drawing/2014/main" id="{67307F73-62E6-4378-A6D0-E7CDC13D87D5}"/>
                  </a:ext>
                </a:extLst>
              </p14:cNvPr>
              <p14:cNvContentPartPr/>
              <p14:nvPr/>
            </p14:nvContentPartPr>
            <p14:xfrm>
              <a:off x="6141968" y="6122183"/>
              <a:ext cx="722520" cy="196920"/>
            </p14:xfrm>
          </p:contentPart>
        </mc:Choice>
        <mc:Fallback>
          <p:pic>
            <p:nvPicPr>
              <p:cNvPr id="32" name="Ink 31">
                <a:extLst>
                  <a:ext uri="{FF2B5EF4-FFF2-40B4-BE49-F238E27FC236}">
                    <a16:creationId xmlns:a16="http://schemas.microsoft.com/office/drawing/2014/main" id="{67307F73-62E6-4378-A6D0-E7CDC13D87D5}"/>
                  </a:ext>
                </a:extLst>
              </p:cNvPr>
              <p:cNvPicPr/>
              <p:nvPr/>
            </p:nvPicPr>
            <p:blipFill>
              <a:blip r:embed="rId13"/>
              <a:stretch>
                <a:fillRect/>
              </a:stretch>
            </p:blipFill>
            <p:spPr>
              <a:xfrm>
                <a:off x="6132968" y="6113183"/>
                <a:ext cx="7401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3" name="Ink 32">
                <a:extLst>
                  <a:ext uri="{FF2B5EF4-FFF2-40B4-BE49-F238E27FC236}">
                    <a16:creationId xmlns:a16="http://schemas.microsoft.com/office/drawing/2014/main" id="{0DED4DC8-E7EE-4D6A-A350-78DF814F9200}"/>
                  </a:ext>
                </a:extLst>
              </p14:cNvPr>
              <p14:cNvContentPartPr/>
              <p14:nvPr/>
            </p14:nvContentPartPr>
            <p14:xfrm>
              <a:off x="1292878" y="265632"/>
              <a:ext cx="2947102" cy="803221"/>
            </p14:xfrm>
          </p:contentPart>
        </mc:Choice>
        <mc:Fallback>
          <p:pic>
            <p:nvPicPr>
              <p:cNvPr id="33" name="Ink 32">
                <a:extLst>
                  <a:ext uri="{FF2B5EF4-FFF2-40B4-BE49-F238E27FC236}">
                    <a16:creationId xmlns:a16="http://schemas.microsoft.com/office/drawing/2014/main" id="{0DED4DC8-E7EE-4D6A-A350-78DF814F9200}"/>
                  </a:ext>
                </a:extLst>
              </p:cNvPr>
              <p:cNvPicPr/>
              <p:nvPr/>
            </p:nvPicPr>
            <p:blipFill>
              <a:blip r:embed="rId15"/>
              <a:stretch>
                <a:fillRect/>
              </a:stretch>
            </p:blipFill>
            <p:spPr>
              <a:xfrm>
                <a:off x="1256867" y="229581"/>
                <a:ext cx="3018763" cy="874963"/>
              </a:xfrm>
              <a:prstGeom prst="rect">
                <a:avLst/>
              </a:prstGeom>
            </p:spPr>
          </p:pic>
        </mc:Fallback>
      </mc:AlternateContent>
    </p:spTree>
    <p:extLst>
      <p:ext uri="{BB962C8B-B14F-4D97-AF65-F5344CB8AC3E}">
        <p14:creationId xmlns:p14="http://schemas.microsoft.com/office/powerpoint/2010/main" val="29293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Remember Microsoft Compiled HTML Help Files?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41424920"/>
              </p:ext>
            </p:extLst>
          </p:nvPr>
        </p:nvGraphicFramePr>
        <p:xfrm>
          <a:off x="4126764" y="291401"/>
          <a:ext cx="8065236" cy="1225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p:cNvSpPr>
            <a:spLocks noGrp="1"/>
          </p:cNvSpPr>
          <p:nvPr>
            <p:ph type="body" sz="half" idx="2"/>
          </p:nvPr>
        </p:nvSpPr>
        <p:spPr>
          <a:xfrm>
            <a:off x="457200" y="2877121"/>
            <a:ext cx="3200400" cy="3379124"/>
          </a:xfrm>
        </p:spPr>
        <p:txBody>
          <a:bodyPr vert="horz" lIns="91440" tIns="45720" rIns="91440" bIns="45720" rtlCol="0" anchor="t">
            <a:normAutofit/>
          </a:bodyPr>
          <a:lstStyle/>
          <a:p>
            <a:r>
              <a:rPr lang="en-US"/>
              <a:t> </a:t>
            </a: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68408" y="1854283"/>
            <a:ext cx="923925" cy="952500"/>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2659" y="1854283"/>
            <a:ext cx="5106113" cy="4220164"/>
          </a:xfrm>
          <a:prstGeom prst="rect">
            <a:avLst/>
          </a:prstGeom>
        </p:spPr>
      </p:pic>
      <p:cxnSp>
        <p:nvCxnSpPr>
          <p:cNvPr id="8" name="Straight Arrow Connector 7"/>
          <p:cNvCxnSpPr>
            <a:stCxn id="3" idx="3"/>
          </p:cNvCxnSpPr>
          <p:nvPr/>
        </p:nvCxnSpPr>
        <p:spPr>
          <a:xfrm>
            <a:off x="5392332" y="2330533"/>
            <a:ext cx="146304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34309" y="2877121"/>
            <a:ext cx="1192121" cy="369332"/>
          </a:xfrm>
          <a:prstGeom prst="rect">
            <a:avLst/>
          </a:prstGeom>
          <a:noFill/>
        </p:spPr>
        <p:txBody>
          <a:bodyPr wrap="square" rtlCol="0">
            <a:spAutoFit/>
          </a:bodyPr>
          <a:lstStyle/>
          <a:p>
            <a:r>
              <a:rPr lang="en-US"/>
              <a:t>putty.chm</a:t>
            </a:r>
          </a:p>
        </p:txBody>
      </p:sp>
      <p:sp>
        <p:nvSpPr>
          <p:cNvPr id="7" name="Slide Number Placeholder 6"/>
          <p:cNvSpPr>
            <a:spLocks noGrp="1"/>
          </p:cNvSpPr>
          <p:nvPr>
            <p:ph type="sldNum" sz="quarter" idx="12"/>
          </p:nvPr>
        </p:nvSpPr>
        <p:spPr/>
        <p:txBody>
          <a:bodyPr/>
          <a:lstStyle/>
          <a:p>
            <a:fld id="{4FAB73BC-B049-4115-A692-8D63A059BFB8}" type="slidenum">
              <a:rPr lang="en-US" smtClean="0"/>
              <a:pPr/>
              <a:t>10</a:t>
            </a:fld>
            <a:endParaRPr lang="en-US"/>
          </a:p>
        </p:txBody>
      </p:sp>
    </p:spTree>
    <p:extLst>
      <p:ext uri="{BB962C8B-B14F-4D97-AF65-F5344CB8AC3E}">
        <p14:creationId xmlns:p14="http://schemas.microsoft.com/office/powerpoint/2010/main" val="271102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1401"/>
            <a:ext cx="3200400" cy="1225433"/>
          </a:xfrm>
        </p:spPr>
        <p:txBody>
          <a:bodyPr anchor="ctr" anchorCtr="1">
            <a:normAutofit/>
          </a:bodyPr>
          <a:lstStyle/>
          <a:p>
            <a:r>
              <a:rPr lang="en-US" sz="6600" b="1">
                <a:latin typeface="+mn-lt"/>
              </a:rPr>
              <a:t> G E 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41424920"/>
              </p:ext>
            </p:extLst>
          </p:nvPr>
        </p:nvGraphicFramePr>
        <p:xfrm>
          <a:off x="4126764" y="291401"/>
          <a:ext cx="8065236" cy="1225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p:cNvSpPr>
            <a:spLocks noGrp="1"/>
          </p:cNvSpPr>
          <p:nvPr>
            <p:ph type="body" sz="half" idx="2"/>
          </p:nvPr>
        </p:nvSpPr>
        <p:spPr>
          <a:xfrm>
            <a:off x="457200" y="2877121"/>
            <a:ext cx="3200400" cy="3379124"/>
          </a:xfrm>
        </p:spPr>
        <p:txBody>
          <a:bodyPr vert="horz" lIns="91440" tIns="45720" rIns="91440" bIns="45720" rtlCol="0" anchor="t">
            <a:normAutofit/>
          </a:bodyPr>
          <a:lstStyle/>
          <a:p>
            <a:r>
              <a:rPr lang="en-US"/>
              <a:t> </a:t>
            </a:r>
          </a:p>
        </p:txBody>
      </p:sp>
      <p:sp>
        <p:nvSpPr>
          <p:cNvPr id="7" name="TextBox 6"/>
          <p:cNvSpPr txBox="1"/>
          <p:nvPr/>
        </p:nvSpPr>
        <p:spPr>
          <a:xfrm>
            <a:off x="5225143" y="1516835"/>
            <a:ext cx="915122" cy="5341165"/>
          </a:xfrm>
          <a:prstGeom prst="rect">
            <a:avLst/>
          </a:prstGeom>
          <a:noFill/>
        </p:spPr>
        <p:txBody>
          <a:bodyPr vert="wordArtVert" wrap="square" rtlCol="0">
            <a:spAutoFit/>
          </a:bodyPr>
          <a:lstStyle/>
          <a:p>
            <a:r>
              <a:rPr lang="en-US" sz="4000" b="1">
                <a:solidFill>
                  <a:schemeClr val="accent1"/>
                </a:solidFill>
              </a:rPr>
              <a:t>OMMAND</a:t>
            </a:r>
          </a:p>
        </p:txBody>
      </p:sp>
      <p:sp>
        <p:nvSpPr>
          <p:cNvPr id="12" name="TextBox 11"/>
          <p:cNvSpPr txBox="1"/>
          <p:nvPr/>
        </p:nvSpPr>
        <p:spPr>
          <a:xfrm>
            <a:off x="7793449" y="1516834"/>
            <a:ext cx="915122" cy="5341165"/>
          </a:xfrm>
          <a:prstGeom prst="rect">
            <a:avLst/>
          </a:prstGeom>
          <a:noFill/>
        </p:spPr>
        <p:txBody>
          <a:bodyPr vert="wordArtVert" wrap="square" rtlCol="0">
            <a:spAutoFit/>
          </a:bodyPr>
          <a:lstStyle/>
          <a:p>
            <a:r>
              <a:rPr lang="en-US" sz="4000" b="1">
                <a:solidFill>
                  <a:schemeClr val="accent1"/>
                </a:solidFill>
              </a:rPr>
              <a:t>ELP</a:t>
            </a:r>
          </a:p>
        </p:txBody>
      </p:sp>
      <p:sp>
        <p:nvSpPr>
          <p:cNvPr id="13" name="TextBox 12"/>
          <p:cNvSpPr txBox="1"/>
          <p:nvPr/>
        </p:nvSpPr>
        <p:spPr>
          <a:xfrm>
            <a:off x="10114105" y="1516835"/>
            <a:ext cx="915122" cy="5341165"/>
          </a:xfrm>
          <a:prstGeom prst="rect">
            <a:avLst/>
          </a:prstGeom>
          <a:noFill/>
        </p:spPr>
        <p:txBody>
          <a:bodyPr vert="wordArtVert" wrap="square" rtlCol="0">
            <a:spAutoFit/>
          </a:bodyPr>
          <a:lstStyle/>
          <a:p>
            <a:r>
              <a:rPr lang="en-US" sz="4000" b="1">
                <a:solidFill>
                  <a:schemeClr val="accent1"/>
                </a:solidFill>
              </a:rPr>
              <a:t>EMBER</a:t>
            </a:r>
          </a:p>
        </p:txBody>
      </p:sp>
      <p:sp>
        <p:nvSpPr>
          <p:cNvPr id="8" name="TextBox 7"/>
          <p:cNvSpPr txBox="1"/>
          <p:nvPr/>
        </p:nvSpPr>
        <p:spPr>
          <a:xfrm>
            <a:off x="10583269" y="1516833"/>
            <a:ext cx="915122" cy="5341165"/>
          </a:xfrm>
          <a:prstGeom prst="rect">
            <a:avLst/>
          </a:prstGeom>
          <a:noFill/>
        </p:spPr>
        <p:txBody>
          <a:bodyPr vert="wordArtVert" wrap="square" rtlCol="0">
            <a:spAutoFit/>
          </a:bodyPr>
          <a:lstStyle/>
          <a:p>
            <a:r>
              <a:rPr lang="en-US" sz="4000" b="1">
                <a:solidFill>
                  <a:schemeClr val="accent1"/>
                </a:solidFill>
              </a:rPr>
              <a:t>ODULE</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11</a:t>
            </a:fld>
            <a:endParaRPr lang="en-US"/>
          </a:p>
        </p:txBody>
      </p:sp>
    </p:spTree>
    <p:extLst>
      <p:ext uri="{BB962C8B-B14F-4D97-AF65-F5344CB8AC3E}">
        <p14:creationId xmlns:p14="http://schemas.microsoft.com/office/powerpoint/2010/main" val="194774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Get-Command</a:t>
            </a:r>
          </a:p>
        </p:txBody>
      </p:sp>
      <p:sp>
        <p:nvSpPr>
          <p:cNvPr id="3" name="Content Placeholder 2"/>
          <p:cNvSpPr>
            <a:spLocks noGrp="1"/>
          </p:cNvSpPr>
          <p:nvPr>
            <p:ph idx="1"/>
          </p:nvPr>
        </p:nvSpPr>
        <p:spPr>
          <a:xfrm>
            <a:off x="4800599" y="731520"/>
            <a:ext cx="7122460" cy="5257800"/>
          </a:xfrm>
        </p:spPr>
        <p:txBody>
          <a:bodyPr vert="horz" lIns="0" tIns="45720" rIns="0" bIns="45720" rtlCol="0" anchor="t">
            <a:noAutofit/>
          </a:bodyPr>
          <a:lstStyle/>
          <a:p>
            <a:r>
              <a:rPr lang="en-US" sz="1800" dirty="0">
                <a:solidFill>
                  <a:schemeClr val="tx1"/>
                </a:solidFill>
              </a:rPr>
              <a:t>PS C:\&gt; Get-Command -Module </a:t>
            </a:r>
            <a:r>
              <a:rPr lang="en-US" sz="1800" i="1" dirty="0">
                <a:solidFill>
                  <a:schemeClr val="tx1"/>
                </a:solidFill>
              </a:rPr>
              <a:t>&lt;</a:t>
            </a:r>
            <a:r>
              <a:rPr lang="en-US" sz="1800" i="1" dirty="0" err="1">
                <a:solidFill>
                  <a:schemeClr val="tx1"/>
                </a:solidFill>
              </a:rPr>
              <a:t>moduleName</a:t>
            </a:r>
            <a:r>
              <a:rPr lang="en-US" sz="1800" i="1" dirty="0">
                <a:solidFill>
                  <a:schemeClr val="tx1"/>
                </a:solidFill>
              </a:rPr>
              <a:t>&gt;</a:t>
            </a:r>
          </a:p>
          <a:p>
            <a:r>
              <a:rPr lang="en-US" sz="1800" dirty="0">
                <a:solidFill>
                  <a:schemeClr val="tx1"/>
                </a:solidFill>
              </a:rPr>
              <a:t>PS C:\&gt; Get-Command -Verb Get</a:t>
            </a:r>
          </a:p>
          <a:p>
            <a:r>
              <a:rPr lang="en-US" sz="1800" dirty="0">
                <a:solidFill>
                  <a:schemeClr val="tx1"/>
                </a:solidFill>
                <a:latin typeface="Calibri" charset="0"/>
              </a:rPr>
              <a:t>PS C:\&gt; </a:t>
            </a:r>
            <a:r>
              <a:rPr lang="en-US" sz="1800" dirty="0">
                <a:solidFill>
                  <a:schemeClr val="tx1"/>
                </a:solidFill>
              </a:rPr>
              <a:t>Get-Command -Verb Get -Noun P*</a:t>
            </a:r>
          </a:p>
          <a:p>
            <a:r>
              <a:rPr lang="en-US" sz="1800" dirty="0">
                <a:solidFill>
                  <a:schemeClr val="tx1"/>
                </a:solidFill>
                <a:latin typeface="Calibri" charset="0"/>
              </a:rPr>
              <a:t>PS C:\&gt; </a:t>
            </a:r>
            <a:r>
              <a:rPr lang="en-US" sz="1800" dirty="0">
                <a:solidFill>
                  <a:schemeClr val="tx1"/>
                </a:solidFill>
              </a:rPr>
              <a:t>Get-Command Get-P*</a:t>
            </a:r>
          </a:p>
          <a:p>
            <a:r>
              <a:rPr lang="en-US" sz="1800" dirty="0">
                <a:solidFill>
                  <a:schemeClr val="tx1"/>
                </a:solidFill>
                <a:latin typeface="Calibri" charset="0"/>
              </a:rPr>
              <a:t>PS C:\&gt; </a:t>
            </a:r>
            <a:r>
              <a:rPr lang="en-US" sz="1800" dirty="0">
                <a:solidFill>
                  <a:schemeClr val="tx1"/>
                </a:solidFill>
              </a:rPr>
              <a:t>Get-Command Get-P* -Module </a:t>
            </a:r>
            <a:r>
              <a:rPr lang="en-US" sz="1800" dirty="0" err="1">
                <a:solidFill>
                  <a:schemeClr val="tx1"/>
                </a:solidFill>
              </a:rPr>
              <a:t>Microsoft.PowerShell.Utility</a:t>
            </a:r>
            <a:endParaRPr lang="en-US" sz="1800" dirty="0">
              <a:solidFill>
                <a:schemeClr val="tx1"/>
              </a:solidFill>
            </a:endParaRPr>
          </a:p>
          <a:p>
            <a:r>
              <a:rPr lang="en-US" sz="1800" dirty="0">
                <a:solidFill>
                  <a:schemeClr val="tx1"/>
                </a:solidFill>
                <a:latin typeface="Calibri" charset="0"/>
              </a:rPr>
              <a:t>PS C:\&gt; </a:t>
            </a:r>
            <a:r>
              <a:rPr lang="en-US" sz="1800" dirty="0">
                <a:solidFill>
                  <a:schemeClr val="tx1"/>
                </a:solidFill>
              </a:rPr>
              <a:t>Get-Command Get-P* -Module </a:t>
            </a:r>
            <a:r>
              <a:rPr lang="en-US" sz="1800" dirty="0" err="1">
                <a:solidFill>
                  <a:schemeClr val="tx1"/>
                </a:solidFill>
              </a:rPr>
              <a:t>Microsoft.PowerShell.Management</a:t>
            </a:r>
            <a:endParaRPr lang="en-US" sz="1800" dirty="0">
              <a:solidFill>
                <a:schemeClr val="tx1"/>
              </a:solidFill>
            </a:endParaRPr>
          </a:p>
        </p:txBody>
      </p:sp>
      <p:sp>
        <p:nvSpPr>
          <p:cNvPr id="4" name="Text Placeholder 3"/>
          <p:cNvSpPr>
            <a:spLocks noGrp="1"/>
          </p:cNvSpPr>
          <p:nvPr>
            <p:ph type="body" sz="half" idx="2"/>
          </p:nvPr>
        </p:nvSpPr>
        <p:spPr/>
        <p:txBody>
          <a:bodyPr vert="horz" lIns="91440" tIns="45720" rIns="91440" bIns="45720" rtlCol="0" anchor="t">
            <a:normAutofit/>
          </a:bodyPr>
          <a:lstStyle/>
          <a:p>
            <a:r>
              <a:rPr lang="en-US"/>
              <a:t>ALIAS: </a:t>
            </a:r>
            <a:r>
              <a:rPr lang="en-US" err="1"/>
              <a:t>gcm</a:t>
            </a:r>
            <a:endParaRPr lang="en-US"/>
          </a:p>
          <a:p>
            <a:r>
              <a:rPr lang="en-US"/>
              <a:t>SYNOPSIS: Gets all commands.</a:t>
            </a:r>
          </a:p>
        </p:txBody>
      </p:sp>
      <p:sp>
        <p:nvSpPr>
          <p:cNvPr id="5" name="Slide Number Placeholder 4"/>
          <p:cNvSpPr>
            <a:spLocks noGrp="1"/>
          </p:cNvSpPr>
          <p:nvPr>
            <p:ph type="sldNum" sz="quarter" idx="12"/>
          </p:nvPr>
        </p:nvSpPr>
        <p:spPr/>
        <p:txBody>
          <a:bodyPr/>
          <a:lstStyle/>
          <a:p>
            <a:fld id="{4FAB73BC-B049-4115-A692-8D63A059BFB8}" type="slidenum">
              <a:rPr lang="en-US" smtClean="0"/>
              <a:pPr/>
              <a:t>12</a:t>
            </a:fld>
            <a:endParaRPr lang="en-US"/>
          </a:p>
        </p:txBody>
      </p:sp>
    </p:spTree>
    <p:extLst>
      <p:ext uri="{BB962C8B-B14F-4D97-AF65-F5344CB8AC3E}">
        <p14:creationId xmlns:p14="http://schemas.microsoft.com/office/powerpoint/2010/main" val="2471826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Get-Help</a:t>
            </a:r>
          </a:p>
        </p:txBody>
      </p:sp>
      <p:sp>
        <p:nvSpPr>
          <p:cNvPr id="3" name="Content Placeholder 2"/>
          <p:cNvSpPr>
            <a:spLocks noGrp="1"/>
          </p:cNvSpPr>
          <p:nvPr>
            <p:ph idx="1"/>
          </p:nvPr>
        </p:nvSpPr>
        <p:spPr/>
        <p:txBody>
          <a:bodyPr vert="horz" lIns="0" tIns="45720" rIns="0" bIns="45720" rtlCol="0" anchor="t">
            <a:noAutofit/>
          </a:bodyPr>
          <a:lstStyle/>
          <a:p>
            <a:r>
              <a:rPr lang="en-US" sz="1800" dirty="0">
                <a:solidFill>
                  <a:schemeClr val="tx1"/>
                </a:solidFill>
                <a:latin typeface="Calibri" charset="0"/>
              </a:rPr>
              <a:t>PS C:\&gt; </a:t>
            </a:r>
            <a:r>
              <a:rPr lang="en-US" sz="1800" dirty="0">
                <a:solidFill>
                  <a:schemeClr val="tx1"/>
                </a:solidFill>
              </a:rPr>
              <a:t>Get-Help </a:t>
            </a:r>
            <a:r>
              <a:rPr lang="en-US" sz="1800" i="1" dirty="0">
                <a:solidFill>
                  <a:schemeClr val="tx1"/>
                </a:solidFill>
              </a:rPr>
              <a:t>&lt;cmdlet&gt; </a:t>
            </a:r>
            <a:r>
              <a:rPr lang="en-US" sz="1800" dirty="0">
                <a:solidFill>
                  <a:schemeClr val="tx1"/>
                </a:solidFill>
              </a:rPr>
              <a:t>-Examples</a:t>
            </a:r>
          </a:p>
          <a:p>
            <a:r>
              <a:rPr lang="en-US" sz="1800" dirty="0">
                <a:solidFill>
                  <a:schemeClr val="tx1"/>
                </a:solidFill>
                <a:latin typeface="Calibri" charset="0"/>
              </a:rPr>
              <a:t>PS C:\&gt; </a:t>
            </a:r>
            <a:r>
              <a:rPr lang="en-US" sz="1800" dirty="0">
                <a:solidFill>
                  <a:schemeClr val="tx1"/>
                </a:solidFill>
              </a:rPr>
              <a:t>Get-Help </a:t>
            </a:r>
            <a:r>
              <a:rPr lang="en-US" sz="1800" i="1" dirty="0">
                <a:solidFill>
                  <a:schemeClr val="tx1"/>
                </a:solidFill>
              </a:rPr>
              <a:t>&lt;cmdlet&gt; </a:t>
            </a:r>
            <a:r>
              <a:rPr lang="en-US" sz="1800" dirty="0">
                <a:solidFill>
                  <a:schemeClr val="tx1"/>
                </a:solidFill>
              </a:rPr>
              <a:t>-Full</a:t>
            </a:r>
          </a:p>
          <a:p>
            <a:r>
              <a:rPr lang="en-US" sz="1800" dirty="0">
                <a:solidFill>
                  <a:schemeClr val="tx1"/>
                </a:solidFill>
                <a:latin typeface="Calibri" charset="0"/>
              </a:rPr>
              <a:t>PS C:\&gt; </a:t>
            </a:r>
            <a:r>
              <a:rPr lang="en-US" sz="1800" dirty="0">
                <a:solidFill>
                  <a:schemeClr val="tx1"/>
                </a:solidFill>
              </a:rPr>
              <a:t>Get-Help </a:t>
            </a:r>
            <a:r>
              <a:rPr lang="en-US" sz="1800" i="1" dirty="0">
                <a:solidFill>
                  <a:schemeClr val="tx1"/>
                </a:solidFill>
              </a:rPr>
              <a:t>&lt;cmdlet&gt; </a:t>
            </a:r>
            <a:r>
              <a:rPr lang="en-US" sz="1800" dirty="0">
                <a:solidFill>
                  <a:schemeClr val="tx1"/>
                </a:solidFill>
              </a:rPr>
              <a:t>-</a:t>
            </a:r>
            <a:r>
              <a:rPr lang="en-US" sz="1800" dirty="0" err="1">
                <a:solidFill>
                  <a:schemeClr val="tx1"/>
                </a:solidFill>
              </a:rPr>
              <a:t>ShowWindow</a:t>
            </a:r>
            <a:endParaRPr lang="en-US" sz="1800" dirty="0">
              <a:solidFill>
                <a:schemeClr val="tx1"/>
              </a:solidFill>
            </a:endParaRPr>
          </a:p>
          <a:p>
            <a:r>
              <a:rPr lang="en-US" sz="1800" dirty="0">
                <a:solidFill>
                  <a:schemeClr val="tx1"/>
                </a:solidFill>
                <a:latin typeface="Calibri" charset="0"/>
              </a:rPr>
              <a:t>PS C:\&gt; </a:t>
            </a:r>
            <a:r>
              <a:rPr lang="en-US" sz="1800" dirty="0">
                <a:solidFill>
                  <a:schemeClr val="tx1"/>
                </a:solidFill>
              </a:rPr>
              <a:t>Get-Help </a:t>
            </a:r>
            <a:r>
              <a:rPr lang="en-US" sz="1800" i="1" dirty="0">
                <a:solidFill>
                  <a:schemeClr val="tx1"/>
                </a:solidFill>
              </a:rPr>
              <a:t>&lt;cmdlet&gt; </a:t>
            </a:r>
            <a:r>
              <a:rPr lang="en-US" sz="1800" dirty="0">
                <a:solidFill>
                  <a:schemeClr val="tx1"/>
                </a:solidFill>
              </a:rPr>
              <a:t>-Online</a:t>
            </a:r>
          </a:p>
          <a:p>
            <a:r>
              <a:rPr lang="en-US" sz="1800" dirty="0">
                <a:solidFill>
                  <a:schemeClr val="tx1"/>
                </a:solidFill>
                <a:latin typeface="Calibri" charset="0"/>
              </a:rPr>
              <a:t>PS C:\&gt; </a:t>
            </a:r>
            <a:r>
              <a:rPr lang="en-US" sz="1800" dirty="0">
                <a:solidFill>
                  <a:schemeClr val="tx1"/>
                </a:solidFill>
              </a:rPr>
              <a:t>Get-Help </a:t>
            </a:r>
            <a:r>
              <a:rPr lang="en-US" sz="1800" i="1" dirty="0">
                <a:solidFill>
                  <a:schemeClr val="tx1"/>
                </a:solidFill>
              </a:rPr>
              <a:t>&lt;cmdlet&gt; </a:t>
            </a:r>
            <a:r>
              <a:rPr lang="en-US" sz="1800" dirty="0">
                <a:solidFill>
                  <a:schemeClr val="tx1"/>
                </a:solidFill>
                <a:latin typeface="Calibri" charset="0"/>
              </a:rPr>
              <a:t>| Clip</a:t>
            </a:r>
          </a:p>
          <a:p>
            <a:endParaRPr lang="en-US" sz="1800" dirty="0">
              <a:solidFill>
                <a:schemeClr val="tx1"/>
              </a:solidFill>
              <a:latin typeface="Calibri" charset="0"/>
            </a:endParaRPr>
          </a:p>
          <a:p>
            <a:endParaRPr lang="en-US" sz="1800" b="1" dirty="0">
              <a:solidFill>
                <a:schemeClr val="tx1"/>
              </a:solidFill>
              <a:latin typeface="Calibri" charset="0"/>
            </a:endParaRPr>
          </a:p>
          <a:p>
            <a:pPr marL="0" indent="0">
              <a:buNone/>
            </a:pPr>
            <a:endParaRPr lang="en-US" sz="1800" b="1" dirty="0">
              <a:solidFill>
                <a:schemeClr val="tx1"/>
              </a:solidFill>
              <a:latin typeface="Calibri" charset="0"/>
            </a:endParaRPr>
          </a:p>
          <a:p>
            <a:r>
              <a:rPr lang="en-US" sz="1800" b="1" dirty="0">
                <a:solidFill>
                  <a:schemeClr val="tx1"/>
                </a:solidFill>
                <a:latin typeface="Calibri" charset="0"/>
              </a:rPr>
              <a:t>Cheat Mode For Slide Prep</a:t>
            </a:r>
          </a:p>
          <a:p>
            <a:r>
              <a:rPr lang="en-US" sz="1800" dirty="0">
                <a:solidFill>
                  <a:schemeClr val="tx1"/>
                </a:solidFill>
                <a:latin typeface="Calibri" charset="0"/>
              </a:rPr>
              <a:t>PS C:\&gt; Get-Help &lt;cmdlet&gt; | Select-Object -</a:t>
            </a:r>
            <a:r>
              <a:rPr lang="en-US" sz="1800" dirty="0" err="1">
                <a:solidFill>
                  <a:schemeClr val="tx1"/>
                </a:solidFill>
                <a:latin typeface="Calibri" charset="0"/>
              </a:rPr>
              <a:t>ExpandProperty</a:t>
            </a:r>
            <a:r>
              <a:rPr lang="en-US" sz="1800" dirty="0">
                <a:solidFill>
                  <a:schemeClr val="tx1"/>
                </a:solidFill>
                <a:latin typeface="Calibri" charset="0"/>
              </a:rPr>
              <a:t> Synopsis | Clip</a:t>
            </a:r>
          </a:p>
        </p:txBody>
      </p:sp>
      <p:sp>
        <p:nvSpPr>
          <p:cNvPr id="4" name="Text Placeholder 3"/>
          <p:cNvSpPr>
            <a:spLocks noGrp="1"/>
          </p:cNvSpPr>
          <p:nvPr>
            <p:ph type="body" sz="half" idx="2"/>
          </p:nvPr>
        </p:nvSpPr>
        <p:spPr/>
        <p:txBody>
          <a:bodyPr vert="horz" lIns="91440" tIns="45720" rIns="91440" bIns="45720" rtlCol="0" anchor="t">
            <a:normAutofit/>
          </a:bodyPr>
          <a:lstStyle/>
          <a:p>
            <a:r>
              <a:rPr lang="en-US"/>
              <a:t>ALIAS: help, man</a:t>
            </a:r>
          </a:p>
          <a:p>
            <a:r>
              <a:rPr lang="en-US"/>
              <a:t>SYNOPSIS: Displays information about Windows PowerShell commands and concepts.</a:t>
            </a:r>
          </a:p>
        </p:txBody>
      </p:sp>
      <p:sp>
        <p:nvSpPr>
          <p:cNvPr id="5" name="Slide Number Placeholder 4"/>
          <p:cNvSpPr>
            <a:spLocks noGrp="1"/>
          </p:cNvSpPr>
          <p:nvPr>
            <p:ph type="sldNum" sz="quarter" idx="12"/>
          </p:nvPr>
        </p:nvSpPr>
        <p:spPr/>
        <p:txBody>
          <a:bodyPr/>
          <a:lstStyle/>
          <a:p>
            <a:fld id="{4FAB73BC-B049-4115-A692-8D63A059BFB8}" type="slidenum">
              <a:rPr lang="en-US" smtClean="0"/>
              <a:pPr/>
              <a:t>13</a:t>
            </a:fld>
            <a:endParaRPr lang="en-US"/>
          </a:p>
        </p:txBody>
      </p:sp>
    </p:spTree>
    <p:extLst>
      <p:ext uri="{BB962C8B-B14F-4D97-AF65-F5344CB8AC3E}">
        <p14:creationId xmlns:p14="http://schemas.microsoft.com/office/powerpoint/2010/main" val="261553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Get-Member</a:t>
            </a:r>
          </a:p>
        </p:txBody>
      </p:sp>
      <p:sp>
        <p:nvSpPr>
          <p:cNvPr id="3" name="Content Placeholder 2"/>
          <p:cNvSpPr>
            <a:spLocks noGrp="1"/>
          </p:cNvSpPr>
          <p:nvPr>
            <p:ph idx="1"/>
          </p:nvPr>
        </p:nvSpPr>
        <p:spPr>
          <a:xfrm>
            <a:off x="4800600" y="731520"/>
            <a:ext cx="6492240" cy="5257800"/>
          </a:xfrm>
        </p:spPr>
        <p:txBody>
          <a:bodyPr vert="horz" lIns="0" tIns="45720" rIns="0" bIns="45720" rtlCol="0" anchor="t">
            <a:noAutofit/>
          </a:bodyPr>
          <a:lstStyle/>
          <a:p>
            <a:r>
              <a:rPr lang="en-US" sz="1800" dirty="0">
                <a:solidFill>
                  <a:schemeClr val="tx1"/>
                </a:solidFill>
                <a:latin typeface="Calibri" charset="0"/>
              </a:rPr>
              <a:t>PS C:\&gt; </a:t>
            </a:r>
            <a:r>
              <a:rPr lang="en-US" sz="1800" i="1" dirty="0">
                <a:solidFill>
                  <a:schemeClr val="tx1"/>
                </a:solidFill>
                <a:latin typeface="Calibri" charset="0"/>
              </a:rPr>
              <a:t>&lt;cmdlet&gt; </a:t>
            </a:r>
            <a:r>
              <a:rPr lang="en-US" sz="1800" dirty="0">
                <a:solidFill>
                  <a:schemeClr val="tx1"/>
                </a:solidFill>
                <a:latin typeface="Calibri" charset="0"/>
              </a:rPr>
              <a:t>| Get-Member</a:t>
            </a:r>
          </a:p>
          <a:p>
            <a:endParaRPr lang="en-US" sz="1800" dirty="0">
              <a:solidFill>
                <a:schemeClr val="tx1"/>
              </a:solidFill>
              <a:latin typeface="Calibri" charset="0"/>
            </a:endParaRPr>
          </a:p>
          <a:p>
            <a:endParaRPr lang="en-US" sz="1800" b="1" dirty="0">
              <a:solidFill>
                <a:schemeClr val="tx1"/>
              </a:solidFill>
              <a:latin typeface="Calibri" charset="0"/>
            </a:endParaRPr>
          </a:p>
          <a:p>
            <a:endParaRPr lang="en-US" sz="1800" b="1" dirty="0">
              <a:solidFill>
                <a:schemeClr val="tx1"/>
              </a:solidFill>
              <a:latin typeface="Calibri" charset="0"/>
            </a:endParaRPr>
          </a:p>
          <a:p>
            <a:endParaRPr lang="en-US" sz="1800" b="1" dirty="0">
              <a:solidFill>
                <a:schemeClr val="tx1"/>
              </a:solidFill>
              <a:latin typeface="Calibri" charset="0"/>
            </a:endParaRPr>
          </a:p>
          <a:p>
            <a:endParaRPr lang="en-US" sz="1800" b="1" dirty="0">
              <a:solidFill>
                <a:schemeClr val="tx1"/>
              </a:solidFill>
              <a:latin typeface="Calibri" charset="0"/>
            </a:endParaRPr>
          </a:p>
          <a:p>
            <a:pPr marL="0" indent="0">
              <a:buNone/>
            </a:pPr>
            <a:endParaRPr lang="en-US" sz="1800" b="1" dirty="0">
              <a:solidFill>
                <a:schemeClr val="tx1"/>
              </a:solidFill>
              <a:latin typeface="Calibri" charset="0"/>
            </a:endParaRPr>
          </a:p>
          <a:p>
            <a:pPr marL="0" indent="0">
              <a:buNone/>
            </a:pPr>
            <a:endParaRPr lang="en-US" sz="1800" b="1" dirty="0">
              <a:solidFill>
                <a:schemeClr val="tx1"/>
              </a:solidFill>
              <a:latin typeface="Calibri" charset="0"/>
            </a:endParaRPr>
          </a:p>
          <a:p>
            <a:r>
              <a:rPr lang="en-US" sz="1800" b="1" dirty="0">
                <a:solidFill>
                  <a:schemeClr val="tx1"/>
                </a:solidFill>
                <a:latin typeface="Calibri" charset="0"/>
              </a:rPr>
              <a:t>Caveat</a:t>
            </a:r>
            <a:endParaRPr lang="en-US" sz="1800" dirty="0">
              <a:solidFill>
                <a:schemeClr val="tx1"/>
              </a:solidFill>
              <a:latin typeface="Calibri" charset="0"/>
            </a:endParaRPr>
          </a:p>
          <a:p>
            <a:r>
              <a:rPr lang="en-US" sz="1800" dirty="0">
                <a:solidFill>
                  <a:schemeClr val="tx1"/>
                </a:solidFill>
                <a:latin typeface="Calibri" charset="0"/>
              </a:rPr>
              <a:t>PS C:\&gt; Get-</a:t>
            </a:r>
            <a:r>
              <a:rPr lang="en-US" sz="1800" dirty="0" err="1">
                <a:solidFill>
                  <a:schemeClr val="tx1"/>
                </a:solidFill>
                <a:latin typeface="Calibri" charset="0"/>
              </a:rPr>
              <a:t>ADUser</a:t>
            </a:r>
            <a:r>
              <a:rPr lang="en-US" sz="1800" dirty="0">
                <a:solidFill>
                  <a:schemeClr val="tx1"/>
                </a:solidFill>
                <a:latin typeface="Calibri" charset="0"/>
              </a:rPr>
              <a:t> </a:t>
            </a:r>
            <a:r>
              <a:rPr lang="en-US" sz="1800" dirty="0" err="1">
                <a:solidFill>
                  <a:schemeClr val="tx1"/>
                </a:solidFill>
                <a:latin typeface="Calibri" charset="0"/>
              </a:rPr>
              <a:t>cthomas</a:t>
            </a:r>
            <a:r>
              <a:rPr lang="en-US" sz="1800" dirty="0">
                <a:solidFill>
                  <a:schemeClr val="tx1"/>
                </a:solidFill>
                <a:latin typeface="Calibri" charset="0"/>
              </a:rPr>
              <a:t> | Get-Member</a:t>
            </a:r>
          </a:p>
          <a:p>
            <a:r>
              <a:rPr lang="en-US" sz="1800" dirty="0">
                <a:solidFill>
                  <a:schemeClr val="tx1"/>
                </a:solidFill>
                <a:latin typeface="Calibri" charset="0"/>
              </a:rPr>
              <a:t>vs.</a:t>
            </a:r>
          </a:p>
          <a:p>
            <a:r>
              <a:rPr lang="en-US" sz="1800" dirty="0">
                <a:solidFill>
                  <a:schemeClr val="tx1"/>
                </a:solidFill>
                <a:latin typeface="Calibri" charset="0"/>
              </a:rPr>
              <a:t>PS C:\&gt; Get-</a:t>
            </a:r>
            <a:r>
              <a:rPr lang="en-US" sz="1800" dirty="0" err="1">
                <a:solidFill>
                  <a:schemeClr val="tx1"/>
                </a:solidFill>
                <a:latin typeface="Calibri" charset="0"/>
              </a:rPr>
              <a:t>ADUser</a:t>
            </a:r>
            <a:r>
              <a:rPr lang="en-US" sz="1800" dirty="0">
                <a:solidFill>
                  <a:schemeClr val="tx1"/>
                </a:solidFill>
                <a:latin typeface="Calibri" charset="0"/>
              </a:rPr>
              <a:t> </a:t>
            </a:r>
            <a:r>
              <a:rPr lang="en-US" sz="1800" dirty="0" err="1">
                <a:solidFill>
                  <a:schemeClr val="tx1"/>
                </a:solidFill>
                <a:latin typeface="Calibri" charset="0"/>
              </a:rPr>
              <a:t>cthomas</a:t>
            </a:r>
            <a:r>
              <a:rPr lang="en-US" sz="1800" dirty="0">
                <a:solidFill>
                  <a:schemeClr val="tx1"/>
                </a:solidFill>
                <a:latin typeface="Calibri" charset="0"/>
              </a:rPr>
              <a:t> -Properties * | Get-Member</a:t>
            </a:r>
          </a:p>
        </p:txBody>
      </p:sp>
      <p:sp>
        <p:nvSpPr>
          <p:cNvPr id="4" name="Text Placeholder 3"/>
          <p:cNvSpPr>
            <a:spLocks noGrp="1"/>
          </p:cNvSpPr>
          <p:nvPr>
            <p:ph type="body" sz="half" idx="2"/>
          </p:nvPr>
        </p:nvSpPr>
        <p:spPr/>
        <p:txBody>
          <a:bodyPr vert="horz" lIns="91440" tIns="45720" rIns="91440" bIns="45720" rtlCol="0" anchor="t">
            <a:normAutofit/>
          </a:bodyPr>
          <a:lstStyle/>
          <a:p>
            <a:r>
              <a:rPr lang="en-US"/>
              <a:t>ALIAS: gm</a:t>
            </a:r>
          </a:p>
          <a:p>
            <a:r>
              <a:rPr lang="en-US"/>
              <a:t>SYNOPSIS: Gets the properties and methods of objects.</a:t>
            </a:r>
          </a:p>
        </p:txBody>
      </p:sp>
      <p:sp>
        <p:nvSpPr>
          <p:cNvPr id="5" name="Slide Number Placeholder 4"/>
          <p:cNvSpPr>
            <a:spLocks noGrp="1"/>
          </p:cNvSpPr>
          <p:nvPr>
            <p:ph type="sldNum" sz="quarter" idx="12"/>
          </p:nvPr>
        </p:nvSpPr>
        <p:spPr/>
        <p:txBody>
          <a:bodyPr/>
          <a:lstStyle/>
          <a:p>
            <a:fld id="{4FAB73BC-B049-4115-A692-8D63A059BFB8}" type="slidenum">
              <a:rPr lang="en-US" smtClean="0"/>
              <a:pPr/>
              <a:t>14</a:t>
            </a:fld>
            <a:endParaRPr lang="en-US"/>
          </a:p>
        </p:txBody>
      </p:sp>
    </p:spTree>
    <p:extLst>
      <p:ext uri="{BB962C8B-B14F-4D97-AF65-F5344CB8AC3E}">
        <p14:creationId xmlns:p14="http://schemas.microsoft.com/office/powerpoint/2010/main" val="386505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Get-Module</a:t>
            </a:r>
          </a:p>
        </p:txBody>
      </p:sp>
      <p:sp>
        <p:nvSpPr>
          <p:cNvPr id="3" name="Content Placeholder 2"/>
          <p:cNvSpPr>
            <a:spLocks noGrp="1"/>
          </p:cNvSpPr>
          <p:nvPr>
            <p:ph idx="1"/>
          </p:nvPr>
        </p:nvSpPr>
        <p:spPr/>
        <p:txBody>
          <a:bodyPr vert="horz" lIns="0" tIns="45720" rIns="0" bIns="45720" rtlCol="0" anchor="t">
            <a:noAutofit/>
          </a:bodyPr>
          <a:lstStyle/>
          <a:p>
            <a:r>
              <a:rPr lang="en-US" sz="1800" dirty="0">
                <a:solidFill>
                  <a:schemeClr val="tx1"/>
                </a:solidFill>
                <a:latin typeface="Calibri" charset="0"/>
              </a:rPr>
              <a:t>PS C:\&gt; Get-Module</a:t>
            </a:r>
          </a:p>
          <a:p>
            <a:r>
              <a:rPr lang="en-US" sz="1800" dirty="0">
                <a:solidFill>
                  <a:schemeClr val="tx1"/>
                </a:solidFill>
                <a:latin typeface="Calibri" charset="0"/>
              </a:rPr>
              <a:t>PS C:\&gt; Get-Module -</a:t>
            </a:r>
            <a:r>
              <a:rPr lang="en-US" sz="1800" dirty="0" err="1">
                <a:solidFill>
                  <a:schemeClr val="tx1"/>
                </a:solidFill>
                <a:latin typeface="Calibri" charset="0"/>
              </a:rPr>
              <a:t>ListAvailable</a:t>
            </a:r>
            <a:endParaRPr lang="en-US" sz="1800" dirty="0">
              <a:solidFill>
                <a:schemeClr val="tx1"/>
              </a:solidFill>
              <a:latin typeface="Calibri" charset="0"/>
            </a:endParaRPr>
          </a:p>
          <a:p>
            <a:r>
              <a:rPr lang="en-US" sz="1800" dirty="0">
                <a:solidFill>
                  <a:schemeClr val="tx1"/>
                </a:solidFill>
                <a:latin typeface="Calibri" charset="0"/>
              </a:rPr>
              <a:t>PS C:\&gt; $session_DC1 = New-</a:t>
            </a:r>
            <a:r>
              <a:rPr lang="en-US" sz="1800" dirty="0" err="1">
                <a:solidFill>
                  <a:schemeClr val="tx1"/>
                </a:solidFill>
                <a:latin typeface="Calibri" charset="0"/>
              </a:rPr>
              <a:t>PSSession</a:t>
            </a:r>
            <a:r>
              <a:rPr lang="en-US" sz="1800" dirty="0">
                <a:solidFill>
                  <a:schemeClr val="tx1"/>
                </a:solidFill>
                <a:latin typeface="Calibri" charset="0"/>
              </a:rPr>
              <a:t> -</a:t>
            </a:r>
            <a:r>
              <a:rPr lang="en-US" sz="1800" dirty="0" err="1">
                <a:solidFill>
                  <a:schemeClr val="tx1"/>
                </a:solidFill>
                <a:latin typeface="Calibri" charset="0"/>
              </a:rPr>
              <a:t>ComputerName</a:t>
            </a:r>
            <a:r>
              <a:rPr lang="en-US" sz="1800" dirty="0">
                <a:solidFill>
                  <a:schemeClr val="tx1"/>
                </a:solidFill>
                <a:latin typeface="Calibri" charset="0"/>
              </a:rPr>
              <a:t> V-DC1</a:t>
            </a:r>
            <a:br>
              <a:rPr lang="en-US" sz="1800" dirty="0">
                <a:solidFill>
                  <a:schemeClr val="tx1"/>
                </a:solidFill>
                <a:latin typeface="Calibri" charset="0"/>
              </a:rPr>
            </a:br>
            <a:r>
              <a:rPr lang="en-US" sz="1800" dirty="0">
                <a:solidFill>
                  <a:schemeClr val="tx1"/>
                </a:solidFill>
                <a:latin typeface="Calibri" charset="0"/>
              </a:rPr>
              <a:t>PS C:\&gt; Get-Module -</a:t>
            </a:r>
            <a:r>
              <a:rPr lang="en-US" sz="1800" dirty="0" err="1">
                <a:solidFill>
                  <a:schemeClr val="tx1"/>
                </a:solidFill>
                <a:latin typeface="Calibri" charset="0"/>
              </a:rPr>
              <a:t>PSSession</a:t>
            </a:r>
            <a:r>
              <a:rPr lang="en-US" sz="1800" dirty="0">
                <a:solidFill>
                  <a:schemeClr val="tx1"/>
                </a:solidFill>
                <a:latin typeface="Calibri" charset="0"/>
              </a:rPr>
              <a:t> $session_DC1 -</a:t>
            </a:r>
            <a:r>
              <a:rPr lang="en-US" sz="1800" dirty="0" err="1">
                <a:solidFill>
                  <a:schemeClr val="tx1"/>
                </a:solidFill>
                <a:latin typeface="Calibri" charset="0"/>
              </a:rPr>
              <a:t>ListAvailable</a:t>
            </a:r>
            <a:endParaRPr lang="en-US" sz="1800" dirty="0">
              <a:solidFill>
                <a:schemeClr val="tx1"/>
              </a:solidFill>
              <a:latin typeface="Calibri" charset="0"/>
            </a:endParaRPr>
          </a:p>
        </p:txBody>
      </p:sp>
      <p:sp>
        <p:nvSpPr>
          <p:cNvPr id="4" name="Text Placeholder 3"/>
          <p:cNvSpPr>
            <a:spLocks noGrp="1"/>
          </p:cNvSpPr>
          <p:nvPr>
            <p:ph type="body" sz="half" idx="2"/>
          </p:nvPr>
        </p:nvSpPr>
        <p:spPr/>
        <p:txBody>
          <a:bodyPr vert="horz" lIns="91440" tIns="45720" rIns="91440" bIns="45720" rtlCol="0" anchor="t">
            <a:normAutofit/>
          </a:bodyPr>
          <a:lstStyle/>
          <a:p>
            <a:r>
              <a:rPr lang="en-US"/>
              <a:t>ALIAS: </a:t>
            </a:r>
            <a:r>
              <a:rPr lang="en-US" err="1"/>
              <a:t>gmo</a:t>
            </a:r>
            <a:endParaRPr lang="en-US"/>
          </a:p>
          <a:p>
            <a:r>
              <a:rPr lang="en-US"/>
              <a:t>SYNOPSIS: Gets the modules that have been imported or that can be imported into the current session.</a:t>
            </a:r>
          </a:p>
        </p:txBody>
      </p:sp>
      <p:sp>
        <p:nvSpPr>
          <p:cNvPr id="5" name="Slide Number Placeholder 4"/>
          <p:cNvSpPr>
            <a:spLocks noGrp="1"/>
          </p:cNvSpPr>
          <p:nvPr>
            <p:ph type="sldNum" sz="quarter" idx="12"/>
          </p:nvPr>
        </p:nvSpPr>
        <p:spPr/>
        <p:txBody>
          <a:bodyPr/>
          <a:lstStyle/>
          <a:p>
            <a:fld id="{4FAB73BC-B049-4115-A692-8D63A059BFB8}" type="slidenum">
              <a:rPr lang="en-US" smtClean="0"/>
              <a:pPr/>
              <a:t>15</a:t>
            </a:fld>
            <a:endParaRPr lang="en-US"/>
          </a:p>
        </p:txBody>
      </p:sp>
    </p:spTree>
    <p:extLst>
      <p:ext uri="{BB962C8B-B14F-4D97-AF65-F5344CB8AC3E}">
        <p14:creationId xmlns:p14="http://schemas.microsoft.com/office/powerpoint/2010/main" val="15028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097280" y="286603"/>
            <a:ext cx="10058400" cy="1450757"/>
          </a:xfrm>
          <a:prstGeom prst="rect">
            <a:avLst/>
          </a:prstGeom>
        </p:spPr>
        <p:txBody>
          <a:bodyPr vert="horz" lIns="121900" tIns="121900" rIns="121900" bIns="121900" rtlCol="0" anchorCtr="0">
            <a:normAutofit/>
          </a:bodyPr>
          <a:lstStyle/>
          <a:p>
            <a:pPr>
              <a:buClr>
                <a:schemeClr val="dk1"/>
              </a:buClr>
              <a:buSzPct val="25000"/>
            </a:pPr>
            <a:r>
              <a:rPr lang="en" sz="4400" b="1" dirty="0">
                <a:ea typeface="Roboto Slab"/>
                <a:cs typeface="Roboto Slab"/>
                <a:sym typeface="Roboto Slab"/>
                <a:rtl val="0"/>
              </a:rPr>
              <a:t>Why P</a:t>
            </a:r>
            <a:r>
              <a:rPr lang="en-US" sz="4400" b="1" dirty="0" err="1">
                <a:ea typeface="Roboto Slab"/>
                <a:cs typeface="Roboto Slab"/>
                <a:sym typeface="Roboto Slab"/>
                <a:rtl val="0"/>
              </a:rPr>
              <a:t>owerShell</a:t>
            </a:r>
            <a:r>
              <a:rPr lang="en-US" sz="4400" b="1" dirty="0">
                <a:ea typeface="Roboto Slab"/>
                <a:cs typeface="Roboto Slab"/>
                <a:sym typeface="Roboto Slab"/>
                <a:rtl val="0"/>
              </a:rPr>
              <a:t> </a:t>
            </a:r>
            <a:r>
              <a:rPr lang="en" sz="4400" b="1" dirty="0">
                <a:ea typeface="Roboto Slab"/>
                <a:cs typeface="Roboto Slab"/>
                <a:sym typeface="Roboto Slab"/>
                <a:rtl val="0"/>
              </a:rPr>
              <a:t>A</a:t>
            </a:r>
            <a:r>
              <a:rPr lang="en-US" sz="4400" b="1" dirty="0">
                <a:ea typeface="Roboto Slab"/>
                <a:cs typeface="Roboto Slab"/>
                <a:sym typeface="Roboto Slab"/>
                <a:rtl val="0"/>
              </a:rPr>
              <a:t>pp </a:t>
            </a:r>
            <a:r>
              <a:rPr lang="en" sz="4400" b="1" dirty="0">
                <a:ea typeface="Roboto Slab"/>
                <a:cs typeface="Roboto Slab"/>
                <a:sym typeface="Roboto Slab"/>
                <a:rtl val="0"/>
              </a:rPr>
              <a:t>D</a:t>
            </a:r>
            <a:r>
              <a:rPr lang="en-US" sz="4400" b="1" dirty="0" err="1">
                <a:ea typeface="Roboto Slab"/>
                <a:cs typeface="Roboto Slab"/>
                <a:sym typeface="Roboto Slab"/>
                <a:rtl val="0"/>
              </a:rPr>
              <a:t>eployment</a:t>
            </a:r>
            <a:r>
              <a:rPr lang="en-US" sz="4400" b="1" dirty="0">
                <a:ea typeface="Roboto Slab"/>
                <a:cs typeface="Roboto Slab"/>
                <a:sym typeface="Roboto Slab"/>
                <a:rtl val="0"/>
              </a:rPr>
              <a:t> </a:t>
            </a:r>
            <a:r>
              <a:rPr lang="en" sz="4400" b="1" dirty="0">
                <a:ea typeface="Roboto Slab"/>
                <a:cs typeface="Roboto Slab"/>
                <a:sym typeface="Roboto Slab"/>
                <a:rtl val="0"/>
              </a:rPr>
              <a:t>T</a:t>
            </a:r>
            <a:r>
              <a:rPr lang="en-US" sz="4400" b="1" dirty="0" err="1">
                <a:ea typeface="Roboto Slab"/>
                <a:cs typeface="Roboto Slab"/>
                <a:sym typeface="Roboto Slab"/>
                <a:rtl val="0"/>
              </a:rPr>
              <a:t>oolkit</a:t>
            </a:r>
            <a:r>
              <a:rPr lang="en" sz="4400" b="1" dirty="0">
                <a:ea typeface="Roboto Slab"/>
                <a:cs typeface="Roboto Slab"/>
                <a:sym typeface="Roboto Slab"/>
                <a:rtl val="0"/>
              </a:rPr>
              <a:t>?</a:t>
            </a:r>
          </a:p>
        </p:txBody>
      </p:sp>
      <p:sp>
        <p:nvSpPr>
          <p:cNvPr id="173" name="Shape 173"/>
          <p:cNvSpPr txBox="1">
            <a:spLocks noGrp="1"/>
          </p:cNvSpPr>
          <p:nvPr>
            <p:ph idx="1"/>
          </p:nvPr>
        </p:nvSpPr>
        <p:spPr>
          <a:xfrm>
            <a:off x="1097279" y="1845734"/>
            <a:ext cx="6454987" cy="4023360"/>
          </a:xfrm>
          <a:prstGeom prst="rect">
            <a:avLst/>
          </a:prstGeom>
        </p:spPr>
        <p:txBody>
          <a:bodyPr vert="horz" lIns="121900" tIns="121900" rIns="121900" bIns="121900" rtlCol="0" anchorCtr="0">
            <a:normAutofit/>
          </a:bodyPr>
          <a:lstStyle/>
          <a:p>
            <a:pPr marL="0" indent="0">
              <a:spcAft>
                <a:spcPts val="2133"/>
              </a:spcAft>
              <a:buClr>
                <a:schemeClr val="dk1"/>
              </a:buClr>
              <a:buSzPct val="25000"/>
              <a:buNone/>
            </a:pPr>
            <a:r>
              <a:rPr lang="en" dirty="0">
                <a:latin typeface="Roboto"/>
                <a:ea typeface="Roboto"/>
                <a:cs typeface="Roboto"/>
                <a:sym typeface="Roboto"/>
                <a:rtl val="0"/>
              </a:rPr>
              <a:t>• Consistent Deployments</a:t>
            </a:r>
            <a:br>
              <a:rPr lang="en" dirty="0">
                <a:latin typeface="Roboto"/>
                <a:ea typeface="Roboto"/>
                <a:cs typeface="Roboto"/>
                <a:sym typeface="Roboto"/>
                <a:rtl val="0"/>
              </a:rPr>
            </a:br>
            <a:r>
              <a:rPr lang="en" dirty="0">
                <a:latin typeface="Roboto"/>
                <a:ea typeface="Roboto"/>
                <a:cs typeface="Roboto"/>
                <a:sym typeface="Roboto"/>
                <a:rtl val="0"/>
              </a:rPr>
              <a:t>• Self-Documenting</a:t>
            </a:r>
            <a:br>
              <a:rPr lang="en" dirty="0">
                <a:latin typeface="Roboto"/>
                <a:ea typeface="Roboto"/>
                <a:cs typeface="Roboto"/>
                <a:sym typeface="Roboto"/>
                <a:rtl val="0"/>
              </a:rPr>
            </a:br>
            <a:r>
              <a:rPr lang="en" dirty="0">
                <a:latin typeface="Roboto"/>
                <a:ea typeface="Roboto"/>
                <a:cs typeface="Roboto"/>
                <a:sym typeface="Roboto"/>
                <a:rtl val="0"/>
              </a:rPr>
              <a:t>• Pre-Built Logging</a:t>
            </a:r>
            <a:br>
              <a:rPr lang="en" dirty="0">
                <a:latin typeface="Roboto"/>
                <a:ea typeface="Roboto"/>
                <a:cs typeface="Roboto"/>
                <a:sym typeface="Roboto"/>
                <a:rtl val="0"/>
              </a:rPr>
            </a:br>
            <a:r>
              <a:rPr lang="en" dirty="0">
                <a:latin typeface="Roboto"/>
                <a:ea typeface="Roboto"/>
                <a:cs typeface="Roboto"/>
                <a:sym typeface="Roboto"/>
                <a:rtl val="0"/>
              </a:rPr>
              <a:t>• Pre-Built User Interface</a:t>
            </a:r>
            <a:br>
              <a:rPr lang="en" dirty="0">
                <a:latin typeface="Roboto"/>
                <a:ea typeface="Roboto"/>
                <a:cs typeface="Roboto"/>
                <a:sym typeface="Roboto"/>
                <a:rtl val="0"/>
              </a:rPr>
            </a:br>
            <a:r>
              <a:rPr lang="en" dirty="0">
                <a:latin typeface="Roboto"/>
                <a:ea typeface="Roboto"/>
                <a:cs typeface="Roboto"/>
                <a:sym typeface="Roboto"/>
                <a:rtl val="0"/>
              </a:rPr>
              <a:t>• Custom Branding</a:t>
            </a:r>
            <a:br>
              <a:rPr lang="en" dirty="0">
                <a:latin typeface="Roboto"/>
                <a:ea typeface="Roboto"/>
                <a:cs typeface="Roboto"/>
                <a:sym typeface="Roboto"/>
                <a:rtl val="0"/>
              </a:rPr>
            </a:br>
            <a:r>
              <a:rPr lang="en" dirty="0">
                <a:latin typeface="Roboto"/>
                <a:ea typeface="Roboto"/>
                <a:cs typeface="Roboto"/>
                <a:sym typeface="Roboto"/>
                <a:rtl val="0"/>
              </a:rPr>
              <a:t>• Pre-Built Functions and Variables</a:t>
            </a:r>
            <a:br>
              <a:rPr lang="en" dirty="0">
                <a:latin typeface="Roboto"/>
                <a:ea typeface="Roboto"/>
                <a:cs typeface="Roboto"/>
                <a:sym typeface="Roboto"/>
                <a:rtl val="0"/>
              </a:rPr>
            </a:br>
            <a:r>
              <a:rPr lang="en" dirty="0">
                <a:latin typeface="Roboto"/>
                <a:ea typeface="Roboto"/>
                <a:cs typeface="Roboto"/>
                <a:sym typeface="Roboto"/>
                <a:rtl val="0"/>
              </a:rPr>
              <a:t>• Extensible With Custom Functions</a:t>
            </a:r>
            <a:br>
              <a:rPr lang="en" dirty="0">
                <a:latin typeface="Roboto"/>
                <a:ea typeface="Roboto"/>
                <a:cs typeface="Roboto"/>
                <a:sym typeface="Roboto"/>
                <a:rtl val="0"/>
              </a:rPr>
            </a:br>
            <a:r>
              <a:rPr lang="en" dirty="0">
                <a:latin typeface="Roboto"/>
                <a:ea typeface="Roboto"/>
                <a:cs typeface="Roboto"/>
                <a:sym typeface="Roboto"/>
                <a:rtl val="0"/>
              </a:rPr>
              <a:t>• </a:t>
            </a:r>
            <a:r>
              <a:rPr lang="en-US" dirty="0">
                <a:latin typeface="Roboto"/>
                <a:ea typeface="Roboto"/>
                <a:cs typeface="Roboto"/>
                <a:sym typeface="Roboto"/>
                <a:rtl val="0"/>
              </a:rPr>
              <a:t>SCCM Integration</a:t>
            </a:r>
            <a:br>
              <a:rPr lang="en" dirty="0">
                <a:latin typeface="Roboto"/>
                <a:ea typeface="Roboto"/>
                <a:cs typeface="Roboto"/>
                <a:sym typeface="Roboto"/>
                <a:rtl val="0"/>
              </a:rPr>
            </a:br>
            <a:r>
              <a:rPr lang="en" dirty="0">
                <a:latin typeface="Roboto"/>
                <a:ea typeface="Roboto"/>
                <a:cs typeface="Roboto"/>
                <a:sym typeface="Roboto"/>
                <a:rtl val="0"/>
              </a:rPr>
              <a:t>• Over 10,000 Lines Of Code, FREE!</a:t>
            </a:r>
            <a:br>
              <a:rPr lang="en" dirty="0">
                <a:latin typeface="Roboto"/>
                <a:ea typeface="Roboto"/>
                <a:cs typeface="Roboto"/>
                <a:sym typeface="Roboto"/>
                <a:rtl val="0"/>
              </a:rPr>
            </a:br>
            <a:r>
              <a:rPr lang="en" dirty="0">
                <a:latin typeface="Roboto"/>
                <a:ea typeface="Roboto"/>
                <a:cs typeface="Roboto"/>
                <a:sym typeface="Roboto"/>
                <a:rtl val="0"/>
              </a:rPr>
              <a:t>• Responsive Developers</a:t>
            </a:r>
            <a:br>
              <a:rPr lang="en" dirty="0">
                <a:latin typeface="Roboto"/>
                <a:ea typeface="Roboto"/>
                <a:cs typeface="Roboto"/>
                <a:sym typeface="Roboto"/>
                <a:rtl val="0"/>
              </a:rPr>
            </a:br>
            <a:r>
              <a:rPr lang="en" dirty="0">
                <a:latin typeface="Roboto"/>
                <a:ea typeface="Roboto"/>
                <a:cs typeface="Roboto"/>
                <a:sym typeface="Roboto"/>
                <a:rtl val="0"/>
              </a:rPr>
              <a:t>• Good Documentation</a:t>
            </a:r>
            <a:br>
              <a:rPr lang="en" dirty="0">
                <a:latin typeface="Roboto"/>
                <a:ea typeface="Roboto"/>
                <a:cs typeface="Roboto"/>
                <a:sym typeface="Roboto"/>
                <a:rtl val="0"/>
              </a:rPr>
            </a:br>
            <a:r>
              <a:rPr lang="en" dirty="0">
                <a:latin typeface="Roboto"/>
                <a:ea typeface="Roboto"/>
                <a:cs typeface="Roboto"/>
                <a:sym typeface="Roboto"/>
                <a:rtl val="0"/>
              </a:rPr>
              <a:t>• Active Release Schedule</a:t>
            </a:r>
          </a:p>
          <a:p>
            <a:pPr marL="0" indent="0">
              <a:spcAft>
                <a:spcPts val="2133"/>
              </a:spcAft>
              <a:buClr>
                <a:schemeClr val="dk1"/>
              </a:buClr>
              <a:buSzPct val="25000"/>
              <a:buNone/>
            </a:pPr>
            <a:endParaRPr lang="en" dirty="0">
              <a:latin typeface="Roboto"/>
              <a:ea typeface="Roboto"/>
              <a:cs typeface="Roboto"/>
              <a:sym typeface="Roboto"/>
              <a:rtl val="0"/>
            </a:endParaRPr>
          </a:p>
        </p:txBody>
      </p:sp>
      <p:pic>
        <p:nvPicPr>
          <p:cNvPr id="177" name="Graphic 176" descr="Gears">
            <a:extLst>
              <a:ext uri="{FF2B5EF4-FFF2-40B4-BE49-F238E27FC236}">
                <a16:creationId xmlns:a16="http://schemas.microsoft.com/office/drawing/2014/main" id="{61AFDF58-6966-4D61-868D-BBAA40579D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0570" y="2084269"/>
            <a:ext cx="3135109" cy="3135109"/>
          </a:xfrm>
          <a:prstGeom prst="rect">
            <a:avLst/>
          </a:prstGeom>
        </p:spPr>
      </p:pic>
      <p:sp>
        <p:nvSpPr>
          <p:cNvPr id="9" name="Slide Number Placeholder 4">
            <a:extLst>
              <a:ext uri="{FF2B5EF4-FFF2-40B4-BE49-F238E27FC236}">
                <a16:creationId xmlns:a16="http://schemas.microsoft.com/office/drawing/2014/main" id="{5636A423-E076-4D00-A800-57E57987B2CB}"/>
              </a:ext>
            </a:extLst>
          </p:cNvPr>
          <p:cNvSpPr>
            <a:spLocks noGrp="1"/>
          </p:cNvSpPr>
          <p:nvPr>
            <p:ph type="sldNum" sz="quarter" idx="12"/>
          </p:nvPr>
        </p:nvSpPr>
        <p:spPr>
          <a:xfrm>
            <a:off x="9900458" y="6459785"/>
            <a:ext cx="1312025" cy="365125"/>
          </a:xfrm>
        </p:spPr>
        <p:txBody>
          <a:bodyPr/>
          <a:lstStyle/>
          <a:p>
            <a:fld id="{4FAB73BC-B049-4115-A692-8D63A059BFB8}" type="slidenum">
              <a:rPr lang="en-US" smtClean="0"/>
              <a:pPr/>
              <a:t>16</a:t>
            </a:fld>
            <a:endParaRPr lang="en-US"/>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7"/>
        <p:cNvGrpSpPr/>
        <p:nvPr/>
      </p:nvGrpSpPr>
      <p:grpSpPr>
        <a:xfrm>
          <a:off x="0" y="0"/>
          <a:ext cx="0" cy="0"/>
          <a:chOff x="0" y="0"/>
          <a:chExt cx="0" cy="0"/>
        </a:xfrm>
      </p:grpSpPr>
      <p:sp>
        <p:nvSpPr>
          <p:cNvPr id="199" name="Shape 199"/>
          <p:cNvSpPr txBox="1">
            <a:spLocks noGrp="1"/>
          </p:cNvSpPr>
          <p:nvPr>
            <p:ph type="title"/>
          </p:nvPr>
        </p:nvSpPr>
        <p:spPr>
          <a:xfrm>
            <a:off x="1097280" y="286603"/>
            <a:ext cx="10058400" cy="1450757"/>
          </a:xfrm>
          <a:prstGeom prst="rect">
            <a:avLst/>
          </a:prstGeom>
        </p:spPr>
        <p:txBody>
          <a:bodyPr vert="horz" lIns="121900" tIns="121900" rIns="121900" bIns="121900" rtlCol="0" anchorCtr="0">
            <a:normAutofit/>
          </a:bodyPr>
          <a:lstStyle/>
          <a:p>
            <a:pPr>
              <a:buClr>
                <a:schemeClr val="dk1"/>
              </a:buClr>
              <a:buSzPct val="25000"/>
            </a:pPr>
            <a:r>
              <a:rPr lang="en-US" b="1" dirty="0"/>
              <a:t>PowerShell App Deployment Toolkit</a:t>
            </a:r>
            <a:endParaRPr lang="en" b="1" dirty="0">
              <a:ea typeface="Roboto Slab"/>
              <a:cs typeface="Roboto Slab"/>
              <a:sym typeface="Roboto Slab"/>
              <a:rtl val="0"/>
            </a:endParaRPr>
          </a:p>
        </p:txBody>
      </p:sp>
      <p:sp>
        <p:nvSpPr>
          <p:cNvPr id="198" name="Shape 198"/>
          <p:cNvSpPr txBox="1">
            <a:spLocks noGrp="1"/>
          </p:cNvSpPr>
          <p:nvPr>
            <p:ph idx="1"/>
          </p:nvPr>
        </p:nvSpPr>
        <p:spPr>
          <a:xfrm>
            <a:off x="1097279" y="1845734"/>
            <a:ext cx="6454987" cy="4023360"/>
          </a:xfrm>
          <a:prstGeom prst="rect">
            <a:avLst/>
          </a:prstGeom>
        </p:spPr>
        <p:txBody>
          <a:bodyPr vert="horz" lIns="121900" tIns="121900" rIns="121900" bIns="121900" rtlCol="0" anchorCtr="0">
            <a:normAutofit/>
          </a:bodyPr>
          <a:lstStyle/>
          <a:p>
            <a:pPr marL="0" indent="0">
              <a:spcAft>
                <a:spcPts val="2133"/>
              </a:spcAft>
              <a:buClr>
                <a:srgbClr val="000000"/>
              </a:buClr>
              <a:buSzPct val="61111"/>
              <a:buNone/>
            </a:pPr>
            <a:r>
              <a:rPr lang="en" sz="1800" b="1" dirty="0"/>
              <a:t>PowerShell App Deployment Toolkit Main Page</a:t>
            </a:r>
            <a:br>
              <a:rPr lang="en" sz="1800" dirty="0"/>
            </a:br>
            <a:r>
              <a:rPr lang="en" sz="1800" u="sng" dirty="0">
                <a:solidFill>
                  <a:schemeClr val="accent2"/>
                </a:solidFill>
                <a:hlinkClick r:id="rId3">
                  <a:extLst>
                    <a:ext uri="{A12FA001-AC4F-418D-AE19-62706E023703}">
                      <ahyp:hlinkClr xmlns:ahyp="http://schemas.microsoft.com/office/drawing/2018/hyperlinkcolor" val="tx"/>
                    </a:ext>
                  </a:extLst>
                </a:hlinkClick>
              </a:rPr>
              <a:t>http://psappdeploytoolkit.com/</a:t>
            </a:r>
            <a:br>
              <a:rPr lang="en" sz="1800" dirty="0"/>
            </a:br>
            <a:br>
              <a:rPr lang="en" sz="1800" dirty="0"/>
            </a:br>
            <a:r>
              <a:rPr lang="en" sz="1800" b="1" dirty="0"/>
              <a:t>PSAppDeployToolkit 3.7.0 Direct Download</a:t>
            </a:r>
            <a:br>
              <a:rPr lang="en" sz="1800" dirty="0"/>
            </a:br>
            <a:r>
              <a:rPr lang="en-US" sz="1800" u="sng" dirty="0">
                <a:solidFill>
                  <a:schemeClr val="accent2"/>
                </a:solidFill>
                <a:hlinkClick r:id="rId4">
                  <a:extLst>
                    <a:ext uri="{A12FA001-AC4F-418D-AE19-62706E023703}">
                      <ahyp:hlinkClr xmlns:ahyp="http://schemas.microsoft.com/office/drawing/2018/hyperlinkcolor" val="tx"/>
                    </a:ext>
                  </a:extLst>
                </a:hlinkClick>
              </a:rPr>
              <a:t>https://github.com/PSAppDeployToolkit/PSAppDeployToolkit/releases/download/v3.7.0/PSAppDeployToolkit_v3.7.0.zip</a:t>
            </a:r>
            <a:br>
              <a:rPr lang="en" sz="1800" dirty="0"/>
            </a:br>
            <a:br>
              <a:rPr lang="en" sz="1800" dirty="0"/>
            </a:br>
            <a:r>
              <a:rPr lang="en" sz="1800" b="1" dirty="0"/>
              <a:t>Discussion Boards</a:t>
            </a:r>
            <a:br>
              <a:rPr lang="en" sz="1800" dirty="0"/>
            </a:br>
            <a:r>
              <a:rPr lang="en-US" sz="1800" u="sng" dirty="0">
                <a:solidFill>
                  <a:schemeClr val="accent2"/>
                </a:solidFill>
                <a:hlinkClick r:id="rId5">
                  <a:extLst>
                    <a:ext uri="{A12FA001-AC4F-418D-AE19-62706E023703}">
                      <ahyp:hlinkClr xmlns:ahyp="http://schemas.microsoft.com/office/drawing/2018/hyperlinkcolor" val="tx"/>
                    </a:ext>
                  </a:extLst>
                </a:hlinkClick>
              </a:rPr>
              <a:t>https://discourse.psappdeploytoolkit.com/</a:t>
            </a:r>
            <a:br>
              <a:rPr lang="en" sz="1800" dirty="0"/>
            </a:br>
            <a:br>
              <a:rPr lang="en" sz="1800" dirty="0"/>
            </a:br>
            <a:r>
              <a:rPr lang="en" sz="1800" b="1" dirty="0"/>
              <a:t>Authors</a:t>
            </a:r>
            <a:br>
              <a:rPr lang="en" sz="1800" dirty="0"/>
            </a:br>
            <a:r>
              <a:rPr lang="en" sz="1800" dirty="0"/>
              <a:t>Seán Lillis</a:t>
            </a:r>
            <a:br>
              <a:rPr lang="en" sz="1800" dirty="0"/>
            </a:br>
            <a:r>
              <a:rPr lang="en" sz="1800" dirty="0"/>
              <a:t>• </a:t>
            </a:r>
            <a:r>
              <a:rPr lang="en" sz="1800" u="sng" dirty="0">
                <a:solidFill>
                  <a:schemeClr val="accent2"/>
                </a:solidFill>
                <a:hlinkClick r:id="rId6">
                  <a:extLst>
                    <a:ext uri="{A12FA001-AC4F-418D-AE19-62706E023703}">
                      <ahyp:hlinkClr xmlns:ahyp="http://schemas.microsoft.com/office/drawing/2018/hyperlinkcolor" val="tx"/>
                    </a:ext>
                  </a:extLst>
                </a:hlinkClick>
              </a:rPr>
              <a:t>twitter.com/seanels</a:t>
            </a:r>
            <a:br>
              <a:rPr lang="en" sz="1800" dirty="0"/>
            </a:br>
            <a:r>
              <a:rPr lang="en" sz="1800" dirty="0"/>
              <a:t>Dan Cunningham</a:t>
            </a:r>
            <a:br>
              <a:rPr lang="en" sz="1800" dirty="0"/>
            </a:br>
            <a:r>
              <a:rPr lang="en" sz="1800" dirty="0"/>
              <a:t>• </a:t>
            </a:r>
            <a:r>
              <a:rPr lang="en" sz="1800" u="sng" dirty="0">
                <a:solidFill>
                  <a:schemeClr val="accent2"/>
                </a:solidFill>
                <a:hlinkClick r:id="rId7">
                  <a:extLst>
                    <a:ext uri="{A12FA001-AC4F-418D-AE19-62706E023703}">
                      <ahyp:hlinkClr xmlns:ahyp="http://schemas.microsoft.com/office/drawing/2018/hyperlinkcolor" val="tx"/>
                    </a:ext>
                  </a:extLst>
                </a:hlinkClick>
              </a:rPr>
              <a:t>twitter.com/sintaxasn</a:t>
            </a:r>
            <a:endParaRPr lang="en" sz="1800" u="sng" dirty="0">
              <a:solidFill>
                <a:schemeClr val="accent2"/>
              </a:solidFill>
              <a:hlinkClick r:id="rId8"/>
            </a:endParaRPr>
          </a:p>
        </p:txBody>
      </p:sp>
      <p:pic>
        <p:nvPicPr>
          <p:cNvPr id="139" name="Graphic 138" descr="Download from cloud">
            <a:extLst>
              <a:ext uri="{FF2B5EF4-FFF2-40B4-BE49-F238E27FC236}">
                <a16:creationId xmlns:a16="http://schemas.microsoft.com/office/drawing/2014/main" id="{CE60E54D-BA2E-4EF3-B6B1-AC2CC42E8B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20570" y="2084269"/>
            <a:ext cx="3135109" cy="3135109"/>
          </a:xfrm>
          <a:prstGeom prst="rect">
            <a:avLst/>
          </a:prstGeom>
        </p:spPr>
      </p:pic>
      <p:sp>
        <p:nvSpPr>
          <p:cNvPr id="7" name="Slide Number Placeholder 4">
            <a:extLst>
              <a:ext uri="{FF2B5EF4-FFF2-40B4-BE49-F238E27FC236}">
                <a16:creationId xmlns:a16="http://schemas.microsoft.com/office/drawing/2014/main" id="{5DCC6AB3-086E-4422-8126-A6FA3B3BA8C5}"/>
              </a:ext>
            </a:extLst>
          </p:cNvPr>
          <p:cNvSpPr>
            <a:spLocks noGrp="1"/>
          </p:cNvSpPr>
          <p:nvPr>
            <p:ph type="sldNum" sz="quarter" idx="12"/>
          </p:nvPr>
        </p:nvSpPr>
        <p:spPr>
          <a:xfrm>
            <a:off x="9900458" y="6459785"/>
            <a:ext cx="1312025" cy="365125"/>
          </a:xfrm>
        </p:spPr>
        <p:txBody>
          <a:bodyPr>
            <a:normAutofit/>
          </a:bodyPr>
          <a:lstStyle/>
          <a:p>
            <a:pPr>
              <a:spcAft>
                <a:spcPts val="600"/>
              </a:spcAft>
            </a:pPr>
            <a:fld id="{4FAB73BC-B049-4115-A692-8D63A059BFB8}" type="slidenum">
              <a:rPr lang="en-US" smtClean="0"/>
              <a:pPr>
                <a:spcAft>
                  <a:spcPts val="600"/>
                </a:spcAft>
              </a:pPr>
              <a:t>17</a:t>
            </a:fld>
            <a:endParaRPr lang="en-US"/>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3"/>
        <p:cNvGrpSpPr/>
        <p:nvPr/>
      </p:nvGrpSpPr>
      <p:grpSpPr>
        <a:xfrm>
          <a:off x="0" y="0"/>
          <a:ext cx="0" cy="0"/>
          <a:chOff x="0" y="0"/>
          <a:chExt cx="0" cy="0"/>
        </a:xfrm>
      </p:grpSpPr>
      <p:sp>
        <p:nvSpPr>
          <p:cNvPr id="205" name="Shape 205"/>
          <p:cNvSpPr txBox="1">
            <a:spLocks noGrp="1"/>
          </p:cNvSpPr>
          <p:nvPr>
            <p:ph type="title"/>
          </p:nvPr>
        </p:nvSpPr>
        <p:spPr>
          <a:xfrm>
            <a:off x="1097280" y="286603"/>
            <a:ext cx="10058400" cy="1450757"/>
          </a:xfrm>
          <a:prstGeom prst="rect">
            <a:avLst/>
          </a:prstGeom>
        </p:spPr>
        <p:txBody>
          <a:bodyPr vert="horz" lIns="121900" tIns="121900" rIns="121900" bIns="121900" rtlCol="0" anchorCtr="0">
            <a:normAutofit/>
          </a:bodyPr>
          <a:lstStyle/>
          <a:p>
            <a:pPr>
              <a:buClr>
                <a:schemeClr val="dk1"/>
              </a:buClr>
              <a:buSzPct val="25000"/>
            </a:pPr>
            <a:r>
              <a:rPr lang="en" sz="4400" b="1" dirty="0"/>
              <a:t>P</a:t>
            </a:r>
            <a:r>
              <a:rPr lang="en-US" sz="4400" b="1" dirty="0" err="1"/>
              <a:t>owerShell</a:t>
            </a:r>
            <a:r>
              <a:rPr lang="en-US" sz="4400" b="1" dirty="0"/>
              <a:t> </a:t>
            </a:r>
            <a:r>
              <a:rPr lang="en" sz="4400" b="1" dirty="0"/>
              <a:t>A</a:t>
            </a:r>
            <a:r>
              <a:rPr lang="en-US" sz="4400" b="1" dirty="0"/>
              <a:t>pp </a:t>
            </a:r>
            <a:r>
              <a:rPr lang="en" sz="4400" b="1" dirty="0"/>
              <a:t>D</a:t>
            </a:r>
            <a:r>
              <a:rPr lang="en-US" sz="4400" b="1" dirty="0" err="1"/>
              <a:t>eployment</a:t>
            </a:r>
            <a:r>
              <a:rPr lang="en-US" sz="4400" b="1" dirty="0"/>
              <a:t> </a:t>
            </a:r>
            <a:r>
              <a:rPr lang="en" sz="4400" b="1" dirty="0"/>
              <a:t>T</a:t>
            </a:r>
            <a:r>
              <a:rPr lang="en-US" sz="4400" b="1" dirty="0" err="1"/>
              <a:t>oolkit</a:t>
            </a:r>
            <a:r>
              <a:rPr lang="en" sz="4400" b="1" dirty="0"/>
              <a:t> Shoutouts</a:t>
            </a:r>
          </a:p>
        </p:txBody>
      </p:sp>
      <p:sp>
        <p:nvSpPr>
          <p:cNvPr id="204" name="Shape 204"/>
          <p:cNvSpPr txBox="1">
            <a:spLocks noGrp="1"/>
          </p:cNvSpPr>
          <p:nvPr>
            <p:ph idx="1"/>
          </p:nvPr>
        </p:nvSpPr>
        <p:spPr>
          <a:xfrm>
            <a:off x="1097279" y="1845734"/>
            <a:ext cx="6454987" cy="4023360"/>
          </a:xfrm>
          <a:prstGeom prst="rect">
            <a:avLst/>
          </a:prstGeom>
        </p:spPr>
        <p:txBody>
          <a:bodyPr vert="horz" lIns="121900" tIns="121900" rIns="121900" bIns="121900" rtlCol="0" anchorCtr="0">
            <a:normAutofit lnSpcReduction="10000"/>
          </a:bodyPr>
          <a:lstStyle/>
          <a:p>
            <a:pPr marL="0" indent="0">
              <a:spcAft>
                <a:spcPts val="2133"/>
              </a:spcAft>
              <a:buClr>
                <a:schemeClr val="dk1"/>
              </a:buClr>
              <a:buSzPct val="25000"/>
              <a:buNone/>
            </a:pPr>
            <a:r>
              <a:rPr lang="en" sz="1700" b="1" dirty="0"/>
              <a:t>Become the Hero of the Day - Master ConfigMgr 2012 R2 with a Limited Budget and Free Community Tools</a:t>
            </a:r>
            <a:br>
              <a:rPr lang="en" sz="1700" dirty="0"/>
            </a:br>
            <a:r>
              <a:rPr lang="en" sz="1700" i="1" dirty="0"/>
              <a:t>System Center Universe 2014 • (47min • mentioned @ 36:00)</a:t>
            </a:r>
            <a:br>
              <a:rPr lang="en" sz="1700" dirty="0"/>
            </a:br>
            <a:r>
              <a:rPr lang="en" sz="1700" dirty="0"/>
              <a:t>Kent Agerlund</a:t>
            </a:r>
            <a:br>
              <a:rPr lang="en" sz="1700" dirty="0"/>
            </a:br>
            <a:r>
              <a:rPr lang="en" sz="1700" dirty="0"/>
              <a:t>• </a:t>
            </a:r>
            <a:r>
              <a:rPr lang="en" sz="1700" u="sng" dirty="0">
                <a:solidFill>
                  <a:schemeClr val="accent2"/>
                </a:solidFill>
                <a:hlinkClick r:id="rId3">
                  <a:extLst>
                    <a:ext uri="{A12FA001-AC4F-418D-AE19-62706E023703}">
                      <ahyp:hlinkClr xmlns:ahyp="http://schemas.microsoft.com/office/drawing/2018/hyperlinkcolor" val="tx"/>
                    </a:ext>
                  </a:extLst>
                </a:hlinkClick>
              </a:rPr>
              <a:t>twitter.com/agerlund</a:t>
            </a:r>
            <a:br>
              <a:rPr lang="en" sz="1700" u="sng" dirty="0">
                <a:solidFill>
                  <a:schemeClr val="accent2"/>
                </a:solidFill>
              </a:rPr>
            </a:br>
            <a:r>
              <a:rPr lang="en" sz="1700" dirty="0"/>
              <a:t>• </a:t>
            </a:r>
            <a:r>
              <a:rPr lang="en" sz="1700" u="sng" dirty="0">
                <a:solidFill>
                  <a:schemeClr val="accent2"/>
                </a:solidFill>
                <a:hlinkClick r:id="rId4">
                  <a:extLst>
                    <a:ext uri="{A12FA001-AC4F-418D-AE19-62706E023703}">
                      <ahyp:hlinkClr xmlns:ahyp="http://schemas.microsoft.com/office/drawing/2018/hyperlinkcolor" val="tx"/>
                    </a:ext>
                  </a:extLst>
                </a:hlinkClick>
              </a:rPr>
              <a:t>blog.coretech.dk/author/kea</a:t>
            </a:r>
            <a:br>
              <a:rPr lang="en" sz="1700" dirty="0"/>
            </a:br>
            <a:r>
              <a:rPr lang="en" sz="1700" dirty="0"/>
              <a:t>• </a:t>
            </a:r>
            <a:r>
              <a:rPr lang="en-US" sz="1700" u="sng" dirty="0">
                <a:solidFill>
                  <a:schemeClr val="accent2"/>
                </a:solidFill>
                <a:hlinkClick r:id="rId5">
                  <a:extLst>
                    <a:ext uri="{A12FA001-AC4F-418D-AE19-62706E023703}">
                      <ahyp:hlinkClr xmlns:ahyp="http://schemas.microsoft.com/office/drawing/2018/hyperlinkcolor" val="tx"/>
                    </a:ext>
                  </a:extLst>
                </a:hlinkClick>
              </a:rPr>
              <a:t>https://www.youtube.com/watch?v=9hDFqcPjjSA</a:t>
            </a:r>
            <a:br>
              <a:rPr lang="en" sz="1700" dirty="0"/>
            </a:br>
            <a:br>
              <a:rPr lang="en" sz="1700" dirty="0"/>
            </a:br>
            <a:r>
              <a:rPr lang="en" sz="1700" b="1" dirty="0"/>
              <a:t>Microsoft System Center Configuration Manager Community Jewels</a:t>
            </a:r>
            <a:br>
              <a:rPr lang="en" sz="1700" b="1" dirty="0"/>
            </a:br>
            <a:r>
              <a:rPr lang="en" sz="1700" i="1" dirty="0"/>
              <a:t>TechEd North America 2014 • (1hr 6min • mentioned @ 18:20)</a:t>
            </a:r>
            <a:br>
              <a:rPr lang="en" sz="1700" dirty="0"/>
            </a:br>
            <a:r>
              <a:rPr lang="en" sz="1700" dirty="0"/>
              <a:t>Jörgen Nilsson</a:t>
            </a:r>
            <a:br>
              <a:rPr lang="en" sz="1700" dirty="0"/>
            </a:br>
            <a:r>
              <a:rPr lang="en" sz="1700" dirty="0"/>
              <a:t>• </a:t>
            </a:r>
            <a:r>
              <a:rPr lang="en" sz="1700" u="sng" dirty="0">
                <a:solidFill>
                  <a:schemeClr val="accent2"/>
                </a:solidFill>
                <a:hlinkClick r:id="rId6">
                  <a:extLst>
                    <a:ext uri="{A12FA001-AC4F-418D-AE19-62706E023703}">
                      <ahyp:hlinkClr xmlns:ahyp="http://schemas.microsoft.com/office/drawing/2018/hyperlinkcolor" val="tx"/>
                    </a:ext>
                  </a:extLst>
                </a:hlinkClick>
              </a:rPr>
              <a:t>twitter.com/ccmexec</a:t>
            </a:r>
            <a:br>
              <a:rPr lang="en" sz="1700" u="sng" dirty="0">
                <a:solidFill>
                  <a:schemeClr val="accent2"/>
                </a:solidFill>
              </a:rPr>
            </a:br>
            <a:r>
              <a:rPr lang="en" sz="1700" dirty="0"/>
              <a:t>• </a:t>
            </a:r>
            <a:r>
              <a:rPr lang="en" sz="1700" u="sng" dirty="0">
                <a:solidFill>
                  <a:schemeClr val="accent2"/>
                </a:solidFill>
                <a:hlinkClick r:id="rId7">
                  <a:extLst>
                    <a:ext uri="{A12FA001-AC4F-418D-AE19-62706E023703}">
                      <ahyp:hlinkClr xmlns:ahyp="http://schemas.microsoft.com/office/drawing/2018/hyperlinkcolor" val="tx"/>
                    </a:ext>
                  </a:extLst>
                </a:hlinkClick>
              </a:rPr>
              <a:t>ccmexec.com</a:t>
            </a:r>
            <a:br>
              <a:rPr lang="en" sz="1700" dirty="0"/>
            </a:br>
            <a:r>
              <a:rPr lang="en" sz="1700" dirty="0"/>
              <a:t>• </a:t>
            </a:r>
            <a:r>
              <a:rPr lang="en" sz="1700" u="sng" dirty="0">
                <a:solidFill>
                  <a:schemeClr val="accent2"/>
                </a:solidFill>
                <a:hlinkClick r:id="rId8">
                  <a:extLst>
                    <a:ext uri="{A12FA001-AC4F-418D-AE19-62706E023703}">
                      <ahyp:hlinkClr xmlns:ahyp="http://schemas.microsoft.com/office/drawing/2018/hyperlinkcolor" val="tx"/>
                    </a:ext>
                  </a:extLst>
                </a:hlinkClick>
              </a:rPr>
              <a:t>channel9.msdn.com/Events/TechEd/NorthAmerica/2014/PCIT-B320#fbid=</a:t>
            </a:r>
            <a:br>
              <a:rPr lang="en" sz="1700" dirty="0">
                <a:solidFill>
                  <a:schemeClr val="accent2"/>
                </a:solidFill>
                <a:latin typeface="Roboto"/>
                <a:ea typeface="Roboto"/>
                <a:cs typeface="Roboto"/>
                <a:sym typeface="Roboto"/>
              </a:rPr>
            </a:br>
            <a:br>
              <a:rPr lang="en" sz="1700" dirty="0">
                <a:latin typeface="Roboto"/>
                <a:ea typeface="Roboto"/>
                <a:cs typeface="Roboto"/>
                <a:sym typeface="Roboto"/>
              </a:rPr>
            </a:br>
            <a:br>
              <a:rPr lang="en" sz="1700" dirty="0">
                <a:latin typeface="Roboto"/>
                <a:ea typeface="Roboto"/>
                <a:cs typeface="Roboto"/>
                <a:sym typeface="Roboto"/>
              </a:rPr>
            </a:br>
            <a:endParaRPr lang="en" sz="1700" dirty="0">
              <a:latin typeface="Roboto"/>
              <a:ea typeface="Roboto"/>
              <a:cs typeface="Roboto"/>
              <a:sym typeface="Roboto"/>
            </a:endParaRPr>
          </a:p>
        </p:txBody>
      </p:sp>
      <p:pic>
        <p:nvPicPr>
          <p:cNvPr id="145" name="Graphic 144" descr="Thumbs up sign">
            <a:extLst>
              <a:ext uri="{FF2B5EF4-FFF2-40B4-BE49-F238E27FC236}">
                <a16:creationId xmlns:a16="http://schemas.microsoft.com/office/drawing/2014/main" id="{187AE87C-38C9-4148-B569-B6001040EBF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20570" y="2084269"/>
            <a:ext cx="3135109" cy="3135109"/>
          </a:xfrm>
          <a:prstGeom prst="rect">
            <a:avLst/>
          </a:prstGeom>
        </p:spPr>
      </p:pic>
      <p:sp>
        <p:nvSpPr>
          <p:cNvPr id="7" name="Slide Number Placeholder 4">
            <a:extLst>
              <a:ext uri="{FF2B5EF4-FFF2-40B4-BE49-F238E27FC236}">
                <a16:creationId xmlns:a16="http://schemas.microsoft.com/office/drawing/2014/main" id="{00B9CF37-B84A-41F3-9366-94CC524BDAA6}"/>
              </a:ext>
            </a:extLst>
          </p:cNvPr>
          <p:cNvSpPr>
            <a:spLocks noGrp="1"/>
          </p:cNvSpPr>
          <p:nvPr>
            <p:ph type="sldNum" sz="quarter" idx="12"/>
          </p:nvPr>
        </p:nvSpPr>
        <p:spPr>
          <a:xfrm>
            <a:off x="9900458" y="6459785"/>
            <a:ext cx="1312025" cy="365125"/>
          </a:xfrm>
        </p:spPr>
        <p:txBody>
          <a:bodyPr>
            <a:normAutofit/>
          </a:bodyPr>
          <a:lstStyle/>
          <a:p>
            <a:pPr>
              <a:spcAft>
                <a:spcPts val="600"/>
              </a:spcAft>
            </a:pPr>
            <a:fld id="{4FAB73BC-B049-4115-A692-8D63A059BFB8}" type="slidenum">
              <a:rPr lang="en-US" smtClean="0"/>
              <a:pPr>
                <a:spcAft>
                  <a:spcPts val="600"/>
                </a:spcAft>
              </a:pPr>
              <a:t>18</a:t>
            </a:fld>
            <a:endParaRPr lang="en-US"/>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7"/>
        <p:cNvGrpSpPr/>
        <p:nvPr/>
      </p:nvGrpSpPr>
      <p:grpSpPr>
        <a:xfrm>
          <a:off x="0" y="0"/>
          <a:ext cx="0" cy="0"/>
          <a:chOff x="0" y="0"/>
          <a:chExt cx="0" cy="0"/>
        </a:xfrm>
      </p:grpSpPr>
      <p:sp>
        <p:nvSpPr>
          <p:cNvPr id="199" name="Shape 199"/>
          <p:cNvSpPr txBox="1">
            <a:spLocks noGrp="1"/>
          </p:cNvSpPr>
          <p:nvPr>
            <p:ph type="title"/>
          </p:nvPr>
        </p:nvSpPr>
        <p:spPr>
          <a:xfrm>
            <a:off x="1097280" y="286603"/>
            <a:ext cx="10058400" cy="1450757"/>
          </a:xfrm>
          <a:prstGeom prst="rect">
            <a:avLst/>
          </a:prstGeom>
        </p:spPr>
        <p:txBody>
          <a:bodyPr vert="horz" lIns="121900" tIns="121900" rIns="121900" bIns="121900" rtlCol="0" anchorCtr="0">
            <a:normAutofit/>
          </a:bodyPr>
          <a:lstStyle/>
          <a:p>
            <a:pPr>
              <a:buClr>
                <a:schemeClr val="dk1"/>
              </a:buClr>
              <a:buSzPct val="25000"/>
            </a:pPr>
            <a:r>
              <a:rPr lang="en-US" sz="4400" b="1" dirty="0"/>
              <a:t>PowerShell App Deployment Toolkit Resources</a:t>
            </a:r>
            <a:endParaRPr lang="en" sz="4400" b="1" dirty="0">
              <a:ea typeface="Roboto Slab"/>
              <a:cs typeface="Roboto Slab"/>
              <a:sym typeface="Roboto Slab"/>
              <a:rtl val="0"/>
            </a:endParaRPr>
          </a:p>
        </p:txBody>
      </p:sp>
      <p:sp>
        <p:nvSpPr>
          <p:cNvPr id="198" name="Shape 198"/>
          <p:cNvSpPr txBox="1">
            <a:spLocks noGrp="1"/>
          </p:cNvSpPr>
          <p:nvPr>
            <p:ph idx="1"/>
          </p:nvPr>
        </p:nvSpPr>
        <p:spPr>
          <a:xfrm>
            <a:off x="1097279" y="1845734"/>
            <a:ext cx="6454987" cy="4023360"/>
          </a:xfrm>
          <a:prstGeom prst="rect">
            <a:avLst/>
          </a:prstGeom>
        </p:spPr>
        <p:txBody>
          <a:bodyPr vert="horz" lIns="121900" tIns="121900" rIns="121900" bIns="121900" rtlCol="0" anchorCtr="0">
            <a:normAutofit lnSpcReduction="10000"/>
          </a:bodyPr>
          <a:lstStyle/>
          <a:p>
            <a:pPr marL="0" indent="0">
              <a:spcAft>
                <a:spcPts val="2133"/>
              </a:spcAft>
              <a:buClr>
                <a:srgbClr val="000000"/>
              </a:buClr>
              <a:buSzPct val="61111"/>
              <a:buNone/>
            </a:pPr>
            <a:r>
              <a:rPr lang="en-US" sz="1800" b="1" dirty="0"/>
              <a:t>Installing Applications with PowerShell App Deployment Toolkit - Part 1</a:t>
            </a:r>
            <a:br>
              <a:rPr lang="en-US" sz="1800" b="1" dirty="0"/>
            </a:br>
            <a:r>
              <a:rPr lang="en-US" sz="1800" dirty="0">
                <a:solidFill>
                  <a:schemeClr val="accent2"/>
                </a:solidFill>
                <a:hlinkClick r:id="rId3">
                  <a:extLst>
                    <a:ext uri="{A12FA001-AC4F-418D-AE19-62706E023703}">
                      <ahyp:hlinkClr xmlns:ahyp="http://schemas.microsoft.com/office/drawing/2018/hyperlinkcolor" val="tx"/>
                    </a:ext>
                  </a:extLst>
                </a:hlinkClick>
              </a:rPr>
              <a:t>https://replicajunction.github.io/2015/04/07/installing-applications-with-psadt-part1/</a:t>
            </a:r>
            <a:br>
              <a:rPr lang="en-US" sz="1800" b="1" dirty="0"/>
            </a:br>
            <a:br>
              <a:rPr lang="en-US" sz="1800" b="1" dirty="0"/>
            </a:br>
            <a:r>
              <a:rPr lang="en-US" sz="1800" b="1" dirty="0" err="1"/>
              <a:t>Powershell</a:t>
            </a:r>
            <a:r>
              <a:rPr lang="en-US" sz="1800" b="1" dirty="0"/>
              <a:t> App Deployment Toolkit: Getting Started</a:t>
            </a:r>
            <a:br>
              <a:rPr lang="en-US" sz="1800" dirty="0"/>
            </a:br>
            <a:r>
              <a:rPr lang="en-US" sz="1800" dirty="0">
                <a:solidFill>
                  <a:schemeClr val="accent2"/>
                </a:solidFill>
                <a:hlinkClick r:id="rId4">
                  <a:extLst>
                    <a:ext uri="{A12FA001-AC4F-418D-AE19-62706E023703}">
                      <ahyp:hlinkClr xmlns:ahyp="http://schemas.microsoft.com/office/drawing/2018/hyperlinkcolor" val="tx"/>
                    </a:ext>
                  </a:extLst>
                </a:hlinkClick>
              </a:rPr>
              <a:t>https://www.youtube.com/watch?v=9bNsrP8iri4</a:t>
            </a:r>
            <a:br>
              <a:rPr lang="en-US" sz="1800" dirty="0"/>
            </a:br>
            <a:br>
              <a:rPr lang="en-US" sz="1800" dirty="0"/>
            </a:br>
            <a:r>
              <a:rPr lang="en-US" sz="1800" b="1" dirty="0"/>
              <a:t>Java Deployment with SCCM 2012 and PowerShell App Deployment Toolkit</a:t>
            </a:r>
            <a:br>
              <a:rPr lang="en-US" sz="1800" dirty="0"/>
            </a:br>
            <a:r>
              <a:rPr lang="en-US" sz="1800" dirty="0">
                <a:solidFill>
                  <a:schemeClr val="accent2"/>
                </a:solidFill>
                <a:hlinkClick r:id="rId5">
                  <a:extLst>
                    <a:ext uri="{A12FA001-AC4F-418D-AE19-62706E023703}">
                      <ahyp:hlinkClr xmlns:ahyp="http://schemas.microsoft.com/office/drawing/2018/hyperlinkcolor" val="tx"/>
                    </a:ext>
                  </a:extLst>
                </a:hlinkClick>
              </a:rPr>
              <a:t>http://jengeek.blogspot.com/2014/07/java-deployment-with-sccm-2012-and.html</a:t>
            </a:r>
            <a:br>
              <a:rPr lang="en-US" sz="1800" dirty="0">
                <a:solidFill>
                  <a:schemeClr val="accent2"/>
                </a:solidFill>
              </a:rPr>
            </a:br>
            <a:br>
              <a:rPr lang="en-US" sz="1800" dirty="0">
                <a:solidFill>
                  <a:schemeClr val="accent2"/>
                </a:solidFill>
              </a:rPr>
            </a:br>
            <a:r>
              <a:rPr lang="en-US" sz="1800" b="1" dirty="0"/>
              <a:t>PSAPPDEPLOYTOOLKIT: GET THE BENEFITS WITHOUT WRITING A SINGLE LINE OF POWERSHELL</a:t>
            </a:r>
            <a:r>
              <a:rPr lang="en-US" sz="1800" dirty="0"/>
              <a:t> </a:t>
            </a:r>
            <a:r>
              <a:rPr lang="en-US" sz="1800" dirty="0">
                <a:solidFill>
                  <a:schemeClr val="accent2"/>
                </a:solidFill>
                <a:hlinkClick r:id="rId6">
                  <a:extLst>
                    <a:ext uri="{A12FA001-AC4F-418D-AE19-62706E023703}">
                      <ahyp:hlinkClr xmlns:ahyp="http://schemas.microsoft.com/office/drawing/2018/hyperlinkcolor" val="tx"/>
                    </a:ext>
                  </a:extLst>
                </a:hlinkClick>
              </a:rPr>
              <a:t>https://dcunningham.net/psappdeploytoolkit-get-the-benefits-without-writing-a-single-line-of-powershell/</a:t>
            </a:r>
            <a:endParaRPr lang="en" sz="1800" u="sng" dirty="0">
              <a:solidFill>
                <a:schemeClr val="accent2"/>
              </a:solidFill>
              <a:hlinkClick r:id="rId7"/>
            </a:endParaRPr>
          </a:p>
        </p:txBody>
      </p:sp>
      <p:pic>
        <p:nvPicPr>
          <p:cNvPr id="139" name="Graphic 138" descr="Network">
            <a:extLst>
              <a:ext uri="{FF2B5EF4-FFF2-40B4-BE49-F238E27FC236}">
                <a16:creationId xmlns:a16="http://schemas.microsoft.com/office/drawing/2014/main" id="{D2FFAE7F-4748-47EF-BA7B-14E264E23E2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20570" y="2084269"/>
            <a:ext cx="3135109" cy="3135109"/>
          </a:xfrm>
          <a:prstGeom prst="rect">
            <a:avLst/>
          </a:prstGeom>
        </p:spPr>
      </p:pic>
      <p:sp>
        <p:nvSpPr>
          <p:cNvPr id="7" name="Slide Number Placeholder 4">
            <a:extLst>
              <a:ext uri="{FF2B5EF4-FFF2-40B4-BE49-F238E27FC236}">
                <a16:creationId xmlns:a16="http://schemas.microsoft.com/office/drawing/2014/main" id="{F5FEF949-62E2-4CA9-BDF1-DC2284015159}"/>
              </a:ext>
            </a:extLst>
          </p:cNvPr>
          <p:cNvSpPr>
            <a:spLocks noGrp="1"/>
          </p:cNvSpPr>
          <p:nvPr>
            <p:ph type="sldNum" sz="quarter" idx="12"/>
          </p:nvPr>
        </p:nvSpPr>
        <p:spPr>
          <a:xfrm>
            <a:off x="9900458" y="6459785"/>
            <a:ext cx="1312025" cy="365125"/>
          </a:xfrm>
        </p:spPr>
        <p:txBody>
          <a:bodyPr>
            <a:normAutofit/>
          </a:bodyPr>
          <a:lstStyle/>
          <a:p>
            <a:pPr>
              <a:spcAft>
                <a:spcPts val="600"/>
              </a:spcAft>
            </a:pPr>
            <a:fld id="{4FAB73BC-B049-4115-A692-8D63A059BFB8}" type="slidenum">
              <a:rPr lang="en-US" smtClean="0"/>
              <a:pPr>
                <a:spcAft>
                  <a:spcPts val="600"/>
                </a:spcAft>
              </a:pPr>
              <a:t>19</a:t>
            </a:fld>
            <a:endParaRPr lang="en-US"/>
          </a:p>
        </p:txBody>
      </p:sp>
    </p:spTree>
    <p:extLst>
      <p:ext uri="{BB962C8B-B14F-4D97-AF65-F5344CB8AC3E}">
        <p14:creationId xmlns:p14="http://schemas.microsoft.com/office/powerpoint/2010/main" val="2857579546"/>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tx1"/>
                </a:solidFill>
              </a:rPr>
              <a:t>Session Description</a:t>
            </a:r>
          </a:p>
        </p:txBody>
      </p:sp>
      <p:sp>
        <p:nvSpPr>
          <p:cNvPr id="3" name="Content Placeholder 2"/>
          <p:cNvSpPr>
            <a:spLocks noGrp="1"/>
          </p:cNvSpPr>
          <p:nvPr>
            <p:ph idx="1"/>
          </p:nvPr>
        </p:nvSpPr>
        <p:spPr/>
        <p:txBody>
          <a:bodyPr vert="horz" lIns="0" tIns="45720" rIns="0" bIns="45720" rtlCol="0" anchor="t">
            <a:noAutofit/>
          </a:bodyPr>
          <a:lstStyle/>
          <a:p>
            <a:pPr marL="0" indent="0">
              <a:buNone/>
            </a:pPr>
            <a:r>
              <a:rPr lang="en-US" sz="1800" dirty="0">
                <a:solidFill>
                  <a:schemeClr val="tx1"/>
                </a:solidFill>
              </a:rPr>
              <a:t>Even if you're just starting to learn PowerShell, you can use this powerful toolkit and it’s array of functions to automate and self-document your application installations or workstation tweaks. Sure, SCCM can take an MSI and make your life easier, but what if that teacher wants the shortcut moved or the uninstaller removed from the start menu. PADT can help make your life even easier by enabling you to have better interaction with your users, simplify your deployment tasks and standardize your deployment methodology.</a:t>
            </a:r>
            <a:br>
              <a:rPr lang="en-US" sz="1800" dirty="0">
                <a:solidFill>
                  <a:schemeClr val="tx1"/>
                </a:solidFill>
              </a:rPr>
            </a:br>
            <a:br>
              <a:rPr lang="en-US" sz="1800" dirty="0">
                <a:solidFill>
                  <a:schemeClr val="tx1"/>
                </a:solidFill>
              </a:rPr>
            </a:br>
            <a:br>
              <a:rPr lang="en-US" sz="1800" dirty="0">
                <a:solidFill>
                  <a:schemeClr val="tx1"/>
                </a:solidFill>
              </a:rPr>
            </a:br>
            <a:r>
              <a:rPr lang="en-US" sz="1800" dirty="0">
                <a:solidFill>
                  <a:schemeClr val="tx1"/>
                </a:solidFill>
              </a:rPr>
              <a:t>I challenge everyone to replace command prompt with PowerShell</a:t>
            </a:r>
            <a:br>
              <a:rPr lang="en-US" sz="1800" dirty="0">
                <a:solidFill>
                  <a:schemeClr val="tx1"/>
                </a:solidFill>
              </a:rPr>
            </a:br>
            <a:r>
              <a:rPr lang="en-US" sz="1800" dirty="0">
                <a:solidFill>
                  <a:schemeClr val="tx1"/>
                </a:solidFill>
              </a:rPr>
              <a:t>and not to rely on aliases in the beginning.</a:t>
            </a:r>
          </a:p>
          <a:p>
            <a:pPr marL="578358" lvl="1" indent="-285750"/>
            <a:r>
              <a:rPr lang="en-US" dirty="0">
                <a:solidFill>
                  <a:schemeClr val="tx1"/>
                </a:solidFill>
              </a:rPr>
              <a:t>Right-click taskbar</a:t>
            </a:r>
          </a:p>
          <a:p>
            <a:pPr marL="578358" lvl="1" indent="-285750"/>
            <a:r>
              <a:rPr lang="en-US" dirty="0">
                <a:solidFill>
                  <a:schemeClr val="tx1"/>
                </a:solidFill>
              </a:rPr>
              <a:t>Select Properties</a:t>
            </a:r>
          </a:p>
          <a:p>
            <a:pPr marL="578358" lvl="1" indent="-285750"/>
            <a:r>
              <a:rPr lang="en-US" dirty="0">
                <a:solidFill>
                  <a:schemeClr val="tx1"/>
                </a:solidFill>
              </a:rPr>
              <a:t>Select Navigation tab</a:t>
            </a:r>
          </a:p>
          <a:p>
            <a:pPr marL="578358" lvl="1" indent="-285750"/>
            <a:r>
              <a:rPr lang="en-US" dirty="0">
                <a:solidFill>
                  <a:schemeClr val="tx1"/>
                </a:solidFill>
              </a:rPr>
              <a:t>Check "</a:t>
            </a:r>
            <a:r>
              <a:rPr lang="en-US" i="1" dirty="0">
                <a:solidFill>
                  <a:schemeClr val="tx1"/>
                </a:solidFill>
              </a:rPr>
              <a:t>Replace Command Prompt with Windows PowerShell...</a:t>
            </a:r>
            <a:r>
              <a:rPr lang="en-US" dirty="0">
                <a:solidFill>
                  <a:schemeClr val="tx1"/>
                </a:solidFill>
              </a:rPr>
              <a:t>"</a:t>
            </a:r>
          </a:p>
          <a:p>
            <a:pPr marL="578358" lvl="1" indent="-285750"/>
            <a:r>
              <a:rPr lang="en-US" dirty="0">
                <a:solidFill>
                  <a:schemeClr val="tx1"/>
                </a:solidFill>
              </a:rPr>
              <a:t>Click OK</a:t>
            </a:r>
          </a:p>
        </p:txBody>
      </p:sp>
      <p:pic>
        <p:nvPicPr>
          <p:cNvPr id="5" name="Picture 4"/>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7937501" y="3570701"/>
            <a:ext cx="3218180" cy="2685718"/>
          </a:xfrm>
          <a:prstGeom prst="rect">
            <a:avLst/>
          </a:prstGeom>
        </p:spPr>
      </p:pic>
      <p:sp>
        <p:nvSpPr>
          <p:cNvPr id="6" name="Slide Number Placeholder 5"/>
          <p:cNvSpPr>
            <a:spLocks noGrp="1"/>
          </p:cNvSpPr>
          <p:nvPr>
            <p:ph type="sldNum" sz="quarter" idx="12"/>
          </p:nvPr>
        </p:nvSpPr>
        <p:spPr/>
        <p:txBody>
          <a:bodyPr/>
          <a:lstStyle/>
          <a:p>
            <a:fld id="{6113E31D-E2AB-40D1-8B51-AFA5AFEF393A}" type="slidenum">
              <a:rPr lang="en-US" smtClean="0"/>
              <a:t>2</a:t>
            </a:fld>
            <a:endParaRPr lang="en-US"/>
          </a:p>
        </p:txBody>
      </p:sp>
    </p:spTree>
    <p:extLst>
      <p:ext uri="{BB962C8B-B14F-4D97-AF65-F5344CB8AC3E}">
        <p14:creationId xmlns:p14="http://schemas.microsoft.com/office/powerpoint/2010/main" val="689277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p:nvSpPr>
          <p:cNvPr id="217" name="Shape 217"/>
          <p:cNvSpPr txBox="1">
            <a:spLocks noGrp="1"/>
          </p:cNvSpPr>
          <p:nvPr>
            <p:ph type="title"/>
          </p:nvPr>
        </p:nvSpPr>
        <p:spPr>
          <a:xfrm>
            <a:off x="1097280" y="286603"/>
            <a:ext cx="10058400" cy="1450757"/>
          </a:xfrm>
          <a:prstGeom prst="rect">
            <a:avLst/>
          </a:prstGeom>
        </p:spPr>
        <p:txBody>
          <a:bodyPr vert="horz" lIns="121900" tIns="121900" rIns="121900" bIns="121900" rtlCol="0" anchorCtr="0">
            <a:normAutofit/>
          </a:bodyPr>
          <a:lstStyle/>
          <a:p>
            <a:pPr>
              <a:buClr>
                <a:schemeClr val="dk1"/>
              </a:buClr>
              <a:buSzPct val="25000"/>
            </a:pPr>
            <a:r>
              <a:rPr lang="en" b="1" dirty="0"/>
              <a:t>App Packaging </a:t>
            </a:r>
            <a:r>
              <a:rPr lang="en" b="1" dirty="0">
                <a:ea typeface="Roboto Slab"/>
                <a:cs typeface="Roboto Slab"/>
                <a:sym typeface="Roboto Slab"/>
              </a:rPr>
              <a:t>Resources</a:t>
            </a:r>
          </a:p>
        </p:txBody>
      </p:sp>
      <p:sp>
        <p:nvSpPr>
          <p:cNvPr id="216" name="Shape 216"/>
          <p:cNvSpPr txBox="1">
            <a:spLocks noGrp="1"/>
          </p:cNvSpPr>
          <p:nvPr>
            <p:ph idx="1"/>
          </p:nvPr>
        </p:nvSpPr>
        <p:spPr>
          <a:xfrm>
            <a:off x="1097279" y="1845734"/>
            <a:ext cx="6454987" cy="4023360"/>
          </a:xfrm>
          <a:prstGeom prst="rect">
            <a:avLst/>
          </a:prstGeom>
        </p:spPr>
        <p:txBody>
          <a:bodyPr vert="horz" lIns="121900" tIns="121900" rIns="121900" bIns="121900" rtlCol="0" anchorCtr="0">
            <a:normAutofit/>
          </a:bodyPr>
          <a:lstStyle/>
          <a:p>
            <a:pPr>
              <a:buClr>
                <a:srgbClr val="000000"/>
              </a:buClr>
              <a:buSzPct val="61111"/>
              <a:buNone/>
            </a:pPr>
            <a:r>
              <a:rPr lang="en-US" sz="1800" b="1" dirty="0"/>
              <a:t>  Unattended/Silent Installation Switches for Windows Apps</a:t>
            </a:r>
            <a:br>
              <a:rPr lang="en-US" sz="1800" dirty="0"/>
            </a:br>
            <a:r>
              <a:rPr lang="en-US" sz="1800" u="sng" dirty="0">
                <a:solidFill>
                  <a:schemeClr val="accent2"/>
                </a:solidFill>
                <a:hlinkClick r:id="rId3">
                  <a:extLst>
                    <a:ext uri="{A12FA001-AC4F-418D-AE19-62706E023703}">
                      <ahyp:hlinkClr xmlns:ahyp="http://schemas.microsoft.com/office/drawing/2018/hyperlinkcolor" val="tx"/>
                    </a:ext>
                  </a:extLst>
                </a:hlinkClick>
              </a:rPr>
              <a:t>http://unattended.sourceforge.net/installers.php</a:t>
            </a:r>
            <a:br>
              <a:rPr lang="en-US" sz="1800" dirty="0"/>
            </a:br>
            <a:br>
              <a:rPr lang="en-US" sz="1800" dirty="0"/>
            </a:br>
            <a:r>
              <a:rPr lang="en-US" sz="1800" b="1" dirty="0"/>
              <a:t>Window Development System Error Codes</a:t>
            </a:r>
            <a:br>
              <a:rPr lang="en-US" sz="1800" dirty="0"/>
            </a:br>
            <a:r>
              <a:rPr lang="en-US" sz="1800" u="sng" dirty="0">
                <a:solidFill>
                  <a:schemeClr val="accent2"/>
                </a:solidFill>
                <a:hlinkClick r:id="rId4">
                  <a:extLst>
                    <a:ext uri="{A12FA001-AC4F-418D-AE19-62706E023703}">
                      <ahyp:hlinkClr xmlns:ahyp="http://schemas.microsoft.com/office/drawing/2018/hyperlinkcolor" val="tx"/>
                    </a:ext>
                  </a:extLst>
                </a:hlinkClick>
              </a:rPr>
              <a:t>https://msdn.microsoft.com/en-us/library/windows/desktop/ms681381.aspx</a:t>
            </a:r>
            <a:br>
              <a:rPr lang="en-US" sz="1800" dirty="0"/>
            </a:br>
            <a:br>
              <a:rPr lang="en-US" sz="1800" dirty="0"/>
            </a:br>
            <a:r>
              <a:rPr lang="en-US" sz="1800" b="1" dirty="0"/>
              <a:t>net </a:t>
            </a:r>
            <a:r>
              <a:rPr lang="en-US" sz="1800" b="1" dirty="0" err="1"/>
              <a:t>helpmsg</a:t>
            </a:r>
            <a:r>
              <a:rPr lang="en-US" sz="1800" b="1" dirty="0"/>
              <a:t> &lt;</a:t>
            </a:r>
            <a:r>
              <a:rPr lang="en-US" sz="1800" b="1" dirty="0" err="1"/>
              <a:t>errorcode</a:t>
            </a:r>
            <a:r>
              <a:rPr lang="en-US" sz="1800" b="1" dirty="0"/>
              <a:t>&gt;</a:t>
            </a:r>
            <a:br>
              <a:rPr lang="en-US" sz="1800" dirty="0"/>
            </a:br>
            <a:r>
              <a:rPr lang="en-US" sz="1800" u="sng" dirty="0">
                <a:solidFill>
                  <a:schemeClr val="accent2"/>
                </a:solidFill>
                <a:hlinkClick r:id="rId5">
                  <a:extLst>
                    <a:ext uri="{A12FA001-AC4F-418D-AE19-62706E023703}">
                      <ahyp:hlinkClr xmlns:ahyp="http://schemas.microsoft.com/office/drawing/2018/hyperlinkcolor" val="tx"/>
                    </a:ext>
                  </a:extLst>
                </a:hlinkClick>
              </a:rPr>
              <a:t>http://blog.configmgrftw.com/error-codes/</a:t>
            </a:r>
            <a:br>
              <a:rPr lang="en-US" sz="1800" dirty="0"/>
            </a:br>
            <a:br>
              <a:rPr lang="en-US" sz="1800" dirty="0"/>
            </a:br>
            <a:r>
              <a:rPr lang="en-US" sz="1800" b="1" dirty="0"/>
              <a:t>Why the </a:t>
            </a:r>
            <a:r>
              <a:rPr lang="en-US" sz="1800" b="1" dirty="0" err="1"/>
              <a:t>ConfigMgr</a:t>
            </a:r>
            <a:r>
              <a:rPr lang="en-US" sz="1800" b="1" dirty="0"/>
              <a:t> Package model won’t go anywhere</a:t>
            </a:r>
            <a:br>
              <a:rPr lang="en-US" sz="1800" dirty="0"/>
            </a:br>
            <a:r>
              <a:rPr lang="en-US" sz="1800" u="sng" dirty="0">
                <a:solidFill>
                  <a:schemeClr val="accent2"/>
                </a:solidFill>
                <a:hlinkClick r:id="rId6">
                  <a:extLst>
                    <a:ext uri="{A12FA001-AC4F-418D-AE19-62706E023703}">
                      <ahyp:hlinkClr xmlns:ahyp="http://schemas.microsoft.com/office/drawing/2018/hyperlinkcolor" val="tx"/>
                    </a:ext>
                  </a:extLst>
                </a:hlinkClick>
              </a:rPr>
              <a:t>http://www.david-obrien.net/2014/04/applications-vs-packages-configmgr-package-model-wont-go-anywhere/</a:t>
            </a:r>
          </a:p>
          <a:p>
            <a:pPr>
              <a:buClr>
                <a:srgbClr val="000000"/>
              </a:buClr>
              <a:buNone/>
            </a:pPr>
            <a:endParaRPr lang="en-US" sz="1800" dirty="0"/>
          </a:p>
        </p:txBody>
      </p:sp>
      <p:pic>
        <p:nvPicPr>
          <p:cNvPr id="157" name="Graphic 156" descr="Computer">
            <a:extLst>
              <a:ext uri="{FF2B5EF4-FFF2-40B4-BE49-F238E27FC236}">
                <a16:creationId xmlns:a16="http://schemas.microsoft.com/office/drawing/2014/main" id="{69EB8F66-A02B-4B0C-8FFD-5ACD96115F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20570" y="2084269"/>
            <a:ext cx="3135109" cy="3135109"/>
          </a:xfrm>
          <a:prstGeom prst="rect">
            <a:avLst/>
          </a:prstGeom>
        </p:spPr>
      </p:pic>
      <p:sp>
        <p:nvSpPr>
          <p:cNvPr id="7" name="Slide Number Placeholder 4">
            <a:extLst>
              <a:ext uri="{FF2B5EF4-FFF2-40B4-BE49-F238E27FC236}">
                <a16:creationId xmlns:a16="http://schemas.microsoft.com/office/drawing/2014/main" id="{0E90EC14-C08B-453A-AA71-637F725D83EA}"/>
              </a:ext>
            </a:extLst>
          </p:cNvPr>
          <p:cNvSpPr>
            <a:spLocks noGrp="1"/>
          </p:cNvSpPr>
          <p:nvPr>
            <p:ph type="sldNum" sz="quarter" idx="12"/>
          </p:nvPr>
        </p:nvSpPr>
        <p:spPr>
          <a:xfrm>
            <a:off x="9900458" y="6459785"/>
            <a:ext cx="1312025" cy="365125"/>
          </a:xfrm>
        </p:spPr>
        <p:txBody>
          <a:bodyPr>
            <a:normAutofit/>
          </a:bodyPr>
          <a:lstStyle/>
          <a:p>
            <a:pPr>
              <a:spcAft>
                <a:spcPts val="600"/>
              </a:spcAft>
            </a:pPr>
            <a:fld id="{4FAB73BC-B049-4115-A692-8D63A059BFB8}" type="slidenum">
              <a:rPr lang="en-US" smtClean="0"/>
              <a:pPr>
                <a:spcAft>
                  <a:spcPts val="600"/>
                </a:spcAft>
              </a:pPr>
              <a:t>20</a:t>
            </a:fld>
            <a:endParaRPr lang="en-US"/>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p:spPr>
        <p:txBody>
          <a:bodyPr vert="horz" lIns="121900" tIns="121900" rIns="121900" bIns="121900" rtlCol="0" anchor="b" anchorCtr="0">
            <a:noAutofit/>
          </a:bodyPr>
          <a:lstStyle/>
          <a:p>
            <a:r>
              <a:rPr lang="en" b="1" dirty="0">
                <a:solidFill>
                  <a:schemeClr val="tx1"/>
                </a:solidFill>
              </a:rPr>
              <a:t>P</a:t>
            </a:r>
            <a:r>
              <a:rPr lang="en-US" b="1" dirty="0" err="1">
                <a:solidFill>
                  <a:schemeClr val="tx1"/>
                </a:solidFill>
              </a:rPr>
              <a:t>owerShell</a:t>
            </a:r>
            <a:r>
              <a:rPr lang="en-US" b="1" dirty="0">
                <a:solidFill>
                  <a:schemeClr val="tx1"/>
                </a:solidFill>
              </a:rPr>
              <a:t> </a:t>
            </a:r>
            <a:r>
              <a:rPr lang="en" b="1" dirty="0">
                <a:solidFill>
                  <a:schemeClr val="tx1"/>
                </a:solidFill>
              </a:rPr>
              <a:t>A</a:t>
            </a:r>
            <a:r>
              <a:rPr lang="en-US" b="1" dirty="0">
                <a:solidFill>
                  <a:schemeClr val="tx1"/>
                </a:solidFill>
              </a:rPr>
              <a:t>pp </a:t>
            </a:r>
            <a:r>
              <a:rPr lang="en" b="1" dirty="0">
                <a:solidFill>
                  <a:schemeClr val="tx1"/>
                </a:solidFill>
              </a:rPr>
              <a:t>D</a:t>
            </a:r>
            <a:r>
              <a:rPr lang="en-US" b="1" dirty="0" err="1">
                <a:solidFill>
                  <a:schemeClr val="tx1"/>
                </a:solidFill>
              </a:rPr>
              <a:t>eployment</a:t>
            </a:r>
            <a:r>
              <a:rPr lang="en-US" b="1" dirty="0">
                <a:solidFill>
                  <a:schemeClr val="tx1"/>
                </a:solidFill>
              </a:rPr>
              <a:t> </a:t>
            </a:r>
            <a:r>
              <a:rPr lang="en" b="1" dirty="0">
                <a:solidFill>
                  <a:schemeClr val="tx1"/>
                </a:solidFill>
              </a:rPr>
              <a:t>T</a:t>
            </a:r>
            <a:r>
              <a:rPr lang="en-US" b="1" dirty="0" err="1">
                <a:solidFill>
                  <a:schemeClr val="tx1"/>
                </a:solidFill>
              </a:rPr>
              <a:t>oolkit</a:t>
            </a:r>
            <a:r>
              <a:rPr lang="en" b="1" dirty="0">
                <a:solidFill>
                  <a:schemeClr val="tx1"/>
                </a:solidFill>
              </a:rPr>
              <a:t> Functions</a:t>
            </a:r>
          </a:p>
        </p:txBody>
      </p:sp>
      <p:sp>
        <p:nvSpPr>
          <p:cNvPr id="3" name="Content Placeholder 2">
            <a:extLst>
              <a:ext uri="{FF2B5EF4-FFF2-40B4-BE49-F238E27FC236}">
                <a16:creationId xmlns:a16="http://schemas.microsoft.com/office/drawing/2014/main" id="{84593170-8646-431D-9EAD-26CA0B972CFA}"/>
              </a:ext>
            </a:extLst>
          </p:cNvPr>
          <p:cNvSpPr>
            <a:spLocks noGrp="1"/>
          </p:cNvSpPr>
          <p:nvPr>
            <p:ph idx="1"/>
          </p:nvPr>
        </p:nvSpPr>
        <p:spPr/>
        <p:txBody>
          <a:bodyPr numCol="4">
            <a:noAutofit/>
          </a:bodyPr>
          <a:lstStyle/>
          <a:p>
            <a:pPr>
              <a:spcBef>
                <a:spcPts val="0"/>
              </a:spcBef>
              <a:spcAft>
                <a:spcPts val="0"/>
              </a:spcAft>
            </a:pPr>
            <a:r>
              <a:rPr lang="en-US" sz="1200" dirty="0"/>
              <a:t>Refresh-Desktop</a:t>
            </a:r>
          </a:p>
          <a:p>
            <a:pPr>
              <a:spcBef>
                <a:spcPts val="0"/>
              </a:spcBef>
              <a:spcAft>
                <a:spcPts val="0"/>
              </a:spcAft>
            </a:pPr>
            <a:r>
              <a:rPr lang="en-US" sz="1200" dirty="0"/>
              <a:t>Refresh-</a:t>
            </a:r>
            <a:r>
              <a:rPr lang="en-US" sz="1200" dirty="0" err="1"/>
              <a:t>SessionEnvironmentVariables</a:t>
            </a:r>
            <a:endParaRPr lang="en-US" sz="1200" dirty="0"/>
          </a:p>
          <a:p>
            <a:pPr>
              <a:spcBef>
                <a:spcPts val="0"/>
              </a:spcBef>
              <a:spcAft>
                <a:spcPts val="0"/>
              </a:spcAft>
            </a:pPr>
            <a:r>
              <a:rPr lang="en-US" sz="1200" dirty="0"/>
              <a:t>Register-DLL</a:t>
            </a:r>
          </a:p>
          <a:p>
            <a:pPr>
              <a:spcBef>
                <a:spcPts val="0"/>
              </a:spcBef>
              <a:spcAft>
                <a:spcPts val="0"/>
              </a:spcAft>
            </a:pPr>
            <a:r>
              <a:rPr lang="en-US" sz="1200" dirty="0"/>
              <a:t>Unregister-DLL</a:t>
            </a:r>
          </a:p>
          <a:p>
            <a:pPr>
              <a:spcBef>
                <a:spcPts val="0"/>
              </a:spcBef>
              <a:spcAft>
                <a:spcPts val="0"/>
              </a:spcAft>
            </a:pPr>
            <a:r>
              <a:rPr lang="en-US" sz="1200" dirty="0"/>
              <a:t>Block-</a:t>
            </a:r>
            <a:r>
              <a:rPr lang="en-US" sz="1200" dirty="0" err="1"/>
              <a:t>AppExecution</a:t>
            </a:r>
            <a:endParaRPr lang="en-US" sz="1200" dirty="0"/>
          </a:p>
          <a:p>
            <a:pPr>
              <a:spcBef>
                <a:spcPts val="0"/>
              </a:spcBef>
              <a:spcAft>
                <a:spcPts val="0"/>
              </a:spcAft>
            </a:pPr>
            <a:r>
              <a:rPr lang="en-US" sz="1200" dirty="0"/>
              <a:t>Close-</a:t>
            </a:r>
            <a:r>
              <a:rPr lang="en-US" sz="1200" dirty="0" err="1"/>
              <a:t>InstallationProgress</a:t>
            </a:r>
            <a:endParaRPr lang="en-US" sz="1200" dirty="0"/>
          </a:p>
          <a:p>
            <a:pPr>
              <a:spcBef>
                <a:spcPts val="0"/>
              </a:spcBef>
              <a:spcAft>
                <a:spcPts val="0"/>
              </a:spcAft>
            </a:pPr>
            <a:r>
              <a:rPr lang="en-US" sz="1200" dirty="0"/>
              <a:t>Convert-</a:t>
            </a:r>
            <a:r>
              <a:rPr lang="en-US" sz="1200" dirty="0" err="1"/>
              <a:t>RegistryPath</a:t>
            </a:r>
            <a:endParaRPr lang="en-US" sz="1200" dirty="0"/>
          </a:p>
          <a:p>
            <a:pPr>
              <a:spcBef>
                <a:spcPts val="0"/>
              </a:spcBef>
              <a:spcAft>
                <a:spcPts val="0"/>
              </a:spcAft>
            </a:pPr>
            <a:r>
              <a:rPr lang="en-US" sz="1200" dirty="0" err="1"/>
              <a:t>ConvertTo-NTAccountOrSID</a:t>
            </a:r>
            <a:endParaRPr lang="en-US" sz="1200" dirty="0"/>
          </a:p>
          <a:p>
            <a:pPr>
              <a:spcBef>
                <a:spcPts val="0"/>
              </a:spcBef>
              <a:spcAft>
                <a:spcPts val="0"/>
              </a:spcAft>
            </a:pPr>
            <a:r>
              <a:rPr lang="en-US" sz="1200" dirty="0"/>
              <a:t>Copy-File</a:t>
            </a:r>
          </a:p>
          <a:p>
            <a:pPr>
              <a:spcBef>
                <a:spcPts val="0"/>
              </a:spcBef>
              <a:spcAft>
                <a:spcPts val="0"/>
              </a:spcAft>
            </a:pPr>
            <a:r>
              <a:rPr lang="en-US" sz="1200" dirty="0"/>
              <a:t>Disable-</a:t>
            </a:r>
            <a:r>
              <a:rPr lang="en-US" sz="1200" dirty="0" err="1"/>
              <a:t>TerminalServerInstallMode</a:t>
            </a:r>
            <a:endParaRPr lang="en-US" sz="1200" dirty="0"/>
          </a:p>
          <a:p>
            <a:pPr>
              <a:spcBef>
                <a:spcPts val="0"/>
              </a:spcBef>
              <a:spcAft>
                <a:spcPts val="0"/>
              </a:spcAft>
            </a:pPr>
            <a:r>
              <a:rPr lang="en-US" sz="1200" dirty="0"/>
              <a:t>Enable-</a:t>
            </a:r>
            <a:r>
              <a:rPr lang="en-US" sz="1200" dirty="0" err="1"/>
              <a:t>TerminalServerInstallMode</a:t>
            </a:r>
            <a:endParaRPr lang="en-US" sz="1200" dirty="0"/>
          </a:p>
          <a:p>
            <a:pPr>
              <a:spcBef>
                <a:spcPts val="0"/>
              </a:spcBef>
              <a:spcAft>
                <a:spcPts val="0"/>
              </a:spcAft>
            </a:pPr>
            <a:r>
              <a:rPr lang="en-US" sz="1200" dirty="0"/>
              <a:t>Execute-MSI</a:t>
            </a:r>
          </a:p>
          <a:p>
            <a:pPr>
              <a:spcBef>
                <a:spcPts val="0"/>
              </a:spcBef>
              <a:spcAft>
                <a:spcPts val="0"/>
              </a:spcAft>
            </a:pPr>
            <a:r>
              <a:rPr lang="en-US" sz="1200" dirty="0"/>
              <a:t>Execute-MSP</a:t>
            </a:r>
          </a:p>
          <a:p>
            <a:pPr>
              <a:spcBef>
                <a:spcPts val="0"/>
              </a:spcBef>
              <a:spcAft>
                <a:spcPts val="0"/>
              </a:spcAft>
            </a:pPr>
            <a:r>
              <a:rPr lang="en-US" sz="1200" dirty="0"/>
              <a:t>Execute-Process</a:t>
            </a:r>
          </a:p>
          <a:p>
            <a:pPr>
              <a:spcBef>
                <a:spcPts val="0"/>
              </a:spcBef>
              <a:spcAft>
                <a:spcPts val="0"/>
              </a:spcAft>
            </a:pPr>
            <a:r>
              <a:rPr lang="en-US" sz="1200" dirty="0"/>
              <a:t>Execute-</a:t>
            </a:r>
            <a:r>
              <a:rPr lang="en-US" sz="1200" dirty="0" err="1"/>
              <a:t>ProcessAsUser</a:t>
            </a:r>
            <a:endParaRPr lang="en-US" sz="1200" dirty="0"/>
          </a:p>
          <a:p>
            <a:pPr>
              <a:spcBef>
                <a:spcPts val="0"/>
              </a:spcBef>
              <a:spcAft>
                <a:spcPts val="0"/>
              </a:spcAft>
            </a:pPr>
            <a:r>
              <a:rPr lang="en-US" sz="1200" dirty="0"/>
              <a:t>Exit-Script</a:t>
            </a:r>
          </a:p>
          <a:p>
            <a:pPr>
              <a:spcBef>
                <a:spcPts val="0"/>
              </a:spcBef>
              <a:spcAft>
                <a:spcPts val="0"/>
              </a:spcAft>
            </a:pPr>
            <a:r>
              <a:rPr lang="en-US" sz="1200" dirty="0"/>
              <a:t>Get-</a:t>
            </a:r>
            <a:r>
              <a:rPr lang="en-US" sz="1200" dirty="0" err="1"/>
              <a:t>DeferHistory</a:t>
            </a:r>
            <a:endParaRPr lang="en-US" sz="1200" dirty="0"/>
          </a:p>
          <a:p>
            <a:pPr>
              <a:spcBef>
                <a:spcPts val="0"/>
              </a:spcBef>
              <a:spcAft>
                <a:spcPts val="0"/>
              </a:spcAft>
            </a:pPr>
            <a:r>
              <a:rPr lang="en-US" sz="1200" dirty="0"/>
              <a:t>Get-</a:t>
            </a:r>
            <a:r>
              <a:rPr lang="en-US" sz="1200" dirty="0" err="1"/>
              <a:t>FileVersion</a:t>
            </a:r>
            <a:endParaRPr lang="en-US" sz="1200" dirty="0"/>
          </a:p>
          <a:p>
            <a:pPr>
              <a:spcBef>
                <a:spcPts val="0"/>
              </a:spcBef>
              <a:spcAft>
                <a:spcPts val="0"/>
              </a:spcAft>
            </a:pPr>
            <a:r>
              <a:rPr lang="en-US" sz="1200" dirty="0"/>
              <a:t>Get-</a:t>
            </a:r>
            <a:r>
              <a:rPr lang="en-US" sz="1200" dirty="0" err="1"/>
              <a:t>FreeDiskSpace</a:t>
            </a:r>
            <a:endParaRPr lang="en-US" sz="1200" dirty="0"/>
          </a:p>
          <a:p>
            <a:pPr>
              <a:spcBef>
                <a:spcPts val="0"/>
              </a:spcBef>
              <a:spcAft>
                <a:spcPts val="0"/>
              </a:spcAft>
            </a:pPr>
            <a:r>
              <a:rPr lang="en-US" sz="1200" dirty="0"/>
              <a:t>Get-</a:t>
            </a:r>
            <a:r>
              <a:rPr lang="en-US" sz="1200" dirty="0" err="1"/>
              <a:t>HardwarePlatform</a:t>
            </a:r>
            <a:endParaRPr lang="en-US" sz="1200" dirty="0"/>
          </a:p>
          <a:p>
            <a:pPr>
              <a:spcBef>
                <a:spcPts val="0"/>
              </a:spcBef>
              <a:spcAft>
                <a:spcPts val="0"/>
              </a:spcAft>
            </a:pPr>
            <a:r>
              <a:rPr lang="en-US" sz="1200" dirty="0"/>
              <a:t>Get-</a:t>
            </a:r>
            <a:r>
              <a:rPr lang="en-US" sz="1200" dirty="0" err="1"/>
              <a:t>IniValue</a:t>
            </a:r>
            <a:endParaRPr lang="en-US" sz="1200" dirty="0"/>
          </a:p>
          <a:p>
            <a:pPr>
              <a:spcBef>
                <a:spcPts val="0"/>
              </a:spcBef>
              <a:spcAft>
                <a:spcPts val="0"/>
              </a:spcAft>
            </a:pPr>
            <a:r>
              <a:rPr lang="en-US" sz="1200" dirty="0"/>
              <a:t>Get-</a:t>
            </a:r>
            <a:r>
              <a:rPr lang="en-US" sz="1200" dirty="0" err="1"/>
              <a:t>InstalledApplication</a:t>
            </a:r>
            <a:endParaRPr lang="en-US" sz="1200" dirty="0"/>
          </a:p>
          <a:p>
            <a:pPr>
              <a:spcBef>
                <a:spcPts val="0"/>
              </a:spcBef>
              <a:spcAft>
                <a:spcPts val="0"/>
              </a:spcAft>
            </a:pPr>
            <a:r>
              <a:rPr lang="en-US" sz="1200" dirty="0"/>
              <a:t>Get-</a:t>
            </a:r>
            <a:r>
              <a:rPr lang="en-US" sz="1200" dirty="0" err="1"/>
              <a:t>LoggedOnUser</a:t>
            </a:r>
            <a:endParaRPr lang="en-US" sz="1200" dirty="0"/>
          </a:p>
          <a:p>
            <a:pPr>
              <a:spcBef>
                <a:spcPts val="0"/>
              </a:spcBef>
              <a:spcAft>
                <a:spcPts val="0"/>
              </a:spcAft>
            </a:pPr>
            <a:r>
              <a:rPr lang="en-US" sz="1200" dirty="0"/>
              <a:t>Get-</a:t>
            </a:r>
            <a:r>
              <a:rPr lang="en-US" sz="1200" dirty="0" err="1"/>
              <a:t>MsiExitCodeMessage</a:t>
            </a:r>
            <a:endParaRPr lang="en-US" sz="1200" dirty="0"/>
          </a:p>
          <a:p>
            <a:pPr>
              <a:spcBef>
                <a:spcPts val="0"/>
              </a:spcBef>
              <a:spcAft>
                <a:spcPts val="0"/>
              </a:spcAft>
            </a:pPr>
            <a:r>
              <a:rPr lang="en-US" sz="1200" dirty="0"/>
              <a:t>Get-</a:t>
            </a:r>
            <a:r>
              <a:rPr lang="en-US" sz="1200" dirty="0" err="1"/>
              <a:t>MsiTableProperty</a:t>
            </a:r>
            <a:endParaRPr lang="en-US" sz="1200" dirty="0"/>
          </a:p>
          <a:p>
            <a:pPr>
              <a:spcBef>
                <a:spcPts val="0"/>
              </a:spcBef>
              <a:spcAft>
                <a:spcPts val="0"/>
              </a:spcAft>
            </a:pPr>
            <a:r>
              <a:rPr lang="en-US" sz="1200" dirty="0"/>
              <a:t>Get-</a:t>
            </a:r>
            <a:r>
              <a:rPr lang="en-US" sz="1200" dirty="0" err="1"/>
              <a:t>ObjectProperty</a:t>
            </a:r>
            <a:endParaRPr lang="en-US" sz="1200" dirty="0"/>
          </a:p>
          <a:p>
            <a:pPr>
              <a:spcBef>
                <a:spcPts val="0"/>
              </a:spcBef>
              <a:spcAft>
                <a:spcPts val="0"/>
              </a:spcAft>
            </a:pPr>
            <a:r>
              <a:rPr lang="en-US" sz="1200" dirty="0"/>
              <a:t>Get-</a:t>
            </a:r>
            <a:r>
              <a:rPr lang="en-US" sz="1200" dirty="0" err="1"/>
              <a:t>PEFileArchitecture</a:t>
            </a:r>
            <a:endParaRPr lang="en-US" sz="1200" dirty="0"/>
          </a:p>
          <a:p>
            <a:pPr>
              <a:spcBef>
                <a:spcPts val="0"/>
              </a:spcBef>
              <a:spcAft>
                <a:spcPts val="0"/>
              </a:spcAft>
            </a:pPr>
            <a:r>
              <a:rPr lang="en-US" sz="1200" dirty="0"/>
              <a:t>Get-</a:t>
            </a:r>
            <a:r>
              <a:rPr lang="en-US" sz="1200" dirty="0" err="1"/>
              <a:t>PendingReboot</a:t>
            </a:r>
            <a:endParaRPr lang="en-US" sz="1200" dirty="0"/>
          </a:p>
          <a:p>
            <a:pPr>
              <a:spcBef>
                <a:spcPts val="0"/>
              </a:spcBef>
              <a:spcAft>
                <a:spcPts val="0"/>
              </a:spcAft>
            </a:pPr>
            <a:r>
              <a:rPr lang="en-US" sz="1200" dirty="0"/>
              <a:t>Get-</a:t>
            </a:r>
            <a:r>
              <a:rPr lang="en-US" sz="1200" dirty="0" err="1"/>
              <a:t>RegistryKey</a:t>
            </a:r>
            <a:endParaRPr lang="en-US" sz="1200" dirty="0"/>
          </a:p>
          <a:p>
            <a:pPr>
              <a:spcBef>
                <a:spcPts val="0"/>
              </a:spcBef>
              <a:spcAft>
                <a:spcPts val="0"/>
              </a:spcAft>
            </a:pPr>
            <a:r>
              <a:rPr lang="en-US" sz="1200" dirty="0"/>
              <a:t>Get-</a:t>
            </a:r>
            <a:r>
              <a:rPr lang="en-US" sz="1200" dirty="0" err="1"/>
              <a:t>RunningProcesses</a:t>
            </a:r>
            <a:endParaRPr lang="en-US" sz="1200" dirty="0"/>
          </a:p>
          <a:p>
            <a:pPr>
              <a:spcBef>
                <a:spcPts val="0"/>
              </a:spcBef>
              <a:spcAft>
                <a:spcPts val="0"/>
              </a:spcAft>
            </a:pPr>
            <a:r>
              <a:rPr lang="en-US" sz="1200" dirty="0"/>
              <a:t>Get-</a:t>
            </a:r>
            <a:r>
              <a:rPr lang="en-US" sz="1200" dirty="0" err="1"/>
              <a:t>ScheduledTask</a:t>
            </a:r>
            <a:endParaRPr lang="en-US" sz="1200" dirty="0"/>
          </a:p>
          <a:p>
            <a:pPr>
              <a:spcBef>
                <a:spcPts val="0"/>
              </a:spcBef>
              <a:spcAft>
                <a:spcPts val="0"/>
              </a:spcAft>
            </a:pPr>
            <a:r>
              <a:rPr lang="en-US" sz="1200" dirty="0"/>
              <a:t>Get-</a:t>
            </a:r>
            <a:r>
              <a:rPr lang="en-US" sz="1200" dirty="0" err="1"/>
              <a:t>ServiceStartMode</a:t>
            </a:r>
            <a:endParaRPr lang="en-US" sz="1200" dirty="0"/>
          </a:p>
          <a:p>
            <a:pPr>
              <a:spcBef>
                <a:spcPts val="0"/>
              </a:spcBef>
              <a:spcAft>
                <a:spcPts val="0"/>
              </a:spcAft>
            </a:pPr>
            <a:r>
              <a:rPr lang="en-US" sz="1200" dirty="0"/>
              <a:t>Get-</a:t>
            </a:r>
            <a:r>
              <a:rPr lang="en-US" sz="1200" dirty="0" err="1"/>
              <a:t>UniversalDate</a:t>
            </a:r>
            <a:endParaRPr lang="en-US" sz="1200" dirty="0"/>
          </a:p>
          <a:p>
            <a:pPr>
              <a:spcBef>
                <a:spcPts val="0"/>
              </a:spcBef>
              <a:spcAft>
                <a:spcPts val="0"/>
              </a:spcAft>
            </a:pPr>
            <a:r>
              <a:rPr lang="en-US" sz="1200" dirty="0"/>
              <a:t>Get-</a:t>
            </a:r>
            <a:r>
              <a:rPr lang="en-US" sz="1200" dirty="0" err="1"/>
              <a:t>UserProfiles</a:t>
            </a:r>
            <a:endParaRPr lang="en-US" sz="1200" dirty="0"/>
          </a:p>
          <a:p>
            <a:pPr>
              <a:spcBef>
                <a:spcPts val="0"/>
              </a:spcBef>
              <a:spcAft>
                <a:spcPts val="0"/>
              </a:spcAft>
            </a:pPr>
            <a:r>
              <a:rPr lang="en-US" sz="1200" dirty="0"/>
              <a:t>Get-</a:t>
            </a:r>
            <a:r>
              <a:rPr lang="en-US" sz="1200" dirty="0" err="1"/>
              <a:t>WindowTitle</a:t>
            </a:r>
            <a:endParaRPr lang="en-US" sz="1200" dirty="0"/>
          </a:p>
          <a:p>
            <a:pPr>
              <a:spcBef>
                <a:spcPts val="0"/>
              </a:spcBef>
              <a:spcAft>
                <a:spcPts val="0"/>
              </a:spcAft>
            </a:pPr>
            <a:r>
              <a:rPr lang="en-US" sz="1200" dirty="0"/>
              <a:t>Install-</a:t>
            </a:r>
            <a:r>
              <a:rPr lang="en-US" sz="1200" dirty="0" err="1"/>
              <a:t>MSUpdates</a:t>
            </a:r>
            <a:endParaRPr lang="en-US" sz="1200" dirty="0"/>
          </a:p>
          <a:p>
            <a:pPr>
              <a:spcBef>
                <a:spcPts val="0"/>
              </a:spcBef>
              <a:spcAft>
                <a:spcPts val="0"/>
              </a:spcAft>
            </a:pPr>
            <a:r>
              <a:rPr lang="en-US" sz="1200" dirty="0"/>
              <a:t>Install-</a:t>
            </a:r>
            <a:r>
              <a:rPr lang="en-US" sz="1200" dirty="0" err="1"/>
              <a:t>SCCMSoftwareUpdates</a:t>
            </a:r>
            <a:endParaRPr lang="en-US" sz="1200" dirty="0"/>
          </a:p>
          <a:p>
            <a:pPr>
              <a:spcBef>
                <a:spcPts val="0"/>
              </a:spcBef>
              <a:spcAft>
                <a:spcPts val="0"/>
              </a:spcAft>
            </a:pPr>
            <a:r>
              <a:rPr lang="en-US" sz="1200" dirty="0"/>
              <a:t>Invoke-</a:t>
            </a:r>
            <a:r>
              <a:rPr lang="en-US" sz="1200" dirty="0" err="1"/>
              <a:t>HKCURegistrySettingsForAllUsers</a:t>
            </a:r>
            <a:endParaRPr lang="en-US" sz="1200" dirty="0"/>
          </a:p>
          <a:p>
            <a:pPr>
              <a:spcBef>
                <a:spcPts val="0"/>
              </a:spcBef>
              <a:spcAft>
                <a:spcPts val="0"/>
              </a:spcAft>
            </a:pPr>
            <a:r>
              <a:rPr lang="en-US" sz="1200" dirty="0"/>
              <a:t>Invoke-</a:t>
            </a:r>
            <a:r>
              <a:rPr lang="en-US" sz="1200" dirty="0" err="1"/>
              <a:t>ObjectMethod</a:t>
            </a:r>
            <a:endParaRPr lang="en-US" sz="1200" dirty="0"/>
          </a:p>
          <a:p>
            <a:pPr>
              <a:spcBef>
                <a:spcPts val="0"/>
              </a:spcBef>
              <a:spcAft>
                <a:spcPts val="0"/>
              </a:spcAft>
            </a:pPr>
            <a:r>
              <a:rPr lang="en-US" sz="1200" dirty="0"/>
              <a:t>Invoke-</a:t>
            </a:r>
            <a:r>
              <a:rPr lang="en-US" sz="1200" dirty="0" err="1"/>
              <a:t>RegisterOrUnregisterDLL</a:t>
            </a:r>
            <a:endParaRPr lang="en-US" sz="1200" dirty="0"/>
          </a:p>
          <a:p>
            <a:pPr>
              <a:spcBef>
                <a:spcPts val="0"/>
              </a:spcBef>
              <a:spcAft>
                <a:spcPts val="0"/>
              </a:spcAft>
            </a:pPr>
            <a:r>
              <a:rPr lang="en-US" sz="1200" dirty="0"/>
              <a:t>Invoke-</a:t>
            </a:r>
            <a:r>
              <a:rPr lang="en-US" sz="1200" dirty="0" err="1"/>
              <a:t>SCCMTask</a:t>
            </a:r>
            <a:endParaRPr lang="en-US" sz="1200" dirty="0"/>
          </a:p>
          <a:p>
            <a:pPr>
              <a:spcBef>
                <a:spcPts val="0"/>
              </a:spcBef>
              <a:spcAft>
                <a:spcPts val="0"/>
              </a:spcAft>
            </a:pPr>
            <a:r>
              <a:rPr lang="en-US" sz="1200" dirty="0"/>
              <a:t>New-Folder</a:t>
            </a:r>
          </a:p>
          <a:p>
            <a:pPr>
              <a:spcBef>
                <a:spcPts val="0"/>
              </a:spcBef>
              <a:spcAft>
                <a:spcPts val="0"/>
              </a:spcAft>
            </a:pPr>
            <a:r>
              <a:rPr lang="en-US" sz="1200" dirty="0"/>
              <a:t>New-</a:t>
            </a:r>
            <a:r>
              <a:rPr lang="en-US" sz="1200" dirty="0" err="1"/>
              <a:t>MsiTransform</a:t>
            </a:r>
            <a:endParaRPr lang="en-US" sz="1200" dirty="0"/>
          </a:p>
          <a:p>
            <a:pPr>
              <a:spcBef>
                <a:spcPts val="0"/>
              </a:spcBef>
              <a:spcAft>
                <a:spcPts val="0"/>
              </a:spcAft>
            </a:pPr>
            <a:r>
              <a:rPr lang="en-US" sz="1200" dirty="0"/>
              <a:t>New-Shortcut</a:t>
            </a:r>
          </a:p>
          <a:p>
            <a:pPr>
              <a:spcBef>
                <a:spcPts val="0"/>
              </a:spcBef>
              <a:spcAft>
                <a:spcPts val="0"/>
              </a:spcAft>
            </a:pPr>
            <a:r>
              <a:rPr lang="en-US" sz="1200" dirty="0"/>
              <a:t>New-</a:t>
            </a:r>
            <a:r>
              <a:rPr lang="en-US" sz="1200" dirty="0" err="1"/>
              <a:t>ZipFile</a:t>
            </a:r>
            <a:endParaRPr lang="en-US" sz="1200" dirty="0"/>
          </a:p>
          <a:p>
            <a:pPr>
              <a:spcBef>
                <a:spcPts val="0"/>
              </a:spcBef>
              <a:spcAft>
                <a:spcPts val="0"/>
              </a:spcAft>
            </a:pPr>
            <a:r>
              <a:rPr lang="en-US" sz="1200" dirty="0"/>
              <a:t>Remove-File</a:t>
            </a:r>
          </a:p>
          <a:p>
            <a:pPr>
              <a:spcBef>
                <a:spcPts val="0"/>
              </a:spcBef>
              <a:spcAft>
                <a:spcPts val="0"/>
              </a:spcAft>
            </a:pPr>
            <a:r>
              <a:rPr lang="en-US" sz="1200" dirty="0"/>
              <a:t>Remove-Folder</a:t>
            </a:r>
          </a:p>
          <a:p>
            <a:pPr>
              <a:spcBef>
                <a:spcPts val="0"/>
              </a:spcBef>
              <a:spcAft>
                <a:spcPts val="0"/>
              </a:spcAft>
            </a:pPr>
            <a:r>
              <a:rPr lang="en-US" sz="1200" dirty="0"/>
              <a:t>Remove-</a:t>
            </a:r>
            <a:r>
              <a:rPr lang="en-US" sz="1200" dirty="0" err="1"/>
              <a:t>MSIApplications</a:t>
            </a:r>
            <a:endParaRPr lang="en-US" sz="1200" dirty="0"/>
          </a:p>
          <a:p>
            <a:pPr>
              <a:spcBef>
                <a:spcPts val="0"/>
              </a:spcBef>
              <a:spcAft>
                <a:spcPts val="0"/>
              </a:spcAft>
            </a:pPr>
            <a:r>
              <a:rPr lang="en-US" sz="1200" dirty="0"/>
              <a:t>Remove-</a:t>
            </a:r>
            <a:r>
              <a:rPr lang="en-US" sz="1200" dirty="0" err="1"/>
              <a:t>RegistryKey</a:t>
            </a:r>
            <a:endParaRPr lang="en-US" sz="1200" dirty="0"/>
          </a:p>
          <a:p>
            <a:pPr>
              <a:spcBef>
                <a:spcPts val="0"/>
              </a:spcBef>
              <a:spcAft>
                <a:spcPts val="0"/>
              </a:spcAft>
            </a:pPr>
            <a:r>
              <a:rPr lang="en-US" sz="1200" dirty="0"/>
              <a:t>Resolve-Error</a:t>
            </a:r>
          </a:p>
          <a:p>
            <a:pPr>
              <a:spcBef>
                <a:spcPts val="0"/>
              </a:spcBef>
              <a:spcAft>
                <a:spcPts val="0"/>
              </a:spcAft>
            </a:pPr>
            <a:r>
              <a:rPr lang="en-US" sz="1200" dirty="0"/>
              <a:t>Send-Keys</a:t>
            </a:r>
          </a:p>
          <a:p>
            <a:pPr>
              <a:spcBef>
                <a:spcPts val="0"/>
              </a:spcBef>
              <a:spcAft>
                <a:spcPts val="0"/>
              </a:spcAft>
            </a:pPr>
            <a:r>
              <a:rPr lang="en-US" sz="1200" dirty="0"/>
              <a:t>Set-</a:t>
            </a:r>
            <a:r>
              <a:rPr lang="en-US" sz="1200" dirty="0" err="1"/>
              <a:t>ActiveSetup</a:t>
            </a:r>
            <a:endParaRPr lang="en-US" sz="1200" dirty="0"/>
          </a:p>
          <a:p>
            <a:pPr>
              <a:spcBef>
                <a:spcPts val="0"/>
              </a:spcBef>
              <a:spcAft>
                <a:spcPts val="0"/>
              </a:spcAft>
            </a:pPr>
            <a:r>
              <a:rPr lang="en-US" sz="1200" dirty="0"/>
              <a:t>Set-</a:t>
            </a:r>
            <a:r>
              <a:rPr lang="en-US" sz="1200" dirty="0" err="1"/>
              <a:t>DeferHistory</a:t>
            </a:r>
            <a:endParaRPr lang="en-US" sz="1200" dirty="0"/>
          </a:p>
          <a:p>
            <a:pPr>
              <a:spcBef>
                <a:spcPts val="0"/>
              </a:spcBef>
              <a:spcAft>
                <a:spcPts val="0"/>
              </a:spcAft>
            </a:pPr>
            <a:r>
              <a:rPr lang="en-US" sz="1200" dirty="0"/>
              <a:t>Set-</a:t>
            </a:r>
            <a:r>
              <a:rPr lang="en-US" sz="1200" dirty="0" err="1"/>
              <a:t>IniValue</a:t>
            </a:r>
            <a:endParaRPr lang="en-US" sz="1200" dirty="0"/>
          </a:p>
          <a:p>
            <a:pPr>
              <a:spcBef>
                <a:spcPts val="0"/>
              </a:spcBef>
              <a:spcAft>
                <a:spcPts val="0"/>
              </a:spcAft>
            </a:pPr>
            <a:r>
              <a:rPr lang="en-US" sz="1200" dirty="0"/>
              <a:t>Set-</a:t>
            </a:r>
            <a:r>
              <a:rPr lang="en-US" sz="1200" dirty="0" err="1"/>
              <a:t>MsiProperty</a:t>
            </a:r>
            <a:endParaRPr lang="en-US" sz="1200" dirty="0"/>
          </a:p>
          <a:p>
            <a:pPr>
              <a:spcBef>
                <a:spcPts val="0"/>
              </a:spcBef>
              <a:spcAft>
                <a:spcPts val="0"/>
              </a:spcAft>
            </a:pPr>
            <a:r>
              <a:rPr lang="en-US" sz="1200" dirty="0"/>
              <a:t>Set-</a:t>
            </a:r>
            <a:r>
              <a:rPr lang="en-US" sz="1200" dirty="0" err="1"/>
              <a:t>PinnedApplication</a:t>
            </a:r>
            <a:endParaRPr lang="en-US" sz="1200" dirty="0"/>
          </a:p>
          <a:p>
            <a:pPr>
              <a:spcBef>
                <a:spcPts val="0"/>
              </a:spcBef>
              <a:spcAft>
                <a:spcPts val="0"/>
              </a:spcAft>
            </a:pPr>
            <a:r>
              <a:rPr lang="en-US" sz="1200" dirty="0"/>
              <a:t>Set-</a:t>
            </a:r>
            <a:r>
              <a:rPr lang="en-US" sz="1200" dirty="0" err="1"/>
              <a:t>RegistryKey</a:t>
            </a:r>
            <a:endParaRPr lang="en-US" sz="1200" dirty="0"/>
          </a:p>
          <a:p>
            <a:pPr>
              <a:spcBef>
                <a:spcPts val="0"/>
              </a:spcBef>
              <a:spcAft>
                <a:spcPts val="0"/>
              </a:spcAft>
            </a:pPr>
            <a:r>
              <a:rPr lang="en-US" sz="1200" dirty="0"/>
              <a:t>Set-</a:t>
            </a:r>
            <a:r>
              <a:rPr lang="en-US" sz="1200" dirty="0" err="1"/>
              <a:t>ServiceStartMode</a:t>
            </a:r>
            <a:endParaRPr lang="en-US" sz="1200" dirty="0"/>
          </a:p>
          <a:p>
            <a:pPr>
              <a:spcBef>
                <a:spcPts val="0"/>
              </a:spcBef>
              <a:spcAft>
                <a:spcPts val="0"/>
              </a:spcAft>
            </a:pPr>
            <a:r>
              <a:rPr lang="en-US" sz="1200" dirty="0"/>
              <a:t>Show-</a:t>
            </a:r>
            <a:r>
              <a:rPr lang="en-US" sz="1200" dirty="0" err="1"/>
              <a:t>BalloonTip</a:t>
            </a:r>
            <a:endParaRPr lang="en-US" sz="1200" dirty="0"/>
          </a:p>
          <a:p>
            <a:pPr>
              <a:spcBef>
                <a:spcPts val="0"/>
              </a:spcBef>
              <a:spcAft>
                <a:spcPts val="0"/>
              </a:spcAft>
            </a:pPr>
            <a:r>
              <a:rPr lang="en-US" sz="1200" dirty="0"/>
              <a:t>Show-</a:t>
            </a:r>
            <a:r>
              <a:rPr lang="en-US" sz="1200" dirty="0" err="1"/>
              <a:t>DialogBox</a:t>
            </a:r>
            <a:endParaRPr lang="en-US" sz="1200" dirty="0"/>
          </a:p>
          <a:p>
            <a:pPr>
              <a:spcBef>
                <a:spcPts val="0"/>
              </a:spcBef>
              <a:spcAft>
                <a:spcPts val="0"/>
              </a:spcAft>
            </a:pPr>
            <a:r>
              <a:rPr lang="en-US" sz="1200" dirty="0"/>
              <a:t>Show-</a:t>
            </a:r>
            <a:r>
              <a:rPr lang="en-US" sz="1200" dirty="0" err="1"/>
              <a:t>InstallationProgress</a:t>
            </a:r>
            <a:endParaRPr lang="en-US" sz="1200" dirty="0"/>
          </a:p>
          <a:p>
            <a:pPr>
              <a:spcBef>
                <a:spcPts val="0"/>
              </a:spcBef>
              <a:spcAft>
                <a:spcPts val="0"/>
              </a:spcAft>
            </a:pPr>
            <a:r>
              <a:rPr lang="en-US" sz="1200" dirty="0"/>
              <a:t>Show-</a:t>
            </a:r>
            <a:r>
              <a:rPr lang="en-US" sz="1200" dirty="0" err="1"/>
              <a:t>InstallationPrompt</a:t>
            </a:r>
            <a:endParaRPr lang="en-US" sz="1200" dirty="0"/>
          </a:p>
          <a:p>
            <a:pPr>
              <a:spcBef>
                <a:spcPts val="0"/>
              </a:spcBef>
              <a:spcAft>
                <a:spcPts val="0"/>
              </a:spcAft>
            </a:pPr>
            <a:r>
              <a:rPr lang="en-US" sz="1200" dirty="0"/>
              <a:t>Show-</a:t>
            </a:r>
            <a:r>
              <a:rPr lang="en-US" sz="1200" dirty="0" err="1"/>
              <a:t>InstallationRestartPrompt</a:t>
            </a:r>
            <a:endParaRPr lang="en-US" sz="1200" dirty="0"/>
          </a:p>
          <a:p>
            <a:pPr>
              <a:spcBef>
                <a:spcPts val="0"/>
              </a:spcBef>
              <a:spcAft>
                <a:spcPts val="0"/>
              </a:spcAft>
            </a:pPr>
            <a:r>
              <a:rPr lang="en-US" sz="1200" dirty="0"/>
              <a:t>Show-</a:t>
            </a:r>
            <a:r>
              <a:rPr lang="en-US" sz="1200" dirty="0" err="1"/>
              <a:t>InstallationWelcome</a:t>
            </a:r>
            <a:endParaRPr lang="en-US" sz="1200" dirty="0"/>
          </a:p>
          <a:p>
            <a:pPr>
              <a:spcBef>
                <a:spcPts val="0"/>
              </a:spcBef>
              <a:spcAft>
                <a:spcPts val="0"/>
              </a:spcAft>
            </a:pPr>
            <a:r>
              <a:rPr lang="en-US" sz="1200" dirty="0"/>
              <a:t>Show-</a:t>
            </a:r>
            <a:r>
              <a:rPr lang="en-US" sz="1200" dirty="0" err="1"/>
              <a:t>WelcomePrompt</a:t>
            </a:r>
            <a:endParaRPr lang="en-US" sz="1200" dirty="0"/>
          </a:p>
          <a:p>
            <a:pPr>
              <a:spcBef>
                <a:spcPts val="0"/>
              </a:spcBef>
              <a:spcAft>
                <a:spcPts val="0"/>
              </a:spcAft>
            </a:pPr>
            <a:r>
              <a:rPr lang="en-US" sz="1200" dirty="0"/>
              <a:t>Start-</a:t>
            </a:r>
            <a:r>
              <a:rPr lang="en-US" sz="1200" dirty="0" err="1"/>
              <a:t>ServiceAndDependencies</a:t>
            </a:r>
            <a:endParaRPr lang="en-US" sz="1200" dirty="0"/>
          </a:p>
          <a:p>
            <a:pPr>
              <a:spcBef>
                <a:spcPts val="0"/>
              </a:spcBef>
              <a:spcAft>
                <a:spcPts val="0"/>
              </a:spcAft>
            </a:pPr>
            <a:r>
              <a:rPr lang="en-US" sz="1200" dirty="0"/>
              <a:t>Stop-</a:t>
            </a:r>
            <a:r>
              <a:rPr lang="en-US" sz="1200" dirty="0" err="1"/>
              <a:t>ServiceAndDependencies</a:t>
            </a:r>
            <a:endParaRPr lang="en-US" sz="1200" dirty="0"/>
          </a:p>
          <a:p>
            <a:pPr>
              <a:spcBef>
                <a:spcPts val="0"/>
              </a:spcBef>
              <a:spcAft>
                <a:spcPts val="0"/>
              </a:spcAft>
            </a:pPr>
            <a:r>
              <a:rPr lang="en-US" sz="1200" dirty="0"/>
              <a:t>Test-Battery</a:t>
            </a:r>
          </a:p>
          <a:p>
            <a:pPr>
              <a:spcBef>
                <a:spcPts val="0"/>
              </a:spcBef>
              <a:spcAft>
                <a:spcPts val="0"/>
              </a:spcAft>
            </a:pPr>
            <a:r>
              <a:rPr lang="en-US" sz="1200" dirty="0"/>
              <a:t>Test-</a:t>
            </a:r>
            <a:r>
              <a:rPr lang="en-US" sz="1200" dirty="0" err="1"/>
              <a:t>IsMutexAvailable</a:t>
            </a:r>
            <a:endParaRPr lang="en-US" sz="1200" dirty="0"/>
          </a:p>
          <a:p>
            <a:pPr>
              <a:spcBef>
                <a:spcPts val="0"/>
              </a:spcBef>
              <a:spcAft>
                <a:spcPts val="0"/>
              </a:spcAft>
            </a:pPr>
            <a:r>
              <a:rPr lang="en-US" sz="1200" dirty="0"/>
              <a:t>Test-</a:t>
            </a:r>
            <a:r>
              <a:rPr lang="en-US" sz="1200" dirty="0" err="1"/>
              <a:t>MSUpdates</a:t>
            </a:r>
            <a:endParaRPr lang="en-US" sz="1200" dirty="0"/>
          </a:p>
          <a:p>
            <a:pPr>
              <a:spcBef>
                <a:spcPts val="0"/>
              </a:spcBef>
              <a:spcAft>
                <a:spcPts val="0"/>
              </a:spcAft>
            </a:pPr>
            <a:r>
              <a:rPr lang="en-US" sz="1200" dirty="0"/>
              <a:t>Test-</a:t>
            </a:r>
            <a:r>
              <a:rPr lang="en-US" sz="1200" dirty="0" err="1"/>
              <a:t>NetworkConnection</a:t>
            </a:r>
            <a:endParaRPr lang="en-US" sz="1200" dirty="0"/>
          </a:p>
          <a:p>
            <a:pPr>
              <a:spcBef>
                <a:spcPts val="0"/>
              </a:spcBef>
              <a:spcAft>
                <a:spcPts val="0"/>
              </a:spcAft>
            </a:pPr>
            <a:r>
              <a:rPr lang="en-US" sz="1200" dirty="0"/>
              <a:t>Test-PowerPoint</a:t>
            </a:r>
          </a:p>
          <a:p>
            <a:pPr>
              <a:spcBef>
                <a:spcPts val="0"/>
              </a:spcBef>
              <a:spcAft>
                <a:spcPts val="0"/>
              </a:spcAft>
            </a:pPr>
            <a:r>
              <a:rPr lang="en-US" sz="1200" dirty="0"/>
              <a:t>Test-</a:t>
            </a:r>
            <a:r>
              <a:rPr lang="en-US" sz="1200" dirty="0" err="1"/>
              <a:t>RegistryValue</a:t>
            </a:r>
            <a:endParaRPr lang="en-US" sz="1200" dirty="0"/>
          </a:p>
          <a:p>
            <a:pPr>
              <a:spcBef>
                <a:spcPts val="0"/>
              </a:spcBef>
              <a:spcAft>
                <a:spcPts val="0"/>
              </a:spcAft>
            </a:pPr>
            <a:r>
              <a:rPr lang="en-US" sz="1200" dirty="0"/>
              <a:t>Test-</a:t>
            </a:r>
            <a:r>
              <a:rPr lang="en-US" sz="1200" dirty="0" err="1"/>
              <a:t>ServiceExists</a:t>
            </a:r>
            <a:endParaRPr lang="en-US" sz="1200" dirty="0"/>
          </a:p>
          <a:p>
            <a:pPr>
              <a:spcBef>
                <a:spcPts val="0"/>
              </a:spcBef>
              <a:spcAft>
                <a:spcPts val="0"/>
              </a:spcAft>
            </a:pPr>
            <a:r>
              <a:rPr lang="en-US" sz="1200" dirty="0"/>
              <a:t>Unblock-</a:t>
            </a:r>
            <a:r>
              <a:rPr lang="en-US" sz="1200" dirty="0" err="1"/>
              <a:t>AppExecution</a:t>
            </a:r>
            <a:endParaRPr lang="en-US" sz="1200" dirty="0"/>
          </a:p>
          <a:p>
            <a:pPr>
              <a:spcBef>
                <a:spcPts val="0"/>
              </a:spcBef>
              <a:spcAft>
                <a:spcPts val="0"/>
              </a:spcAft>
            </a:pPr>
            <a:r>
              <a:rPr lang="en-US" sz="1200" dirty="0"/>
              <a:t>Update-Desktop</a:t>
            </a:r>
          </a:p>
          <a:p>
            <a:pPr>
              <a:spcBef>
                <a:spcPts val="0"/>
              </a:spcBef>
              <a:spcAft>
                <a:spcPts val="0"/>
              </a:spcAft>
            </a:pPr>
            <a:r>
              <a:rPr lang="en-US" sz="1200" dirty="0"/>
              <a:t>Update-</a:t>
            </a:r>
            <a:r>
              <a:rPr lang="en-US" sz="1200" dirty="0" err="1"/>
              <a:t>GroupPolicy</a:t>
            </a:r>
            <a:endParaRPr lang="en-US" sz="1200" dirty="0"/>
          </a:p>
          <a:p>
            <a:pPr>
              <a:spcBef>
                <a:spcPts val="0"/>
              </a:spcBef>
              <a:spcAft>
                <a:spcPts val="0"/>
              </a:spcAft>
            </a:pPr>
            <a:r>
              <a:rPr lang="en-US" sz="1200" dirty="0"/>
              <a:t>Update-</a:t>
            </a:r>
            <a:r>
              <a:rPr lang="en-US" sz="1200" dirty="0" err="1"/>
              <a:t>SessionEnvironmentVariables</a:t>
            </a:r>
            <a:endParaRPr lang="en-US" sz="1200" dirty="0"/>
          </a:p>
          <a:p>
            <a:pPr>
              <a:spcBef>
                <a:spcPts val="0"/>
              </a:spcBef>
              <a:spcAft>
                <a:spcPts val="0"/>
              </a:spcAft>
            </a:pPr>
            <a:r>
              <a:rPr lang="en-US" sz="1200" dirty="0"/>
              <a:t>Write-</a:t>
            </a:r>
            <a:r>
              <a:rPr lang="en-US" sz="1200" dirty="0" err="1"/>
              <a:t>FunctionHeaderOrFooter</a:t>
            </a:r>
            <a:endParaRPr lang="en-US" sz="1200" dirty="0"/>
          </a:p>
          <a:p>
            <a:pPr>
              <a:spcBef>
                <a:spcPts val="0"/>
              </a:spcBef>
              <a:spcAft>
                <a:spcPts val="0"/>
              </a:spcAft>
            </a:pPr>
            <a:r>
              <a:rPr lang="en-US" sz="1200" dirty="0"/>
              <a:t>Write-Log</a:t>
            </a:r>
          </a:p>
          <a:p>
            <a:pPr>
              <a:spcBef>
                <a:spcPts val="0"/>
              </a:spcBef>
              <a:spcAft>
                <a:spcPts val="0"/>
              </a:spcAft>
            </a:pPr>
            <a:endParaRPr lang="en-US" sz="1200" dirty="0"/>
          </a:p>
        </p:txBody>
      </p:sp>
      <p:sp>
        <p:nvSpPr>
          <p:cNvPr id="7" name="Slide Number Placeholder 4">
            <a:extLst>
              <a:ext uri="{FF2B5EF4-FFF2-40B4-BE49-F238E27FC236}">
                <a16:creationId xmlns:a16="http://schemas.microsoft.com/office/drawing/2014/main" id="{76A08B30-DA75-4561-ABD4-FC52C90187F2}"/>
              </a:ext>
            </a:extLst>
          </p:cNvPr>
          <p:cNvSpPr>
            <a:spLocks noGrp="1"/>
          </p:cNvSpPr>
          <p:nvPr>
            <p:ph type="sldNum" sz="quarter" idx="12"/>
          </p:nvPr>
        </p:nvSpPr>
        <p:spPr/>
        <p:txBody>
          <a:bodyPr/>
          <a:lstStyle/>
          <a:p>
            <a:fld id="{4FAB73BC-B049-4115-A692-8D63A059BFB8}" type="slidenum">
              <a:rPr lang="en-US" smtClean="0"/>
              <a:pPr/>
              <a:t>21</a:t>
            </a:fld>
            <a:endParaRPr lang="en-US"/>
          </a:p>
        </p:txBody>
      </p:sp>
    </p:spTree>
    <p:extLst>
      <p:ext uri="{BB962C8B-B14F-4D97-AF65-F5344CB8AC3E}">
        <p14:creationId xmlns:p14="http://schemas.microsoft.com/office/powerpoint/2010/main" val="3674522264"/>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prstGeom prst="rect">
            <a:avLst/>
          </a:prstGeom>
        </p:spPr>
        <p:txBody>
          <a:bodyPr vert="horz" lIns="121900" tIns="121900" rIns="121900" bIns="121900" rtlCol="0" anchor="b" anchorCtr="0">
            <a:noAutofit/>
          </a:bodyPr>
          <a:lstStyle/>
          <a:p>
            <a:r>
              <a:rPr lang="en" b="1" dirty="0">
                <a:solidFill>
                  <a:schemeClr val="tx1"/>
                </a:solidFill>
              </a:rPr>
              <a:t>P</a:t>
            </a:r>
            <a:r>
              <a:rPr lang="en-US" b="1" dirty="0" err="1">
                <a:solidFill>
                  <a:schemeClr val="tx1"/>
                </a:solidFill>
              </a:rPr>
              <a:t>owerShell</a:t>
            </a:r>
            <a:r>
              <a:rPr lang="en-US" b="1" dirty="0">
                <a:solidFill>
                  <a:schemeClr val="tx1"/>
                </a:solidFill>
              </a:rPr>
              <a:t> </a:t>
            </a:r>
            <a:r>
              <a:rPr lang="en" b="1" dirty="0">
                <a:solidFill>
                  <a:schemeClr val="tx1"/>
                </a:solidFill>
              </a:rPr>
              <a:t>A</a:t>
            </a:r>
            <a:r>
              <a:rPr lang="en-US" b="1" dirty="0">
                <a:solidFill>
                  <a:schemeClr val="tx1"/>
                </a:solidFill>
              </a:rPr>
              <a:t>pp </a:t>
            </a:r>
            <a:r>
              <a:rPr lang="en" b="1" dirty="0">
                <a:solidFill>
                  <a:schemeClr val="tx1"/>
                </a:solidFill>
              </a:rPr>
              <a:t>D</a:t>
            </a:r>
            <a:r>
              <a:rPr lang="en-US" b="1" dirty="0" err="1">
                <a:solidFill>
                  <a:schemeClr val="tx1"/>
                </a:solidFill>
              </a:rPr>
              <a:t>eployment</a:t>
            </a:r>
            <a:r>
              <a:rPr lang="en-US" b="1" dirty="0">
                <a:solidFill>
                  <a:schemeClr val="tx1"/>
                </a:solidFill>
              </a:rPr>
              <a:t> </a:t>
            </a:r>
            <a:r>
              <a:rPr lang="en" b="1" dirty="0">
                <a:solidFill>
                  <a:schemeClr val="tx1"/>
                </a:solidFill>
              </a:rPr>
              <a:t>T</a:t>
            </a:r>
            <a:r>
              <a:rPr lang="en-US" b="1" dirty="0" err="1">
                <a:solidFill>
                  <a:schemeClr val="tx1"/>
                </a:solidFill>
              </a:rPr>
              <a:t>oolkit</a:t>
            </a:r>
            <a:r>
              <a:rPr lang="en" b="1" dirty="0">
                <a:solidFill>
                  <a:schemeClr val="tx1"/>
                </a:solidFill>
              </a:rPr>
              <a:t> Variables</a:t>
            </a:r>
          </a:p>
        </p:txBody>
      </p:sp>
      <p:sp>
        <p:nvSpPr>
          <p:cNvPr id="2" name="Content Placeholder 1">
            <a:extLst>
              <a:ext uri="{FF2B5EF4-FFF2-40B4-BE49-F238E27FC236}">
                <a16:creationId xmlns:a16="http://schemas.microsoft.com/office/drawing/2014/main" id="{F08A2F3E-6E95-4A37-B19C-84761D2F22A9}"/>
              </a:ext>
            </a:extLst>
          </p:cNvPr>
          <p:cNvSpPr>
            <a:spLocks noGrp="1"/>
          </p:cNvSpPr>
          <p:nvPr>
            <p:ph idx="1"/>
          </p:nvPr>
        </p:nvSpPr>
        <p:spPr>
          <a:xfrm>
            <a:off x="0" y="1845733"/>
            <a:ext cx="12192000" cy="4069291"/>
          </a:xfrm>
        </p:spPr>
        <p:txBody>
          <a:bodyPr numCol="6">
            <a:noAutofit/>
          </a:bodyPr>
          <a:lstStyle/>
          <a:p>
            <a:pPr>
              <a:spcBef>
                <a:spcPts val="0"/>
              </a:spcBef>
              <a:spcAft>
                <a:spcPts val="0"/>
              </a:spcAft>
            </a:pPr>
            <a:r>
              <a:rPr lang="en-US" sz="800" b="1" u="sng" dirty="0"/>
              <a:t>Toolkit Name</a:t>
            </a:r>
          </a:p>
          <a:p>
            <a:pPr>
              <a:spcBef>
                <a:spcPts val="0"/>
              </a:spcBef>
              <a:spcAft>
                <a:spcPts val="0"/>
              </a:spcAft>
            </a:pPr>
            <a:r>
              <a:rPr lang="en-US" sz="800" dirty="0"/>
              <a:t>$</a:t>
            </a:r>
            <a:r>
              <a:rPr lang="en-US" sz="800" dirty="0" err="1"/>
              <a:t>appDeployToolkitName</a:t>
            </a:r>
            <a:endParaRPr lang="en-US" sz="800" dirty="0"/>
          </a:p>
          <a:p>
            <a:pPr>
              <a:spcBef>
                <a:spcPts val="0"/>
              </a:spcBef>
              <a:spcAft>
                <a:spcPts val="0"/>
              </a:spcAft>
            </a:pPr>
            <a:r>
              <a:rPr lang="en-US" sz="800" dirty="0"/>
              <a:t>$</a:t>
            </a:r>
            <a:r>
              <a:rPr lang="en-US" sz="800" dirty="0" err="1"/>
              <a:t>appDeployMainScriptFriendlyName</a:t>
            </a:r>
            <a:endParaRPr lang="en-US" sz="800" dirty="0"/>
          </a:p>
          <a:p>
            <a:pPr>
              <a:spcBef>
                <a:spcPts val="0"/>
              </a:spcBef>
              <a:spcAft>
                <a:spcPts val="0"/>
              </a:spcAft>
            </a:pPr>
            <a:r>
              <a:rPr lang="en-US" sz="800" dirty="0"/>
              <a:t>Script Info</a:t>
            </a:r>
          </a:p>
          <a:p>
            <a:pPr>
              <a:spcBef>
                <a:spcPts val="0"/>
              </a:spcBef>
              <a:spcAft>
                <a:spcPts val="0"/>
              </a:spcAft>
            </a:pPr>
            <a:r>
              <a:rPr lang="en-US" sz="800" dirty="0"/>
              <a:t>$</a:t>
            </a:r>
            <a:r>
              <a:rPr lang="en-US" sz="800" dirty="0" err="1"/>
              <a:t>appDeployMainScriptVersion</a:t>
            </a:r>
            <a:endParaRPr lang="en-US" sz="800" dirty="0"/>
          </a:p>
          <a:p>
            <a:pPr>
              <a:spcBef>
                <a:spcPts val="0"/>
              </a:spcBef>
              <a:spcAft>
                <a:spcPts val="0"/>
              </a:spcAft>
            </a:pPr>
            <a:r>
              <a:rPr lang="en-US" sz="800" dirty="0"/>
              <a:t>$</a:t>
            </a:r>
            <a:r>
              <a:rPr lang="en-US" sz="800" dirty="0" err="1"/>
              <a:t>appDeployMainScriptMinimumConfigVersion</a:t>
            </a:r>
            <a:endParaRPr lang="en-US" sz="800" dirty="0"/>
          </a:p>
          <a:p>
            <a:pPr>
              <a:spcBef>
                <a:spcPts val="0"/>
              </a:spcBef>
              <a:spcAft>
                <a:spcPts val="0"/>
              </a:spcAft>
            </a:pPr>
            <a:r>
              <a:rPr lang="en-US" sz="800" dirty="0"/>
              <a:t>$</a:t>
            </a:r>
            <a:r>
              <a:rPr lang="en-US" sz="800" dirty="0" err="1"/>
              <a:t>appDeployMainScriptDate</a:t>
            </a:r>
            <a:endParaRPr lang="en-US" sz="800" dirty="0"/>
          </a:p>
          <a:p>
            <a:pPr>
              <a:spcBef>
                <a:spcPts val="0"/>
              </a:spcBef>
              <a:spcAft>
                <a:spcPts val="0"/>
              </a:spcAft>
            </a:pPr>
            <a:r>
              <a:rPr lang="en-US" sz="800" dirty="0"/>
              <a:t>$</a:t>
            </a:r>
            <a:r>
              <a:rPr lang="en-US" sz="800" dirty="0" err="1"/>
              <a:t>appDeployMainScriptParameters</a:t>
            </a:r>
            <a:endParaRPr lang="en-US" sz="800" dirty="0"/>
          </a:p>
          <a:p>
            <a:pPr>
              <a:spcBef>
                <a:spcPts val="0"/>
              </a:spcBef>
              <a:spcAft>
                <a:spcPts val="0"/>
              </a:spcAft>
            </a:pPr>
            <a:endParaRPr lang="en-US" sz="800" b="1" u="sng" dirty="0"/>
          </a:p>
          <a:p>
            <a:pPr>
              <a:spcBef>
                <a:spcPts val="0"/>
              </a:spcBef>
              <a:spcAft>
                <a:spcPts val="0"/>
              </a:spcAft>
            </a:pPr>
            <a:r>
              <a:rPr lang="en-US" sz="800" b="1" u="sng" dirty="0"/>
              <a:t>Datetime and Culture</a:t>
            </a:r>
          </a:p>
          <a:p>
            <a:pPr>
              <a:spcBef>
                <a:spcPts val="0"/>
              </a:spcBef>
              <a:spcAft>
                <a:spcPts val="0"/>
              </a:spcAft>
            </a:pPr>
            <a:r>
              <a:rPr lang="en-US" sz="800" dirty="0"/>
              <a:t>$</a:t>
            </a:r>
            <a:r>
              <a:rPr lang="en-US" sz="800" dirty="0" err="1"/>
              <a:t>currentDateTime</a:t>
            </a:r>
            <a:endParaRPr lang="en-US" sz="800" dirty="0"/>
          </a:p>
          <a:p>
            <a:pPr>
              <a:spcBef>
                <a:spcPts val="0"/>
              </a:spcBef>
              <a:spcAft>
                <a:spcPts val="0"/>
              </a:spcAft>
            </a:pPr>
            <a:r>
              <a:rPr lang="en-US" sz="800" dirty="0"/>
              <a:t>$</a:t>
            </a:r>
            <a:r>
              <a:rPr lang="en-US" sz="800" dirty="0" err="1"/>
              <a:t>currentTime</a:t>
            </a:r>
            <a:endParaRPr lang="en-US" sz="800" dirty="0"/>
          </a:p>
          <a:p>
            <a:pPr>
              <a:spcBef>
                <a:spcPts val="0"/>
              </a:spcBef>
              <a:spcAft>
                <a:spcPts val="0"/>
              </a:spcAft>
            </a:pPr>
            <a:r>
              <a:rPr lang="en-US" sz="800" dirty="0"/>
              <a:t>$</a:t>
            </a:r>
            <a:r>
              <a:rPr lang="en-US" sz="800" dirty="0" err="1"/>
              <a:t>currentDate</a:t>
            </a:r>
            <a:endParaRPr lang="en-US" sz="800" dirty="0"/>
          </a:p>
          <a:p>
            <a:pPr>
              <a:spcBef>
                <a:spcPts val="0"/>
              </a:spcBef>
              <a:spcAft>
                <a:spcPts val="0"/>
              </a:spcAft>
            </a:pPr>
            <a:r>
              <a:rPr lang="en-US" sz="800" dirty="0"/>
              <a:t>$</a:t>
            </a:r>
            <a:r>
              <a:rPr lang="en-US" sz="800" dirty="0" err="1"/>
              <a:t>currentTimeZoneBias</a:t>
            </a:r>
            <a:endParaRPr lang="en-US" sz="800" dirty="0"/>
          </a:p>
          <a:p>
            <a:pPr>
              <a:spcBef>
                <a:spcPts val="0"/>
              </a:spcBef>
              <a:spcAft>
                <a:spcPts val="0"/>
              </a:spcAft>
            </a:pPr>
            <a:r>
              <a:rPr lang="en-US" sz="800" dirty="0"/>
              <a:t>$culture</a:t>
            </a:r>
          </a:p>
          <a:p>
            <a:pPr>
              <a:spcBef>
                <a:spcPts val="0"/>
              </a:spcBef>
              <a:spcAft>
                <a:spcPts val="0"/>
              </a:spcAft>
            </a:pPr>
            <a:r>
              <a:rPr lang="en-US" sz="800" dirty="0"/>
              <a:t>$</a:t>
            </a:r>
            <a:r>
              <a:rPr lang="en-US" sz="800" dirty="0" err="1"/>
              <a:t>currentLanguage</a:t>
            </a:r>
            <a:endParaRPr lang="en-US" sz="800" dirty="0"/>
          </a:p>
          <a:p>
            <a:pPr>
              <a:spcBef>
                <a:spcPts val="0"/>
              </a:spcBef>
              <a:spcAft>
                <a:spcPts val="0"/>
              </a:spcAft>
            </a:pPr>
            <a:r>
              <a:rPr lang="en-US" sz="800" dirty="0"/>
              <a:t>$</a:t>
            </a:r>
            <a:r>
              <a:rPr lang="en-US" sz="800" dirty="0" err="1"/>
              <a:t>currentUILanguage</a:t>
            </a:r>
            <a:endParaRPr lang="en-US" sz="800" dirty="0"/>
          </a:p>
          <a:p>
            <a:pPr>
              <a:spcBef>
                <a:spcPts val="0"/>
              </a:spcBef>
              <a:spcAft>
                <a:spcPts val="0"/>
              </a:spcAft>
            </a:pPr>
            <a:endParaRPr lang="en-US" sz="800" b="1" u="sng" dirty="0"/>
          </a:p>
          <a:p>
            <a:pPr>
              <a:spcBef>
                <a:spcPts val="0"/>
              </a:spcBef>
              <a:spcAft>
                <a:spcPts val="0"/>
              </a:spcAft>
            </a:pPr>
            <a:r>
              <a:rPr lang="en-US" sz="800" b="1" u="sng" dirty="0"/>
              <a:t>Environment Variables</a:t>
            </a:r>
          </a:p>
          <a:p>
            <a:pPr>
              <a:spcBef>
                <a:spcPts val="0"/>
              </a:spcBef>
              <a:spcAft>
                <a:spcPts val="0"/>
              </a:spcAft>
            </a:pPr>
            <a:r>
              <a:rPr lang="en-US" sz="800" dirty="0"/>
              <a:t>$</a:t>
            </a:r>
            <a:r>
              <a:rPr lang="en-US" sz="800" dirty="0" err="1"/>
              <a:t>envHost</a:t>
            </a:r>
            <a:endParaRPr lang="en-US" sz="800" dirty="0"/>
          </a:p>
          <a:p>
            <a:pPr>
              <a:spcBef>
                <a:spcPts val="0"/>
              </a:spcBef>
              <a:spcAft>
                <a:spcPts val="0"/>
              </a:spcAft>
            </a:pPr>
            <a:r>
              <a:rPr lang="en-US" sz="800" dirty="0"/>
              <a:t>$</a:t>
            </a:r>
            <a:r>
              <a:rPr lang="en-US" sz="800" dirty="0" err="1"/>
              <a:t>envShellFolders</a:t>
            </a:r>
            <a:endParaRPr lang="en-US" sz="800" dirty="0"/>
          </a:p>
          <a:p>
            <a:pPr>
              <a:spcBef>
                <a:spcPts val="0"/>
              </a:spcBef>
              <a:spcAft>
                <a:spcPts val="0"/>
              </a:spcAft>
            </a:pPr>
            <a:r>
              <a:rPr lang="en-US" sz="800" dirty="0"/>
              <a:t>$</a:t>
            </a:r>
            <a:r>
              <a:rPr lang="en-US" sz="800" dirty="0" err="1"/>
              <a:t>envAllUsersProfile</a:t>
            </a:r>
            <a:endParaRPr lang="en-US" sz="800" dirty="0"/>
          </a:p>
          <a:p>
            <a:pPr>
              <a:spcBef>
                <a:spcPts val="0"/>
              </a:spcBef>
              <a:spcAft>
                <a:spcPts val="0"/>
              </a:spcAft>
            </a:pPr>
            <a:r>
              <a:rPr lang="en-US" sz="800" dirty="0"/>
              <a:t>$</a:t>
            </a:r>
            <a:r>
              <a:rPr lang="en-US" sz="800" dirty="0" err="1"/>
              <a:t>envAppData</a:t>
            </a:r>
            <a:endParaRPr lang="en-US" sz="800" dirty="0"/>
          </a:p>
          <a:p>
            <a:pPr>
              <a:spcBef>
                <a:spcPts val="0"/>
              </a:spcBef>
              <a:spcAft>
                <a:spcPts val="0"/>
              </a:spcAft>
            </a:pPr>
            <a:r>
              <a:rPr lang="en-US" sz="800" dirty="0"/>
              <a:t>$</a:t>
            </a:r>
            <a:r>
              <a:rPr lang="en-US" sz="800" dirty="0" err="1"/>
              <a:t>envArchitecture</a:t>
            </a:r>
            <a:endParaRPr lang="en-US" sz="800" dirty="0"/>
          </a:p>
          <a:p>
            <a:pPr>
              <a:spcBef>
                <a:spcPts val="0"/>
              </a:spcBef>
              <a:spcAft>
                <a:spcPts val="0"/>
              </a:spcAft>
            </a:pPr>
            <a:r>
              <a:rPr lang="en-US" sz="800" dirty="0"/>
              <a:t>$</a:t>
            </a:r>
            <a:r>
              <a:rPr lang="en-US" sz="800" dirty="0" err="1"/>
              <a:t>envCommonProgramFiles</a:t>
            </a:r>
            <a:endParaRPr lang="en-US" sz="800" dirty="0"/>
          </a:p>
          <a:p>
            <a:pPr>
              <a:spcBef>
                <a:spcPts val="0"/>
              </a:spcBef>
              <a:spcAft>
                <a:spcPts val="0"/>
              </a:spcAft>
            </a:pPr>
            <a:r>
              <a:rPr lang="en-US" sz="800" dirty="0"/>
              <a:t>$envCommonProgramFilesX86</a:t>
            </a:r>
          </a:p>
          <a:p>
            <a:pPr>
              <a:spcBef>
                <a:spcPts val="0"/>
              </a:spcBef>
              <a:spcAft>
                <a:spcPts val="0"/>
              </a:spcAft>
            </a:pPr>
            <a:r>
              <a:rPr lang="en-US" sz="800" dirty="0"/>
              <a:t>$</a:t>
            </a:r>
            <a:r>
              <a:rPr lang="en-US" sz="800" dirty="0" err="1"/>
              <a:t>envCommonDesktop</a:t>
            </a:r>
            <a:endParaRPr lang="en-US" sz="800" dirty="0"/>
          </a:p>
          <a:p>
            <a:pPr>
              <a:spcBef>
                <a:spcPts val="0"/>
              </a:spcBef>
              <a:spcAft>
                <a:spcPts val="0"/>
              </a:spcAft>
            </a:pPr>
            <a:r>
              <a:rPr lang="en-US" sz="800" dirty="0"/>
              <a:t>$</a:t>
            </a:r>
            <a:r>
              <a:rPr lang="en-US" sz="800" dirty="0" err="1"/>
              <a:t>envCommonDocuments</a:t>
            </a:r>
            <a:endParaRPr lang="en-US" sz="800" dirty="0"/>
          </a:p>
          <a:p>
            <a:pPr>
              <a:spcBef>
                <a:spcPts val="0"/>
              </a:spcBef>
              <a:spcAft>
                <a:spcPts val="0"/>
              </a:spcAft>
            </a:pPr>
            <a:r>
              <a:rPr lang="en-US" sz="800" dirty="0"/>
              <a:t>$</a:t>
            </a:r>
            <a:r>
              <a:rPr lang="en-US" sz="800" dirty="0" err="1"/>
              <a:t>envCommonStartMenuPrograms</a:t>
            </a:r>
            <a:endParaRPr lang="en-US" sz="800" dirty="0"/>
          </a:p>
          <a:p>
            <a:pPr>
              <a:spcBef>
                <a:spcPts val="0"/>
              </a:spcBef>
              <a:spcAft>
                <a:spcPts val="0"/>
              </a:spcAft>
            </a:pPr>
            <a:r>
              <a:rPr lang="en-US" sz="800" dirty="0"/>
              <a:t>$</a:t>
            </a:r>
            <a:r>
              <a:rPr lang="en-US" sz="800" dirty="0" err="1"/>
              <a:t>envCommonStartMenu</a:t>
            </a:r>
            <a:endParaRPr lang="en-US" sz="800" dirty="0"/>
          </a:p>
          <a:p>
            <a:pPr>
              <a:spcBef>
                <a:spcPts val="0"/>
              </a:spcBef>
              <a:spcAft>
                <a:spcPts val="0"/>
              </a:spcAft>
            </a:pPr>
            <a:r>
              <a:rPr lang="en-US" sz="800" dirty="0"/>
              <a:t>$</a:t>
            </a:r>
            <a:r>
              <a:rPr lang="en-US" sz="800" dirty="0" err="1"/>
              <a:t>envCommonStartUp</a:t>
            </a:r>
            <a:endParaRPr lang="en-US" sz="800" dirty="0"/>
          </a:p>
          <a:p>
            <a:pPr>
              <a:spcBef>
                <a:spcPts val="0"/>
              </a:spcBef>
              <a:spcAft>
                <a:spcPts val="0"/>
              </a:spcAft>
            </a:pPr>
            <a:r>
              <a:rPr lang="en-US" sz="800" dirty="0"/>
              <a:t>$</a:t>
            </a:r>
            <a:r>
              <a:rPr lang="en-US" sz="800" dirty="0" err="1"/>
              <a:t>envCommonTemplates</a:t>
            </a:r>
            <a:endParaRPr lang="en-US" sz="800" dirty="0"/>
          </a:p>
          <a:p>
            <a:pPr>
              <a:spcBef>
                <a:spcPts val="0"/>
              </a:spcBef>
              <a:spcAft>
                <a:spcPts val="0"/>
              </a:spcAft>
            </a:pPr>
            <a:r>
              <a:rPr lang="en-US" sz="800" dirty="0"/>
              <a:t>$</a:t>
            </a:r>
            <a:r>
              <a:rPr lang="en-US" sz="800" dirty="0" err="1"/>
              <a:t>envComputerName</a:t>
            </a:r>
            <a:endParaRPr lang="en-US" sz="800" dirty="0"/>
          </a:p>
          <a:p>
            <a:pPr>
              <a:spcBef>
                <a:spcPts val="0"/>
              </a:spcBef>
              <a:spcAft>
                <a:spcPts val="0"/>
              </a:spcAft>
            </a:pPr>
            <a:r>
              <a:rPr lang="en-US" sz="800" dirty="0"/>
              <a:t>$</a:t>
            </a:r>
            <a:r>
              <a:rPr lang="en-US" sz="800" dirty="0" err="1"/>
              <a:t>envComputerNameFQDN</a:t>
            </a:r>
            <a:endParaRPr lang="en-US" sz="800" dirty="0"/>
          </a:p>
          <a:p>
            <a:pPr>
              <a:spcBef>
                <a:spcPts val="0"/>
              </a:spcBef>
              <a:spcAft>
                <a:spcPts val="0"/>
              </a:spcAft>
            </a:pPr>
            <a:r>
              <a:rPr lang="en-US" sz="800" dirty="0"/>
              <a:t>$</a:t>
            </a:r>
            <a:r>
              <a:rPr lang="en-US" sz="800" dirty="0" err="1"/>
              <a:t>envHomeDrive</a:t>
            </a:r>
            <a:endParaRPr lang="en-US" sz="800" dirty="0"/>
          </a:p>
          <a:p>
            <a:pPr>
              <a:spcBef>
                <a:spcPts val="0"/>
              </a:spcBef>
              <a:spcAft>
                <a:spcPts val="0"/>
              </a:spcAft>
            </a:pPr>
            <a:r>
              <a:rPr lang="en-US" sz="800" dirty="0"/>
              <a:t>$</a:t>
            </a:r>
            <a:r>
              <a:rPr lang="en-US" sz="800" dirty="0" err="1"/>
              <a:t>envHomePath</a:t>
            </a:r>
            <a:endParaRPr lang="en-US" sz="800" dirty="0"/>
          </a:p>
          <a:p>
            <a:pPr>
              <a:spcBef>
                <a:spcPts val="0"/>
              </a:spcBef>
              <a:spcAft>
                <a:spcPts val="0"/>
              </a:spcAft>
            </a:pPr>
            <a:r>
              <a:rPr lang="en-US" sz="800" dirty="0"/>
              <a:t>$</a:t>
            </a:r>
            <a:r>
              <a:rPr lang="en-US" sz="800" dirty="0" err="1"/>
              <a:t>envHomeShare</a:t>
            </a:r>
            <a:endParaRPr lang="en-US" sz="800" dirty="0"/>
          </a:p>
          <a:p>
            <a:pPr>
              <a:spcBef>
                <a:spcPts val="0"/>
              </a:spcBef>
              <a:spcAft>
                <a:spcPts val="0"/>
              </a:spcAft>
            </a:pPr>
            <a:r>
              <a:rPr lang="en-US" sz="800" dirty="0"/>
              <a:t>$</a:t>
            </a:r>
            <a:r>
              <a:rPr lang="en-US" sz="800" dirty="0" err="1"/>
              <a:t>envLocalAppData</a:t>
            </a:r>
            <a:endParaRPr lang="en-US" sz="800" dirty="0"/>
          </a:p>
          <a:p>
            <a:pPr>
              <a:spcBef>
                <a:spcPts val="0"/>
              </a:spcBef>
              <a:spcAft>
                <a:spcPts val="0"/>
              </a:spcAft>
            </a:pPr>
            <a:r>
              <a:rPr lang="en-US" sz="800" dirty="0"/>
              <a:t>$</a:t>
            </a:r>
            <a:r>
              <a:rPr lang="en-US" sz="800" dirty="0" err="1"/>
              <a:t>envLogicalDrives</a:t>
            </a:r>
            <a:endParaRPr lang="en-US" sz="800" dirty="0"/>
          </a:p>
          <a:p>
            <a:pPr>
              <a:spcBef>
                <a:spcPts val="0"/>
              </a:spcBef>
              <a:spcAft>
                <a:spcPts val="0"/>
              </a:spcAft>
            </a:pPr>
            <a:r>
              <a:rPr lang="en-US" sz="800" dirty="0"/>
              <a:t>$</a:t>
            </a:r>
            <a:r>
              <a:rPr lang="en-US" sz="800" dirty="0" err="1"/>
              <a:t>envProgramFiles</a:t>
            </a:r>
            <a:endParaRPr lang="en-US" sz="800" dirty="0"/>
          </a:p>
          <a:p>
            <a:pPr>
              <a:spcBef>
                <a:spcPts val="0"/>
              </a:spcBef>
              <a:spcAft>
                <a:spcPts val="0"/>
              </a:spcAft>
            </a:pPr>
            <a:r>
              <a:rPr lang="en-US" sz="800" dirty="0"/>
              <a:t>$envProgramFilesX86</a:t>
            </a:r>
          </a:p>
          <a:p>
            <a:pPr>
              <a:spcBef>
                <a:spcPts val="0"/>
              </a:spcBef>
              <a:spcAft>
                <a:spcPts val="0"/>
              </a:spcAft>
            </a:pPr>
            <a:r>
              <a:rPr lang="en-US" sz="800" dirty="0"/>
              <a:t>$</a:t>
            </a:r>
            <a:r>
              <a:rPr lang="en-US" sz="800" dirty="0" err="1"/>
              <a:t>envProgramData</a:t>
            </a:r>
            <a:endParaRPr lang="en-US" sz="800" dirty="0"/>
          </a:p>
          <a:p>
            <a:pPr>
              <a:spcBef>
                <a:spcPts val="0"/>
              </a:spcBef>
              <a:spcAft>
                <a:spcPts val="0"/>
              </a:spcAft>
            </a:pPr>
            <a:r>
              <a:rPr lang="en-US" sz="800" dirty="0"/>
              <a:t>$</a:t>
            </a:r>
            <a:r>
              <a:rPr lang="en-US" sz="800" dirty="0" err="1"/>
              <a:t>envPublic</a:t>
            </a:r>
            <a:endParaRPr lang="en-US" sz="800" dirty="0"/>
          </a:p>
          <a:p>
            <a:pPr>
              <a:spcBef>
                <a:spcPts val="0"/>
              </a:spcBef>
              <a:spcAft>
                <a:spcPts val="0"/>
              </a:spcAft>
            </a:pPr>
            <a:r>
              <a:rPr lang="en-US" sz="800" dirty="0"/>
              <a:t>$</a:t>
            </a:r>
            <a:r>
              <a:rPr lang="en-US" sz="800" dirty="0" err="1"/>
              <a:t>envSystemDrive</a:t>
            </a:r>
            <a:endParaRPr lang="en-US" sz="800" dirty="0"/>
          </a:p>
          <a:p>
            <a:pPr>
              <a:spcBef>
                <a:spcPts val="0"/>
              </a:spcBef>
              <a:spcAft>
                <a:spcPts val="0"/>
              </a:spcAft>
            </a:pPr>
            <a:r>
              <a:rPr lang="en-US" sz="800" dirty="0"/>
              <a:t>$</a:t>
            </a:r>
            <a:r>
              <a:rPr lang="en-US" sz="800" dirty="0" err="1"/>
              <a:t>envSystemRAM</a:t>
            </a:r>
            <a:endParaRPr lang="en-US" sz="800" dirty="0"/>
          </a:p>
          <a:p>
            <a:pPr>
              <a:spcBef>
                <a:spcPts val="0"/>
              </a:spcBef>
              <a:spcAft>
                <a:spcPts val="0"/>
              </a:spcAft>
            </a:pPr>
            <a:r>
              <a:rPr lang="en-US" sz="800" dirty="0"/>
              <a:t>$</a:t>
            </a:r>
            <a:r>
              <a:rPr lang="en-US" sz="800" dirty="0" err="1"/>
              <a:t>envSystemRoot</a:t>
            </a:r>
            <a:endParaRPr lang="en-US" sz="800" dirty="0"/>
          </a:p>
          <a:p>
            <a:pPr>
              <a:spcBef>
                <a:spcPts val="0"/>
              </a:spcBef>
              <a:spcAft>
                <a:spcPts val="0"/>
              </a:spcAft>
            </a:pPr>
            <a:r>
              <a:rPr lang="en-US" sz="800" dirty="0"/>
              <a:t>$</a:t>
            </a:r>
            <a:r>
              <a:rPr lang="en-US" sz="800" dirty="0" err="1"/>
              <a:t>envTemp</a:t>
            </a:r>
            <a:endParaRPr lang="en-US" sz="800" dirty="0"/>
          </a:p>
          <a:p>
            <a:pPr>
              <a:spcBef>
                <a:spcPts val="0"/>
              </a:spcBef>
              <a:spcAft>
                <a:spcPts val="0"/>
              </a:spcAft>
            </a:pPr>
            <a:r>
              <a:rPr lang="en-US" sz="800" dirty="0"/>
              <a:t>$</a:t>
            </a:r>
            <a:r>
              <a:rPr lang="en-US" sz="800" dirty="0" err="1"/>
              <a:t>envUserCookies</a:t>
            </a:r>
            <a:endParaRPr lang="en-US" sz="800" dirty="0"/>
          </a:p>
          <a:p>
            <a:pPr>
              <a:spcBef>
                <a:spcPts val="0"/>
              </a:spcBef>
              <a:spcAft>
                <a:spcPts val="0"/>
              </a:spcAft>
            </a:pPr>
            <a:r>
              <a:rPr lang="en-US" sz="800" dirty="0"/>
              <a:t>$</a:t>
            </a:r>
            <a:r>
              <a:rPr lang="en-US" sz="800" dirty="0" err="1"/>
              <a:t>envUserDesktop</a:t>
            </a:r>
            <a:endParaRPr lang="en-US" sz="800" dirty="0"/>
          </a:p>
          <a:p>
            <a:pPr>
              <a:spcBef>
                <a:spcPts val="0"/>
              </a:spcBef>
              <a:spcAft>
                <a:spcPts val="0"/>
              </a:spcAft>
            </a:pPr>
            <a:r>
              <a:rPr lang="en-US" sz="800" dirty="0"/>
              <a:t>$</a:t>
            </a:r>
            <a:r>
              <a:rPr lang="en-US" sz="800" dirty="0" err="1"/>
              <a:t>envUserFavorites</a:t>
            </a:r>
            <a:endParaRPr lang="en-US" sz="800" dirty="0"/>
          </a:p>
          <a:p>
            <a:pPr>
              <a:spcBef>
                <a:spcPts val="0"/>
              </a:spcBef>
              <a:spcAft>
                <a:spcPts val="0"/>
              </a:spcAft>
            </a:pPr>
            <a:r>
              <a:rPr lang="en-US" sz="800" dirty="0"/>
              <a:t>$</a:t>
            </a:r>
            <a:r>
              <a:rPr lang="en-US" sz="800" dirty="0" err="1"/>
              <a:t>envUserInternetCache</a:t>
            </a:r>
            <a:endParaRPr lang="en-US" sz="800" dirty="0"/>
          </a:p>
          <a:p>
            <a:pPr>
              <a:spcBef>
                <a:spcPts val="0"/>
              </a:spcBef>
              <a:spcAft>
                <a:spcPts val="0"/>
              </a:spcAft>
            </a:pPr>
            <a:r>
              <a:rPr lang="en-US" sz="800" dirty="0"/>
              <a:t>$</a:t>
            </a:r>
            <a:r>
              <a:rPr lang="en-US" sz="800" dirty="0" err="1"/>
              <a:t>envUserInternetHistory</a:t>
            </a:r>
            <a:endParaRPr lang="en-US" sz="800" dirty="0"/>
          </a:p>
          <a:p>
            <a:pPr>
              <a:spcBef>
                <a:spcPts val="0"/>
              </a:spcBef>
              <a:spcAft>
                <a:spcPts val="0"/>
              </a:spcAft>
            </a:pPr>
            <a:r>
              <a:rPr lang="en-US" sz="800" dirty="0"/>
              <a:t>$</a:t>
            </a:r>
            <a:r>
              <a:rPr lang="en-US" sz="800" dirty="0" err="1"/>
              <a:t>envUserMyDocuments</a:t>
            </a:r>
            <a:endParaRPr lang="en-US" sz="800" dirty="0"/>
          </a:p>
          <a:p>
            <a:pPr>
              <a:spcBef>
                <a:spcPts val="0"/>
              </a:spcBef>
              <a:spcAft>
                <a:spcPts val="0"/>
              </a:spcAft>
            </a:pPr>
            <a:r>
              <a:rPr lang="en-US" sz="800" dirty="0"/>
              <a:t>$</a:t>
            </a:r>
            <a:r>
              <a:rPr lang="en-US" sz="800" dirty="0" err="1"/>
              <a:t>envUserName</a:t>
            </a:r>
            <a:endParaRPr lang="en-US" sz="800" dirty="0"/>
          </a:p>
          <a:p>
            <a:pPr>
              <a:spcBef>
                <a:spcPts val="0"/>
              </a:spcBef>
              <a:spcAft>
                <a:spcPts val="0"/>
              </a:spcAft>
            </a:pPr>
            <a:r>
              <a:rPr lang="en-US" sz="800" dirty="0"/>
              <a:t>$</a:t>
            </a:r>
            <a:r>
              <a:rPr lang="en-US" sz="800" dirty="0" err="1"/>
              <a:t>envUserProfile</a:t>
            </a:r>
            <a:endParaRPr lang="en-US" sz="800" dirty="0"/>
          </a:p>
          <a:p>
            <a:pPr>
              <a:spcBef>
                <a:spcPts val="0"/>
              </a:spcBef>
              <a:spcAft>
                <a:spcPts val="0"/>
              </a:spcAft>
            </a:pPr>
            <a:r>
              <a:rPr lang="en-US" sz="800" dirty="0"/>
              <a:t>$</a:t>
            </a:r>
            <a:r>
              <a:rPr lang="en-US" sz="800" dirty="0" err="1"/>
              <a:t>envUserSendTo</a:t>
            </a:r>
            <a:endParaRPr lang="en-US" sz="800" dirty="0"/>
          </a:p>
          <a:p>
            <a:pPr>
              <a:spcBef>
                <a:spcPts val="0"/>
              </a:spcBef>
              <a:spcAft>
                <a:spcPts val="0"/>
              </a:spcAft>
            </a:pPr>
            <a:r>
              <a:rPr lang="en-US" sz="800" dirty="0"/>
              <a:t>$</a:t>
            </a:r>
            <a:r>
              <a:rPr lang="en-US" sz="800" dirty="0" err="1"/>
              <a:t>envUserStartMenu</a:t>
            </a:r>
            <a:endParaRPr lang="en-US" sz="800" dirty="0"/>
          </a:p>
          <a:p>
            <a:pPr>
              <a:spcBef>
                <a:spcPts val="0"/>
              </a:spcBef>
              <a:spcAft>
                <a:spcPts val="0"/>
              </a:spcAft>
            </a:pPr>
            <a:r>
              <a:rPr lang="en-US" sz="800" dirty="0"/>
              <a:t>$</a:t>
            </a:r>
            <a:r>
              <a:rPr lang="en-US" sz="800" dirty="0" err="1"/>
              <a:t>envUserStartMenuPrograms</a:t>
            </a:r>
            <a:endParaRPr lang="en-US" sz="800" dirty="0"/>
          </a:p>
          <a:p>
            <a:pPr>
              <a:spcBef>
                <a:spcPts val="0"/>
              </a:spcBef>
              <a:spcAft>
                <a:spcPts val="0"/>
              </a:spcAft>
            </a:pPr>
            <a:r>
              <a:rPr lang="en-US" sz="800" dirty="0"/>
              <a:t>$</a:t>
            </a:r>
            <a:r>
              <a:rPr lang="en-US" sz="800" dirty="0" err="1"/>
              <a:t>envUserStartUp</a:t>
            </a:r>
            <a:endParaRPr lang="en-US" sz="800" dirty="0"/>
          </a:p>
          <a:p>
            <a:pPr>
              <a:spcBef>
                <a:spcPts val="0"/>
              </a:spcBef>
              <a:spcAft>
                <a:spcPts val="0"/>
              </a:spcAft>
            </a:pPr>
            <a:r>
              <a:rPr lang="en-US" sz="800" dirty="0"/>
              <a:t>$envSystem32Directory</a:t>
            </a:r>
          </a:p>
          <a:p>
            <a:pPr>
              <a:spcBef>
                <a:spcPts val="0"/>
              </a:spcBef>
              <a:spcAft>
                <a:spcPts val="0"/>
              </a:spcAft>
            </a:pPr>
            <a:r>
              <a:rPr lang="en-US" sz="800" dirty="0"/>
              <a:t>$</a:t>
            </a:r>
            <a:r>
              <a:rPr lang="en-US" sz="800" dirty="0" err="1"/>
              <a:t>envWinDir</a:t>
            </a:r>
            <a:endParaRPr lang="en-US" sz="800" dirty="0"/>
          </a:p>
          <a:p>
            <a:pPr marL="0" indent="0">
              <a:spcBef>
                <a:spcPts val="0"/>
              </a:spcBef>
              <a:spcAft>
                <a:spcPts val="0"/>
              </a:spcAft>
              <a:buNone/>
            </a:pPr>
            <a:endParaRPr lang="en-US" sz="800" b="1" u="sng" dirty="0"/>
          </a:p>
          <a:p>
            <a:pPr>
              <a:spcBef>
                <a:spcPts val="0"/>
              </a:spcBef>
              <a:spcAft>
                <a:spcPts val="0"/>
              </a:spcAft>
            </a:pPr>
            <a:r>
              <a:rPr lang="en-US" sz="800" b="1" u="sng" dirty="0"/>
              <a:t>Domain Membership</a:t>
            </a:r>
          </a:p>
          <a:p>
            <a:pPr>
              <a:spcBef>
                <a:spcPts val="0"/>
              </a:spcBef>
              <a:spcAft>
                <a:spcPts val="0"/>
              </a:spcAft>
            </a:pPr>
            <a:r>
              <a:rPr lang="en-US" sz="800" dirty="0"/>
              <a:t>$</a:t>
            </a:r>
            <a:r>
              <a:rPr lang="en-US" sz="800" dirty="0" err="1"/>
              <a:t>IsMachinePartOfDomain</a:t>
            </a:r>
            <a:endParaRPr lang="en-US" sz="800" dirty="0"/>
          </a:p>
          <a:p>
            <a:pPr>
              <a:spcBef>
                <a:spcPts val="0"/>
              </a:spcBef>
              <a:spcAft>
                <a:spcPts val="0"/>
              </a:spcAft>
            </a:pPr>
            <a:r>
              <a:rPr lang="en-US" sz="800" dirty="0"/>
              <a:t>$</a:t>
            </a:r>
            <a:r>
              <a:rPr lang="en-US" sz="800" dirty="0" err="1"/>
              <a:t>envMachineWorkgroup</a:t>
            </a:r>
            <a:endParaRPr lang="en-US" sz="800" dirty="0"/>
          </a:p>
          <a:p>
            <a:pPr>
              <a:spcBef>
                <a:spcPts val="0"/>
              </a:spcBef>
              <a:spcAft>
                <a:spcPts val="0"/>
              </a:spcAft>
            </a:pPr>
            <a:r>
              <a:rPr lang="en-US" sz="800" dirty="0"/>
              <a:t>$</a:t>
            </a:r>
            <a:r>
              <a:rPr lang="en-US" sz="800" dirty="0" err="1"/>
              <a:t>envMachineADDomain</a:t>
            </a:r>
            <a:endParaRPr lang="en-US" sz="800" dirty="0"/>
          </a:p>
          <a:p>
            <a:pPr>
              <a:spcBef>
                <a:spcPts val="0"/>
              </a:spcBef>
              <a:spcAft>
                <a:spcPts val="0"/>
              </a:spcAft>
            </a:pPr>
            <a:r>
              <a:rPr lang="en-US" sz="800" dirty="0"/>
              <a:t>$</a:t>
            </a:r>
            <a:r>
              <a:rPr lang="en-US" sz="800" dirty="0" err="1"/>
              <a:t>envLogonServer</a:t>
            </a:r>
            <a:endParaRPr lang="en-US" sz="800" dirty="0"/>
          </a:p>
          <a:p>
            <a:pPr>
              <a:spcBef>
                <a:spcPts val="0"/>
              </a:spcBef>
              <a:spcAft>
                <a:spcPts val="0"/>
              </a:spcAft>
            </a:pPr>
            <a:r>
              <a:rPr lang="en-US" sz="800" dirty="0"/>
              <a:t>$</a:t>
            </a:r>
            <a:r>
              <a:rPr lang="en-US" sz="800" dirty="0" err="1"/>
              <a:t>MachineDomainController</a:t>
            </a:r>
            <a:endParaRPr lang="en-US" sz="800" dirty="0"/>
          </a:p>
          <a:p>
            <a:pPr>
              <a:spcBef>
                <a:spcPts val="0"/>
              </a:spcBef>
              <a:spcAft>
                <a:spcPts val="0"/>
              </a:spcAft>
            </a:pPr>
            <a:r>
              <a:rPr lang="en-US" sz="800" dirty="0"/>
              <a:t>$</a:t>
            </a:r>
            <a:r>
              <a:rPr lang="en-US" sz="800" dirty="0" err="1"/>
              <a:t>envMachineDNSDomain</a:t>
            </a:r>
            <a:endParaRPr lang="en-US" sz="800" dirty="0"/>
          </a:p>
          <a:p>
            <a:pPr>
              <a:spcBef>
                <a:spcPts val="0"/>
              </a:spcBef>
              <a:spcAft>
                <a:spcPts val="0"/>
              </a:spcAft>
            </a:pPr>
            <a:r>
              <a:rPr lang="en-US" sz="800" dirty="0"/>
              <a:t>$</a:t>
            </a:r>
            <a:r>
              <a:rPr lang="en-US" sz="800" dirty="0" err="1"/>
              <a:t>envUserDNSDomain</a:t>
            </a:r>
            <a:endParaRPr lang="en-US" sz="800" dirty="0"/>
          </a:p>
          <a:p>
            <a:pPr>
              <a:spcBef>
                <a:spcPts val="0"/>
              </a:spcBef>
              <a:spcAft>
                <a:spcPts val="0"/>
              </a:spcAft>
            </a:pPr>
            <a:r>
              <a:rPr lang="en-US" sz="800" dirty="0"/>
              <a:t>$</a:t>
            </a:r>
            <a:r>
              <a:rPr lang="en-US" sz="800" dirty="0" err="1"/>
              <a:t>envUserDomain</a:t>
            </a:r>
            <a:endParaRPr lang="en-US" sz="800" dirty="0"/>
          </a:p>
          <a:p>
            <a:pPr>
              <a:spcBef>
                <a:spcPts val="0"/>
              </a:spcBef>
              <a:spcAft>
                <a:spcPts val="0"/>
              </a:spcAft>
            </a:pPr>
            <a:endParaRPr lang="en-US" sz="800" b="1" u="sng" dirty="0"/>
          </a:p>
          <a:p>
            <a:pPr>
              <a:spcBef>
                <a:spcPts val="0"/>
              </a:spcBef>
              <a:spcAft>
                <a:spcPts val="0"/>
              </a:spcAft>
            </a:pPr>
            <a:r>
              <a:rPr lang="en-US" sz="800" b="1" u="sng" dirty="0"/>
              <a:t>Operating System</a:t>
            </a:r>
          </a:p>
          <a:p>
            <a:pPr>
              <a:spcBef>
                <a:spcPts val="0"/>
              </a:spcBef>
              <a:spcAft>
                <a:spcPts val="0"/>
              </a:spcAft>
            </a:pPr>
            <a:r>
              <a:rPr lang="en-US" sz="800" dirty="0"/>
              <a:t>$</a:t>
            </a:r>
            <a:r>
              <a:rPr lang="en-US" sz="800" dirty="0" err="1"/>
              <a:t>envOS</a:t>
            </a:r>
            <a:endParaRPr lang="en-US" sz="800" dirty="0"/>
          </a:p>
          <a:p>
            <a:pPr>
              <a:spcBef>
                <a:spcPts val="0"/>
              </a:spcBef>
              <a:spcAft>
                <a:spcPts val="0"/>
              </a:spcAft>
            </a:pPr>
            <a:r>
              <a:rPr lang="en-US" sz="800" dirty="0"/>
              <a:t>$</a:t>
            </a:r>
            <a:r>
              <a:rPr lang="en-US" sz="800" dirty="0" err="1"/>
              <a:t>envOSName</a:t>
            </a:r>
            <a:endParaRPr lang="en-US" sz="800" dirty="0"/>
          </a:p>
          <a:p>
            <a:pPr>
              <a:spcBef>
                <a:spcPts val="0"/>
              </a:spcBef>
              <a:spcAft>
                <a:spcPts val="0"/>
              </a:spcAft>
            </a:pPr>
            <a:r>
              <a:rPr lang="en-US" sz="800" dirty="0"/>
              <a:t>$</a:t>
            </a:r>
            <a:r>
              <a:rPr lang="en-US" sz="800" dirty="0" err="1"/>
              <a:t>envOSServicePack</a:t>
            </a:r>
            <a:endParaRPr lang="en-US" sz="800" dirty="0"/>
          </a:p>
          <a:p>
            <a:pPr>
              <a:spcBef>
                <a:spcPts val="0"/>
              </a:spcBef>
              <a:spcAft>
                <a:spcPts val="0"/>
              </a:spcAft>
            </a:pPr>
            <a:r>
              <a:rPr lang="en-US" sz="800" dirty="0"/>
              <a:t>$</a:t>
            </a:r>
            <a:r>
              <a:rPr lang="en-US" sz="800" dirty="0" err="1"/>
              <a:t>envOSVersion</a:t>
            </a:r>
            <a:endParaRPr lang="en-US" sz="800" dirty="0"/>
          </a:p>
          <a:p>
            <a:pPr>
              <a:spcBef>
                <a:spcPts val="0"/>
              </a:spcBef>
              <a:spcAft>
                <a:spcPts val="0"/>
              </a:spcAft>
            </a:pPr>
            <a:r>
              <a:rPr lang="en-US" sz="800" dirty="0"/>
              <a:t>$</a:t>
            </a:r>
            <a:r>
              <a:rPr lang="en-US" sz="800" dirty="0" err="1"/>
              <a:t>envOSVersionMajor</a:t>
            </a:r>
            <a:endParaRPr lang="en-US" sz="800" dirty="0"/>
          </a:p>
          <a:p>
            <a:pPr>
              <a:spcBef>
                <a:spcPts val="0"/>
              </a:spcBef>
              <a:spcAft>
                <a:spcPts val="0"/>
              </a:spcAft>
            </a:pPr>
            <a:r>
              <a:rPr lang="en-US" sz="800" dirty="0"/>
              <a:t>$</a:t>
            </a:r>
            <a:r>
              <a:rPr lang="en-US" sz="800" dirty="0" err="1"/>
              <a:t>envOSVersionMinor</a:t>
            </a:r>
            <a:endParaRPr lang="en-US" sz="800" dirty="0"/>
          </a:p>
          <a:p>
            <a:pPr>
              <a:spcBef>
                <a:spcPts val="0"/>
              </a:spcBef>
              <a:spcAft>
                <a:spcPts val="0"/>
              </a:spcAft>
            </a:pPr>
            <a:r>
              <a:rPr lang="en-US" sz="800" dirty="0"/>
              <a:t>$</a:t>
            </a:r>
            <a:r>
              <a:rPr lang="en-US" sz="800" dirty="0" err="1"/>
              <a:t>envOSVersionBuild</a:t>
            </a:r>
            <a:endParaRPr lang="en-US" sz="800" dirty="0"/>
          </a:p>
          <a:p>
            <a:pPr>
              <a:spcBef>
                <a:spcPts val="0"/>
              </a:spcBef>
              <a:spcAft>
                <a:spcPts val="0"/>
              </a:spcAft>
            </a:pPr>
            <a:r>
              <a:rPr lang="en-US" sz="800" dirty="0"/>
              <a:t>$</a:t>
            </a:r>
            <a:r>
              <a:rPr lang="en-US" sz="800" dirty="0" err="1"/>
              <a:t>envOSVersionRevision</a:t>
            </a:r>
            <a:endParaRPr lang="en-US" sz="800" dirty="0"/>
          </a:p>
          <a:p>
            <a:pPr>
              <a:spcBef>
                <a:spcPts val="0"/>
              </a:spcBef>
              <a:spcAft>
                <a:spcPts val="0"/>
              </a:spcAft>
            </a:pPr>
            <a:r>
              <a:rPr lang="en-US" sz="800" dirty="0"/>
              <a:t>$</a:t>
            </a:r>
            <a:r>
              <a:rPr lang="en-US" sz="800" dirty="0" err="1"/>
              <a:t>envOSProductType</a:t>
            </a:r>
            <a:endParaRPr lang="en-US" sz="800" dirty="0"/>
          </a:p>
          <a:p>
            <a:pPr>
              <a:spcBef>
                <a:spcPts val="0"/>
              </a:spcBef>
              <a:spcAft>
                <a:spcPts val="0"/>
              </a:spcAft>
            </a:pPr>
            <a:r>
              <a:rPr lang="en-US" sz="800" dirty="0"/>
              <a:t>$</a:t>
            </a:r>
            <a:r>
              <a:rPr lang="en-US" sz="800" dirty="0" err="1"/>
              <a:t>IsServerOS</a:t>
            </a:r>
            <a:endParaRPr lang="en-US" sz="800" dirty="0"/>
          </a:p>
          <a:p>
            <a:pPr>
              <a:spcBef>
                <a:spcPts val="0"/>
              </a:spcBef>
              <a:spcAft>
                <a:spcPts val="0"/>
              </a:spcAft>
            </a:pPr>
            <a:r>
              <a:rPr lang="en-US" sz="800" dirty="0"/>
              <a:t>$</a:t>
            </a:r>
            <a:r>
              <a:rPr lang="en-US" sz="800" dirty="0" err="1"/>
              <a:t>IsDomainControllerOS</a:t>
            </a:r>
            <a:endParaRPr lang="en-US" sz="800" dirty="0"/>
          </a:p>
          <a:p>
            <a:pPr>
              <a:spcBef>
                <a:spcPts val="0"/>
              </a:spcBef>
              <a:spcAft>
                <a:spcPts val="0"/>
              </a:spcAft>
            </a:pPr>
            <a:r>
              <a:rPr lang="en-US" sz="800" dirty="0"/>
              <a:t>$</a:t>
            </a:r>
            <a:r>
              <a:rPr lang="en-US" sz="800" dirty="0" err="1"/>
              <a:t>IsWorkStationOS</a:t>
            </a:r>
            <a:endParaRPr lang="en-US" sz="800" dirty="0"/>
          </a:p>
          <a:p>
            <a:pPr>
              <a:spcBef>
                <a:spcPts val="0"/>
              </a:spcBef>
              <a:spcAft>
                <a:spcPts val="0"/>
              </a:spcAft>
            </a:pPr>
            <a:r>
              <a:rPr lang="en-US" sz="800" dirty="0"/>
              <a:t>$</a:t>
            </a:r>
            <a:r>
              <a:rPr lang="en-US" sz="800" dirty="0" err="1"/>
              <a:t>envOSProductTypeName</a:t>
            </a:r>
            <a:endParaRPr lang="en-US" sz="800" dirty="0"/>
          </a:p>
          <a:p>
            <a:pPr>
              <a:spcBef>
                <a:spcPts val="0"/>
              </a:spcBef>
              <a:spcAft>
                <a:spcPts val="0"/>
              </a:spcAft>
            </a:pPr>
            <a:r>
              <a:rPr lang="en-US" sz="800" dirty="0"/>
              <a:t>$Is64Bit</a:t>
            </a:r>
          </a:p>
          <a:p>
            <a:pPr>
              <a:spcBef>
                <a:spcPts val="0"/>
              </a:spcBef>
              <a:spcAft>
                <a:spcPts val="0"/>
              </a:spcAft>
            </a:pPr>
            <a:r>
              <a:rPr lang="en-US" sz="800" dirty="0"/>
              <a:t>$</a:t>
            </a:r>
            <a:r>
              <a:rPr lang="en-US" sz="800" dirty="0" err="1"/>
              <a:t>envOSArchitecture</a:t>
            </a:r>
            <a:endParaRPr lang="en-US" sz="800" dirty="0"/>
          </a:p>
          <a:p>
            <a:pPr>
              <a:spcBef>
                <a:spcPts val="0"/>
              </a:spcBef>
              <a:spcAft>
                <a:spcPts val="0"/>
              </a:spcAft>
            </a:pPr>
            <a:endParaRPr lang="en-US" sz="800" b="1" u="sng" dirty="0"/>
          </a:p>
          <a:p>
            <a:pPr>
              <a:spcBef>
                <a:spcPts val="0"/>
              </a:spcBef>
              <a:spcAft>
                <a:spcPts val="0"/>
              </a:spcAft>
            </a:pPr>
            <a:r>
              <a:rPr lang="en-US" sz="800" b="1" u="sng" dirty="0"/>
              <a:t>Current Process Architecture</a:t>
            </a:r>
          </a:p>
          <a:p>
            <a:pPr>
              <a:spcBef>
                <a:spcPts val="0"/>
              </a:spcBef>
              <a:spcAft>
                <a:spcPts val="0"/>
              </a:spcAft>
            </a:pPr>
            <a:r>
              <a:rPr lang="en-US" sz="800" dirty="0"/>
              <a:t>$Is64BitProcess</a:t>
            </a:r>
          </a:p>
          <a:p>
            <a:pPr>
              <a:spcBef>
                <a:spcPts val="0"/>
              </a:spcBef>
              <a:spcAft>
                <a:spcPts val="0"/>
              </a:spcAft>
            </a:pPr>
            <a:r>
              <a:rPr lang="en-US" sz="800" dirty="0"/>
              <a:t>$</a:t>
            </a:r>
            <a:r>
              <a:rPr lang="en-US" sz="800" dirty="0" err="1"/>
              <a:t>psArchitecture</a:t>
            </a:r>
            <a:endParaRPr lang="en-US" sz="800" dirty="0"/>
          </a:p>
          <a:p>
            <a:pPr marL="0" indent="0">
              <a:spcBef>
                <a:spcPts val="0"/>
              </a:spcBef>
              <a:spcAft>
                <a:spcPts val="0"/>
              </a:spcAft>
              <a:buNone/>
            </a:pPr>
            <a:endParaRPr lang="en-US" sz="800" b="1" u="sng" dirty="0"/>
          </a:p>
          <a:p>
            <a:pPr>
              <a:spcBef>
                <a:spcPts val="0"/>
              </a:spcBef>
              <a:spcAft>
                <a:spcPts val="0"/>
              </a:spcAft>
            </a:pPr>
            <a:r>
              <a:rPr lang="en-US" sz="800" b="1" u="sng" dirty="0"/>
              <a:t>PowerShell And CLR (.NET) Versions</a:t>
            </a:r>
          </a:p>
          <a:p>
            <a:pPr>
              <a:spcBef>
                <a:spcPts val="0"/>
              </a:spcBef>
              <a:spcAft>
                <a:spcPts val="0"/>
              </a:spcAft>
            </a:pPr>
            <a:r>
              <a:rPr lang="en-US" sz="800" dirty="0"/>
              <a:t>$</a:t>
            </a:r>
            <a:r>
              <a:rPr lang="en-US" sz="800" dirty="0" err="1"/>
              <a:t>envPSVersionTable</a:t>
            </a:r>
            <a:endParaRPr lang="en-US" sz="800" dirty="0"/>
          </a:p>
          <a:p>
            <a:pPr>
              <a:spcBef>
                <a:spcPts val="0"/>
              </a:spcBef>
              <a:spcAft>
                <a:spcPts val="0"/>
              </a:spcAft>
            </a:pPr>
            <a:r>
              <a:rPr lang="en-US" sz="800" dirty="0"/>
              <a:t>$</a:t>
            </a:r>
            <a:r>
              <a:rPr lang="en-US" sz="800" dirty="0" err="1"/>
              <a:t>envPSVersion</a:t>
            </a:r>
            <a:endParaRPr lang="en-US" sz="800" dirty="0"/>
          </a:p>
          <a:p>
            <a:pPr>
              <a:spcBef>
                <a:spcPts val="0"/>
              </a:spcBef>
              <a:spcAft>
                <a:spcPts val="0"/>
              </a:spcAft>
            </a:pPr>
            <a:r>
              <a:rPr lang="en-US" sz="800" dirty="0"/>
              <a:t>$</a:t>
            </a:r>
            <a:r>
              <a:rPr lang="en-US" sz="800" dirty="0" err="1"/>
              <a:t>envPSVersionMajor</a:t>
            </a:r>
            <a:endParaRPr lang="en-US" sz="800" dirty="0"/>
          </a:p>
          <a:p>
            <a:pPr>
              <a:spcBef>
                <a:spcPts val="0"/>
              </a:spcBef>
              <a:spcAft>
                <a:spcPts val="0"/>
              </a:spcAft>
            </a:pPr>
            <a:r>
              <a:rPr lang="en-US" sz="800" dirty="0"/>
              <a:t>$</a:t>
            </a:r>
            <a:r>
              <a:rPr lang="en-US" sz="800" dirty="0" err="1"/>
              <a:t>envPSVersionMinor</a:t>
            </a:r>
            <a:endParaRPr lang="en-US" sz="800" dirty="0"/>
          </a:p>
          <a:p>
            <a:pPr>
              <a:spcBef>
                <a:spcPts val="0"/>
              </a:spcBef>
              <a:spcAft>
                <a:spcPts val="0"/>
              </a:spcAft>
            </a:pPr>
            <a:r>
              <a:rPr lang="en-US" sz="800" dirty="0"/>
              <a:t>$</a:t>
            </a:r>
            <a:r>
              <a:rPr lang="en-US" sz="800" dirty="0" err="1"/>
              <a:t>envPSVersionBuild</a:t>
            </a:r>
            <a:endParaRPr lang="en-US" sz="800" dirty="0"/>
          </a:p>
          <a:p>
            <a:pPr>
              <a:spcBef>
                <a:spcPts val="0"/>
              </a:spcBef>
              <a:spcAft>
                <a:spcPts val="0"/>
              </a:spcAft>
            </a:pPr>
            <a:r>
              <a:rPr lang="en-US" sz="800" dirty="0"/>
              <a:t>$</a:t>
            </a:r>
            <a:r>
              <a:rPr lang="en-US" sz="800" dirty="0" err="1"/>
              <a:t>envPSVersionRevision</a:t>
            </a:r>
            <a:endParaRPr lang="en-US" sz="800" dirty="0"/>
          </a:p>
          <a:p>
            <a:pPr>
              <a:spcBef>
                <a:spcPts val="0"/>
              </a:spcBef>
              <a:spcAft>
                <a:spcPts val="0"/>
              </a:spcAft>
            </a:pPr>
            <a:r>
              <a:rPr lang="en-US" sz="800" dirty="0"/>
              <a:t>$</a:t>
            </a:r>
            <a:r>
              <a:rPr lang="en-US" sz="800" dirty="0" err="1"/>
              <a:t>envCLRVersion</a:t>
            </a:r>
            <a:endParaRPr lang="en-US" sz="800" dirty="0"/>
          </a:p>
          <a:p>
            <a:pPr>
              <a:spcBef>
                <a:spcPts val="0"/>
              </a:spcBef>
              <a:spcAft>
                <a:spcPts val="0"/>
              </a:spcAft>
            </a:pPr>
            <a:r>
              <a:rPr lang="en-US" sz="800" dirty="0"/>
              <a:t>$</a:t>
            </a:r>
            <a:r>
              <a:rPr lang="en-US" sz="800" dirty="0" err="1"/>
              <a:t>envCLRVersionMajor</a:t>
            </a:r>
            <a:endParaRPr lang="en-US" sz="800" dirty="0"/>
          </a:p>
          <a:p>
            <a:pPr>
              <a:spcBef>
                <a:spcPts val="0"/>
              </a:spcBef>
              <a:spcAft>
                <a:spcPts val="0"/>
              </a:spcAft>
            </a:pPr>
            <a:r>
              <a:rPr lang="en-US" sz="800" dirty="0"/>
              <a:t>$</a:t>
            </a:r>
            <a:r>
              <a:rPr lang="en-US" sz="800" dirty="0" err="1"/>
              <a:t>envCLRVersionMinor</a:t>
            </a:r>
            <a:endParaRPr lang="en-US" sz="800" dirty="0"/>
          </a:p>
          <a:p>
            <a:pPr>
              <a:spcBef>
                <a:spcPts val="0"/>
              </a:spcBef>
              <a:spcAft>
                <a:spcPts val="0"/>
              </a:spcAft>
            </a:pPr>
            <a:r>
              <a:rPr lang="en-US" sz="800" dirty="0"/>
              <a:t>$</a:t>
            </a:r>
            <a:r>
              <a:rPr lang="en-US" sz="800" dirty="0" err="1"/>
              <a:t>envCLRVersionBuild</a:t>
            </a:r>
            <a:endParaRPr lang="en-US" sz="800" dirty="0"/>
          </a:p>
          <a:p>
            <a:pPr>
              <a:spcBef>
                <a:spcPts val="0"/>
              </a:spcBef>
              <a:spcAft>
                <a:spcPts val="0"/>
              </a:spcAft>
            </a:pPr>
            <a:r>
              <a:rPr lang="en-US" sz="800" dirty="0"/>
              <a:t>$</a:t>
            </a:r>
            <a:r>
              <a:rPr lang="en-US" sz="800" dirty="0" err="1"/>
              <a:t>envCLRVersionRevision</a:t>
            </a:r>
            <a:endParaRPr lang="en-US" sz="800" dirty="0"/>
          </a:p>
          <a:p>
            <a:pPr>
              <a:spcBef>
                <a:spcPts val="0"/>
              </a:spcBef>
              <a:spcAft>
                <a:spcPts val="0"/>
              </a:spcAft>
            </a:pPr>
            <a:r>
              <a:rPr lang="en-US" sz="800" b="1" u="sng" dirty="0"/>
              <a:t>Permissions/Accounts</a:t>
            </a:r>
          </a:p>
          <a:p>
            <a:pPr>
              <a:spcBef>
                <a:spcPts val="0"/>
              </a:spcBef>
              <a:spcAft>
                <a:spcPts val="0"/>
              </a:spcAft>
            </a:pPr>
            <a:r>
              <a:rPr lang="en-US" sz="800" dirty="0"/>
              <a:t>$</a:t>
            </a:r>
            <a:r>
              <a:rPr lang="en-US" sz="800" dirty="0" err="1"/>
              <a:t>CurrentProcessToken</a:t>
            </a:r>
            <a:endParaRPr lang="en-US" sz="800" dirty="0"/>
          </a:p>
          <a:p>
            <a:pPr>
              <a:spcBef>
                <a:spcPts val="0"/>
              </a:spcBef>
              <a:spcAft>
                <a:spcPts val="0"/>
              </a:spcAft>
            </a:pPr>
            <a:r>
              <a:rPr lang="en-US" sz="800" dirty="0"/>
              <a:t>$</a:t>
            </a:r>
            <a:r>
              <a:rPr lang="en-US" sz="800" dirty="0" err="1"/>
              <a:t>CurrentProcessSID</a:t>
            </a:r>
            <a:endParaRPr lang="en-US" sz="800" dirty="0"/>
          </a:p>
          <a:p>
            <a:pPr>
              <a:spcBef>
                <a:spcPts val="0"/>
              </a:spcBef>
              <a:spcAft>
                <a:spcPts val="0"/>
              </a:spcAft>
            </a:pPr>
            <a:r>
              <a:rPr lang="en-US" sz="800" dirty="0"/>
              <a:t>$</a:t>
            </a:r>
            <a:r>
              <a:rPr lang="en-US" sz="800" dirty="0" err="1"/>
              <a:t>ProcessNTAccount</a:t>
            </a:r>
            <a:endParaRPr lang="en-US" sz="800" dirty="0"/>
          </a:p>
          <a:p>
            <a:pPr>
              <a:spcBef>
                <a:spcPts val="0"/>
              </a:spcBef>
              <a:spcAft>
                <a:spcPts val="0"/>
              </a:spcAft>
            </a:pPr>
            <a:r>
              <a:rPr lang="en-US" sz="800" dirty="0"/>
              <a:t>$</a:t>
            </a:r>
            <a:r>
              <a:rPr lang="en-US" sz="800" dirty="0" err="1"/>
              <a:t>ProcessNTAccountSID</a:t>
            </a:r>
            <a:endParaRPr lang="en-US" sz="800" dirty="0"/>
          </a:p>
          <a:p>
            <a:pPr>
              <a:spcBef>
                <a:spcPts val="0"/>
              </a:spcBef>
              <a:spcAft>
                <a:spcPts val="0"/>
              </a:spcAft>
            </a:pPr>
            <a:r>
              <a:rPr lang="en-US" sz="800" dirty="0"/>
              <a:t>$</a:t>
            </a:r>
            <a:r>
              <a:rPr lang="en-US" sz="800" dirty="0" err="1"/>
              <a:t>IsAdmin</a:t>
            </a:r>
            <a:endParaRPr lang="en-US" sz="800" dirty="0"/>
          </a:p>
          <a:p>
            <a:pPr>
              <a:spcBef>
                <a:spcPts val="0"/>
              </a:spcBef>
              <a:spcAft>
                <a:spcPts val="0"/>
              </a:spcAft>
            </a:pPr>
            <a:r>
              <a:rPr lang="en-US" sz="800" dirty="0"/>
              <a:t>$</a:t>
            </a:r>
            <a:r>
              <a:rPr lang="en-US" sz="800" dirty="0" err="1"/>
              <a:t>IsLocalSystemAccount</a:t>
            </a:r>
            <a:endParaRPr lang="en-US" sz="800" dirty="0"/>
          </a:p>
          <a:p>
            <a:pPr>
              <a:spcBef>
                <a:spcPts val="0"/>
              </a:spcBef>
              <a:spcAft>
                <a:spcPts val="0"/>
              </a:spcAft>
            </a:pPr>
            <a:r>
              <a:rPr lang="en-US" sz="800" dirty="0"/>
              <a:t>$</a:t>
            </a:r>
            <a:r>
              <a:rPr lang="en-US" sz="800" dirty="0" err="1"/>
              <a:t>IsLocalServiceAccount</a:t>
            </a:r>
            <a:endParaRPr lang="en-US" sz="800" dirty="0"/>
          </a:p>
          <a:p>
            <a:pPr>
              <a:spcBef>
                <a:spcPts val="0"/>
              </a:spcBef>
              <a:spcAft>
                <a:spcPts val="0"/>
              </a:spcAft>
            </a:pPr>
            <a:r>
              <a:rPr lang="en-US" sz="800" dirty="0"/>
              <a:t>$</a:t>
            </a:r>
            <a:r>
              <a:rPr lang="en-US" sz="800" dirty="0" err="1"/>
              <a:t>IsNetworkServiceAccount</a:t>
            </a:r>
            <a:endParaRPr lang="en-US" sz="800" dirty="0"/>
          </a:p>
          <a:p>
            <a:pPr>
              <a:spcBef>
                <a:spcPts val="0"/>
              </a:spcBef>
              <a:spcAft>
                <a:spcPts val="0"/>
              </a:spcAft>
            </a:pPr>
            <a:r>
              <a:rPr lang="en-US" sz="800" dirty="0"/>
              <a:t>$</a:t>
            </a:r>
            <a:r>
              <a:rPr lang="en-US" sz="800" dirty="0" err="1"/>
              <a:t>IsServiceAccount</a:t>
            </a:r>
            <a:endParaRPr lang="en-US" sz="800" dirty="0"/>
          </a:p>
          <a:p>
            <a:pPr>
              <a:spcBef>
                <a:spcPts val="0"/>
              </a:spcBef>
              <a:spcAft>
                <a:spcPts val="0"/>
              </a:spcAft>
            </a:pPr>
            <a:r>
              <a:rPr lang="en-US" sz="800" dirty="0"/>
              <a:t>$</a:t>
            </a:r>
            <a:r>
              <a:rPr lang="en-US" sz="800" dirty="0" err="1"/>
              <a:t>IsProcessUserInteractive</a:t>
            </a:r>
            <a:endParaRPr lang="en-US" sz="800" dirty="0"/>
          </a:p>
          <a:p>
            <a:pPr>
              <a:spcBef>
                <a:spcPts val="0"/>
              </a:spcBef>
              <a:spcAft>
                <a:spcPts val="0"/>
              </a:spcAft>
            </a:pPr>
            <a:r>
              <a:rPr lang="en-US" sz="800" dirty="0"/>
              <a:t>$</a:t>
            </a:r>
            <a:r>
              <a:rPr lang="en-US" sz="800" dirty="0" err="1"/>
              <a:t>LocalSystemNTAccount</a:t>
            </a:r>
            <a:endParaRPr lang="en-US" sz="800" dirty="0"/>
          </a:p>
          <a:p>
            <a:pPr>
              <a:spcBef>
                <a:spcPts val="0"/>
              </a:spcBef>
              <a:spcAft>
                <a:spcPts val="0"/>
              </a:spcAft>
            </a:pPr>
            <a:r>
              <a:rPr lang="en-US" sz="800" dirty="0"/>
              <a:t>$</a:t>
            </a:r>
            <a:r>
              <a:rPr lang="en-US" sz="800" dirty="0" err="1"/>
              <a:t>SessionZero</a:t>
            </a:r>
            <a:endParaRPr lang="en-US" sz="800" dirty="0"/>
          </a:p>
          <a:p>
            <a:pPr>
              <a:spcBef>
                <a:spcPts val="0"/>
              </a:spcBef>
              <a:spcAft>
                <a:spcPts val="0"/>
              </a:spcAft>
            </a:pPr>
            <a:endParaRPr lang="en-US" sz="800" b="1" u="sng" dirty="0"/>
          </a:p>
          <a:p>
            <a:pPr>
              <a:spcBef>
                <a:spcPts val="0"/>
              </a:spcBef>
              <a:spcAft>
                <a:spcPts val="0"/>
              </a:spcAft>
            </a:pPr>
            <a:r>
              <a:rPr lang="en-US" sz="800" b="1" u="sng" dirty="0"/>
              <a:t>Script Name and Script Paths</a:t>
            </a:r>
          </a:p>
          <a:p>
            <a:pPr>
              <a:spcBef>
                <a:spcPts val="0"/>
              </a:spcBef>
              <a:spcAft>
                <a:spcPts val="0"/>
              </a:spcAft>
            </a:pPr>
            <a:r>
              <a:rPr lang="en-US" sz="800" dirty="0"/>
              <a:t>$</a:t>
            </a:r>
            <a:r>
              <a:rPr lang="en-US" sz="800" dirty="0" err="1"/>
              <a:t>scriptPath</a:t>
            </a:r>
            <a:endParaRPr lang="en-US" sz="800" dirty="0"/>
          </a:p>
          <a:p>
            <a:pPr>
              <a:spcBef>
                <a:spcPts val="0"/>
              </a:spcBef>
              <a:spcAft>
                <a:spcPts val="0"/>
              </a:spcAft>
            </a:pPr>
            <a:r>
              <a:rPr lang="en-US" sz="800" dirty="0"/>
              <a:t>$</a:t>
            </a:r>
            <a:r>
              <a:rPr lang="en-US" sz="800" dirty="0" err="1"/>
              <a:t>scriptName</a:t>
            </a:r>
            <a:endParaRPr lang="en-US" sz="800" dirty="0"/>
          </a:p>
          <a:p>
            <a:pPr>
              <a:spcBef>
                <a:spcPts val="0"/>
              </a:spcBef>
              <a:spcAft>
                <a:spcPts val="0"/>
              </a:spcAft>
            </a:pPr>
            <a:r>
              <a:rPr lang="en-US" sz="800" dirty="0"/>
              <a:t>$</a:t>
            </a:r>
            <a:r>
              <a:rPr lang="en-US" sz="800" dirty="0" err="1"/>
              <a:t>scriptFileName</a:t>
            </a:r>
            <a:endParaRPr lang="en-US" sz="800" dirty="0"/>
          </a:p>
          <a:p>
            <a:pPr>
              <a:spcBef>
                <a:spcPts val="0"/>
              </a:spcBef>
              <a:spcAft>
                <a:spcPts val="0"/>
              </a:spcAft>
            </a:pPr>
            <a:r>
              <a:rPr lang="en-US" sz="800" dirty="0"/>
              <a:t>$</a:t>
            </a:r>
            <a:r>
              <a:rPr lang="en-US" sz="800" dirty="0" err="1"/>
              <a:t>scriptRoot</a:t>
            </a:r>
            <a:endParaRPr lang="en-US" sz="800" dirty="0"/>
          </a:p>
          <a:p>
            <a:pPr>
              <a:spcBef>
                <a:spcPts val="0"/>
              </a:spcBef>
              <a:spcAft>
                <a:spcPts val="0"/>
              </a:spcAft>
            </a:pPr>
            <a:r>
              <a:rPr lang="en-US" sz="800" dirty="0"/>
              <a:t>$</a:t>
            </a:r>
            <a:r>
              <a:rPr lang="en-US" sz="800" dirty="0" err="1"/>
              <a:t>invokingScript</a:t>
            </a:r>
            <a:endParaRPr lang="en-US" sz="800" dirty="0"/>
          </a:p>
          <a:p>
            <a:pPr>
              <a:spcBef>
                <a:spcPts val="0"/>
              </a:spcBef>
              <a:spcAft>
                <a:spcPts val="0"/>
              </a:spcAft>
            </a:pPr>
            <a:r>
              <a:rPr lang="en-US" sz="800" dirty="0"/>
              <a:t>$</a:t>
            </a:r>
            <a:r>
              <a:rPr lang="en-US" sz="800" dirty="0" err="1"/>
              <a:t>scriptParentPath</a:t>
            </a:r>
            <a:endParaRPr lang="en-US" sz="800" dirty="0"/>
          </a:p>
          <a:p>
            <a:pPr>
              <a:spcBef>
                <a:spcPts val="0"/>
              </a:spcBef>
              <a:spcAft>
                <a:spcPts val="0"/>
              </a:spcAft>
            </a:pPr>
            <a:endParaRPr lang="en-US" sz="800" b="1" u="sng" dirty="0"/>
          </a:p>
          <a:p>
            <a:pPr>
              <a:spcBef>
                <a:spcPts val="0"/>
              </a:spcBef>
              <a:spcAft>
                <a:spcPts val="0"/>
              </a:spcAft>
            </a:pPr>
            <a:r>
              <a:rPr lang="en-US" sz="800" b="1" u="sng" dirty="0"/>
              <a:t>App Deploy Script Dependency Files</a:t>
            </a:r>
          </a:p>
          <a:p>
            <a:pPr>
              <a:spcBef>
                <a:spcPts val="0"/>
              </a:spcBef>
              <a:spcAft>
                <a:spcPts val="0"/>
              </a:spcAft>
            </a:pPr>
            <a:r>
              <a:rPr lang="en-US" sz="800" dirty="0"/>
              <a:t>$</a:t>
            </a:r>
            <a:r>
              <a:rPr lang="en-US" sz="800" dirty="0" err="1"/>
              <a:t>appDeployLogoIcon</a:t>
            </a:r>
            <a:endParaRPr lang="en-US" sz="800" dirty="0"/>
          </a:p>
          <a:p>
            <a:pPr>
              <a:spcBef>
                <a:spcPts val="0"/>
              </a:spcBef>
              <a:spcAft>
                <a:spcPts val="0"/>
              </a:spcAft>
            </a:pPr>
            <a:r>
              <a:rPr lang="en-US" sz="800" dirty="0"/>
              <a:t>$</a:t>
            </a:r>
            <a:r>
              <a:rPr lang="en-US" sz="800" dirty="0" err="1"/>
              <a:t>appDeployLogoBanner</a:t>
            </a:r>
            <a:endParaRPr lang="en-US" sz="800" dirty="0"/>
          </a:p>
          <a:p>
            <a:pPr>
              <a:spcBef>
                <a:spcPts val="0"/>
              </a:spcBef>
              <a:spcAft>
                <a:spcPts val="0"/>
              </a:spcAft>
            </a:pPr>
            <a:r>
              <a:rPr lang="en-US" sz="800" dirty="0"/>
              <a:t>$</a:t>
            </a:r>
            <a:r>
              <a:rPr lang="en-US" sz="800" dirty="0" err="1"/>
              <a:t>appDeployConfigFile</a:t>
            </a:r>
            <a:endParaRPr lang="en-US" sz="800" dirty="0"/>
          </a:p>
          <a:p>
            <a:pPr>
              <a:spcBef>
                <a:spcPts val="0"/>
              </a:spcBef>
              <a:spcAft>
                <a:spcPts val="0"/>
              </a:spcAft>
            </a:pPr>
            <a:r>
              <a:rPr lang="en-US" sz="800" dirty="0"/>
              <a:t>$</a:t>
            </a:r>
            <a:r>
              <a:rPr lang="en-US" sz="800" dirty="0" err="1"/>
              <a:t>appDeployToolkitDotSourceExtensions</a:t>
            </a:r>
            <a:endParaRPr lang="en-US" sz="800" dirty="0"/>
          </a:p>
          <a:p>
            <a:pPr>
              <a:spcBef>
                <a:spcPts val="0"/>
              </a:spcBef>
              <a:spcAft>
                <a:spcPts val="0"/>
              </a:spcAft>
            </a:pPr>
            <a:r>
              <a:rPr lang="en-US" sz="800" dirty="0"/>
              <a:t>$</a:t>
            </a:r>
            <a:r>
              <a:rPr lang="en-US" sz="800" dirty="0" err="1"/>
              <a:t>xmlConfigFile</a:t>
            </a:r>
            <a:endParaRPr lang="en-US" sz="800" dirty="0"/>
          </a:p>
          <a:p>
            <a:pPr>
              <a:spcBef>
                <a:spcPts val="0"/>
              </a:spcBef>
              <a:spcAft>
                <a:spcPts val="0"/>
              </a:spcAft>
            </a:pPr>
            <a:r>
              <a:rPr lang="en-US" sz="800" dirty="0"/>
              <a:t>$</a:t>
            </a:r>
            <a:r>
              <a:rPr lang="en-US" sz="800" dirty="0" err="1"/>
              <a:t>configConfigVersion</a:t>
            </a:r>
            <a:endParaRPr lang="en-US" sz="800" dirty="0"/>
          </a:p>
          <a:p>
            <a:pPr>
              <a:spcBef>
                <a:spcPts val="0"/>
              </a:spcBef>
              <a:spcAft>
                <a:spcPts val="0"/>
              </a:spcAft>
            </a:pPr>
            <a:r>
              <a:rPr lang="en-US" sz="800" dirty="0"/>
              <a:t>$</a:t>
            </a:r>
            <a:r>
              <a:rPr lang="en-US" sz="800" dirty="0" err="1"/>
              <a:t>configConfigDate</a:t>
            </a:r>
            <a:endParaRPr lang="en-US" sz="800" dirty="0"/>
          </a:p>
          <a:p>
            <a:pPr>
              <a:spcBef>
                <a:spcPts val="0"/>
              </a:spcBef>
              <a:spcAft>
                <a:spcPts val="0"/>
              </a:spcAft>
            </a:pPr>
            <a:endParaRPr lang="en-US" sz="800" b="1" u="sng" dirty="0"/>
          </a:p>
          <a:p>
            <a:pPr>
              <a:spcBef>
                <a:spcPts val="0"/>
              </a:spcBef>
              <a:spcAft>
                <a:spcPts val="0"/>
              </a:spcAft>
            </a:pPr>
            <a:r>
              <a:rPr lang="en-US" sz="800" b="1" u="sng" dirty="0"/>
              <a:t>Script Directories</a:t>
            </a:r>
          </a:p>
          <a:p>
            <a:pPr>
              <a:spcBef>
                <a:spcPts val="0"/>
              </a:spcBef>
              <a:spcAft>
                <a:spcPts val="0"/>
              </a:spcAft>
            </a:pPr>
            <a:r>
              <a:rPr lang="en-US" sz="800" dirty="0"/>
              <a:t>$</a:t>
            </a:r>
            <a:r>
              <a:rPr lang="en-US" sz="800" dirty="0" err="1"/>
              <a:t>dirFiles</a:t>
            </a:r>
            <a:endParaRPr lang="en-US" sz="800" dirty="0"/>
          </a:p>
          <a:p>
            <a:pPr>
              <a:spcBef>
                <a:spcPts val="0"/>
              </a:spcBef>
              <a:spcAft>
                <a:spcPts val="0"/>
              </a:spcAft>
            </a:pPr>
            <a:r>
              <a:rPr lang="en-US" sz="800" dirty="0"/>
              <a:t>$</a:t>
            </a:r>
            <a:r>
              <a:rPr lang="en-US" sz="800" dirty="0" err="1"/>
              <a:t>dirSupportFiles</a:t>
            </a:r>
            <a:endParaRPr lang="en-US" sz="800" dirty="0"/>
          </a:p>
          <a:p>
            <a:pPr>
              <a:spcBef>
                <a:spcPts val="0"/>
              </a:spcBef>
              <a:spcAft>
                <a:spcPts val="0"/>
              </a:spcAft>
            </a:pPr>
            <a:r>
              <a:rPr lang="en-US" sz="800" dirty="0"/>
              <a:t>$</a:t>
            </a:r>
            <a:r>
              <a:rPr lang="en-US" sz="800" dirty="0" err="1"/>
              <a:t>dirAppDeployTemp</a:t>
            </a:r>
            <a:endParaRPr lang="en-US" sz="800" dirty="0"/>
          </a:p>
          <a:p>
            <a:pPr>
              <a:spcBef>
                <a:spcPts val="0"/>
              </a:spcBef>
              <a:spcAft>
                <a:spcPts val="0"/>
              </a:spcAft>
            </a:pPr>
            <a:endParaRPr lang="en-US" sz="800" b="1" u="sng" dirty="0"/>
          </a:p>
          <a:p>
            <a:pPr>
              <a:spcBef>
                <a:spcPts val="0"/>
              </a:spcBef>
              <a:spcAft>
                <a:spcPts val="0"/>
              </a:spcAft>
            </a:pPr>
            <a:r>
              <a:rPr lang="en-US" sz="800" b="1" u="sng" dirty="0"/>
              <a:t>Script Naming Convention</a:t>
            </a:r>
          </a:p>
          <a:p>
            <a:pPr>
              <a:spcBef>
                <a:spcPts val="0"/>
              </a:spcBef>
              <a:spcAft>
                <a:spcPts val="0"/>
              </a:spcAft>
            </a:pPr>
            <a:r>
              <a:rPr lang="en-US" sz="800" dirty="0"/>
              <a:t>$</a:t>
            </a:r>
            <a:r>
              <a:rPr lang="en-US" sz="800" dirty="0" err="1"/>
              <a:t>appVendor</a:t>
            </a:r>
            <a:endParaRPr lang="en-US" sz="800" dirty="0"/>
          </a:p>
          <a:p>
            <a:pPr>
              <a:spcBef>
                <a:spcPts val="0"/>
              </a:spcBef>
              <a:spcAft>
                <a:spcPts val="0"/>
              </a:spcAft>
            </a:pPr>
            <a:r>
              <a:rPr lang="en-US" sz="800" dirty="0"/>
              <a:t>$</a:t>
            </a:r>
            <a:r>
              <a:rPr lang="en-US" sz="800" dirty="0" err="1"/>
              <a:t>appName</a:t>
            </a:r>
            <a:endParaRPr lang="en-US" sz="800" dirty="0"/>
          </a:p>
          <a:p>
            <a:pPr>
              <a:spcBef>
                <a:spcPts val="0"/>
              </a:spcBef>
              <a:spcAft>
                <a:spcPts val="0"/>
              </a:spcAft>
            </a:pPr>
            <a:r>
              <a:rPr lang="en-US" sz="800" dirty="0"/>
              <a:t>$</a:t>
            </a:r>
            <a:r>
              <a:rPr lang="en-US" sz="800" dirty="0" err="1"/>
              <a:t>appVersion</a:t>
            </a:r>
            <a:endParaRPr lang="en-US" sz="800" dirty="0"/>
          </a:p>
          <a:p>
            <a:pPr>
              <a:spcBef>
                <a:spcPts val="0"/>
              </a:spcBef>
              <a:spcAft>
                <a:spcPts val="0"/>
              </a:spcAft>
            </a:pPr>
            <a:r>
              <a:rPr lang="en-US" sz="800" dirty="0"/>
              <a:t>$</a:t>
            </a:r>
            <a:r>
              <a:rPr lang="en-US" sz="800" dirty="0" err="1"/>
              <a:t>appLang</a:t>
            </a:r>
            <a:endParaRPr lang="en-US" sz="800" dirty="0"/>
          </a:p>
          <a:p>
            <a:pPr>
              <a:spcBef>
                <a:spcPts val="0"/>
              </a:spcBef>
              <a:spcAft>
                <a:spcPts val="0"/>
              </a:spcAft>
            </a:pPr>
            <a:r>
              <a:rPr lang="en-US" sz="800" dirty="0"/>
              <a:t>$</a:t>
            </a:r>
            <a:r>
              <a:rPr lang="en-US" sz="800" dirty="0" err="1"/>
              <a:t>appRevision</a:t>
            </a:r>
            <a:endParaRPr lang="en-US" sz="800" dirty="0"/>
          </a:p>
          <a:p>
            <a:pPr>
              <a:spcBef>
                <a:spcPts val="0"/>
              </a:spcBef>
              <a:spcAft>
                <a:spcPts val="0"/>
              </a:spcAft>
            </a:pPr>
            <a:r>
              <a:rPr lang="en-US" sz="800" dirty="0"/>
              <a:t>$</a:t>
            </a:r>
            <a:r>
              <a:rPr lang="en-US" sz="800" dirty="0" err="1"/>
              <a:t>appArch</a:t>
            </a:r>
            <a:endParaRPr lang="en-US" sz="800" dirty="0"/>
          </a:p>
          <a:p>
            <a:pPr>
              <a:spcBef>
                <a:spcPts val="0"/>
              </a:spcBef>
              <a:spcAft>
                <a:spcPts val="0"/>
              </a:spcAft>
            </a:pPr>
            <a:r>
              <a:rPr lang="en-US" sz="800" dirty="0"/>
              <a:t>$</a:t>
            </a:r>
            <a:r>
              <a:rPr lang="en-US" sz="800" dirty="0" err="1"/>
              <a:t>installTitle</a:t>
            </a:r>
            <a:endParaRPr lang="en-US" sz="800" dirty="0"/>
          </a:p>
          <a:p>
            <a:pPr>
              <a:spcBef>
                <a:spcPts val="0"/>
              </a:spcBef>
              <a:spcAft>
                <a:spcPts val="0"/>
              </a:spcAft>
            </a:pPr>
            <a:r>
              <a:rPr lang="en-US" sz="800" dirty="0"/>
              <a:t>$</a:t>
            </a:r>
            <a:r>
              <a:rPr lang="en-US" sz="800" dirty="0" err="1"/>
              <a:t>installName</a:t>
            </a:r>
            <a:endParaRPr lang="en-US" sz="800" dirty="0"/>
          </a:p>
          <a:p>
            <a:pPr>
              <a:spcBef>
                <a:spcPts val="0"/>
              </a:spcBef>
              <a:spcAft>
                <a:spcPts val="0"/>
              </a:spcAft>
            </a:pPr>
            <a:endParaRPr lang="en-US" sz="800" b="1" u="sng" dirty="0"/>
          </a:p>
          <a:p>
            <a:pPr>
              <a:spcBef>
                <a:spcPts val="0"/>
              </a:spcBef>
              <a:spcAft>
                <a:spcPts val="0"/>
              </a:spcAft>
            </a:pPr>
            <a:r>
              <a:rPr lang="en-US" sz="800" b="1" u="sng" dirty="0"/>
              <a:t>Executables</a:t>
            </a:r>
          </a:p>
          <a:p>
            <a:pPr>
              <a:spcBef>
                <a:spcPts val="0"/>
              </a:spcBef>
              <a:spcAft>
                <a:spcPts val="0"/>
              </a:spcAft>
            </a:pPr>
            <a:r>
              <a:rPr lang="en-US" sz="800" dirty="0"/>
              <a:t>$</a:t>
            </a:r>
            <a:r>
              <a:rPr lang="en-US" sz="800" dirty="0" err="1"/>
              <a:t>exeWusa</a:t>
            </a:r>
            <a:endParaRPr lang="en-US" sz="800" dirty="0"/>
          </a:p>
          <a:p>
            <a:pPr>
              <a:spcBef>
                <a:spcPts val="0"/>
              </a:spcBef>
              <a:spcAft>
                <a:spcPts val="0"/>
              </a:spcAft>
            </a:pPr>
            <a:r>
              <a:rPr lang="en-US" sz="800" dirty="0"/>
              <a:t>$</a:t>
            </a:r>
            <a:r>
              <a:rPr lang="en-US" sz="800" dirty="0" err="1"/>
              <a:t>exeMsiexec</a:t>
            </a:r>
            <a:endParaRPr lang="en-US" sz="800" dirty="0"/>
          </a:p>
          <a:p>
            <a:pPr>
              <a:spcBef>
                <a:spcPts val="0"/>
              </a:spcBef>
              <a:spcAft>
                <a:spcPts val="0"/>
              </a:spcAft>
            </a:pPr>
            <a:r>
              <a:rPr lang="en-US" sz="800" dirty="0"/>
              <a:t>$</a:t>
            </a:r>
            <a:r>
              <a:rPr lang="en-US" sz="800" dirty="0" err="1"/>
              <a:t>exeSchTasks</a:t>
            </a:r>
            <a:endParaRPr lang="en-US" sz="800" dirty="0"/>
          </a:p>
          <a:p>
            <a:pPr>
              <a:spcBef>
                <a:spcPts val="0"/>
              </a:spcBef>
              <a:spcAft>
                <a:spcPts val="0"/>
              </a:spcAft>
            </a:pPr>
            <a:r>
              <a:rPr lang="en-US" sz="800" b="1" u="sng" dirty="0" err="1"/>
              <a:t>RegEx</a:t>
            </a:r>
            <a:r>
              <a:rPr lang="en-US" sz="800" b="1" u="sng" dirty="0"/>
              <a:t> Patterns</a:t>
            </a:r>
          </a:p>
          <a:p>
            <a:pPr>
              <a:spcBef>
                <a:spcPts val="0"/>
              </a:spcBef>
              <a:spcAft>
                <a:spcPts val="0"/>
              </a:spcAft>
            </a:pPr>
            <a:r>
              <a:rPr lang="en-US" sz="800" dirty="0"/>
              <a:t>$</a:t>
            </a:r>
            <a:r>
              <a:rPr lang="en-US" sz="800" dirty="0" err="1"/>
              <a:t>MSIProductCodeRegExPattern</a:t>
            </a:r>
            <a:endParaRPr lang="en-US" sz="800" dirty="0"/>
          </a:p>
          <a:p>
            <a:pPr>
              <a:spcBef>
                <a:spcPts val="0"/>
              </a:spcBef>
              <a:spcAft>
                <a:spcPts val="0"/>
              </a:spcAft>
            </a:pPr>
            <a:endParaRPr lang="en-US" sz="800" b="1" u="sng" dirty="0"/>
          </a:p>
          <a:p>
            <a:pPr>
              <a:spcBef>
                <a:spcPts val="0"/>
              </a:spcBef>
              <a:spcAft>
                <a:spcPts val="0"/>
              </a:spcAft>
            </a:pPr>
            <a:r>
              <a:rPr lang="en-US" sz="800" b="1" u="sng" dirty="0"/>
              <a:t>Registry Keys</a:t>
            </a:r>
          </a:p>
          <a:p>
            <a:pPr>
              <a:spcBef>
                <a:spcPts val="0"/>
              </a:spcBef>
              <a:spcAft>
                <a:spcPts val="0"/>
              </a:spcAft>
            </a:pPr>
            <a:r>
              <a:rPr lang="en-US" sz="800" dirty="0"/>
              <a:t>$</a:t>
            </a:r>
            <a:r>
              <a:rPr lang="en-US" sz="800" dirty="0" err="1"/>
              <a:t>regKeyApplications</a:t>
            </a:r>
            <a:endParaRPr lang="en-US" sz="800" dirty="0"/>
          </a:p>
          <a:p>
            <a:pPr>
              <a:spcBef>
                <a:spcPts val="0"/>
              </a:spcBef>
              <a:spcAft>
                <a:spcPts val="0"/>
              </a:spcAft>
            </a:pPr>
            <a:r>
              <a:rPr lang="en-US" sz="800" dirty="0"/>
              <a:t>$</a:t>
            </a:r>
            <a:r>
              <a:rPr lang="en-US" sz="800" dirty="0" err="1"/>
              <a:t>regKeyLotusNotes</a:t>
            </a:r>
            <a:endParaRPr lang="en-US" sz="800" dirty="0"/>
          </a:p>
          <a:p>
            <a:pPr>
              <a:spcBef>
                <a:spcPts val="0"/>
              </a:spcBef>
              <a:spcAft>
                <a:spcPts val="0"/>
              </a:spcAft>
            </a:pPr>
            <a:r>
              <a:rPr lang="en-US" sz="800" dirty="0"/>
              <a:t>$</a:t>
            </a:r>
            <a:r>
              <a:rPr lang="en-US" sz="800" dirty="0" err="1"/>
              <a:t>regKeyAppExecution</a:t>
            </a:r>
            <a:endParaRPr lang="en-US" sz="800" dirty="0"/>
          </a:p>
          <a:p>
            <a:pPr>
              <a:spcBef>
                <a:spcPts val="0"/>
              </a:spcBef>
              <a:spcAft>
                <a:spcPts val="0"/>
              </a:spcAft>
            </a:pPr>
            <a:r>
              <a:rPr lang="en-US" sz="800" dirty="0"/>
              <a:t>$</a:t>
            </a:r>
            <a:r>
              <a:rPr lang="en-US" sz="800" dirty="0" err="1"/>
              <a:t>regKeyDeferHistory</a:t>
            </a:r>
            <a:endParaRPr lang="en-US" sz="800" dirty="0"/>
          </a:p>
          <a:p>
            <a:pPr>
              <a:spcBef>
                <a:spcPts val="0"/>
              </a:spcBef>
              <a:spcAft>
                <a:spcPts val="0"/>
              </a:spcAft>
            </a:pPr>
            <a:endParaRPr lang="en-US" sz="800" b="1" u="sng" dirty="0"/>
          </a:p>
          <a:p>
            <a:pPr>
              <a:spcBef>
                <a:spcPts val="0"/>
              </a:spcBef>
              <a:spcAft>
                <a:spcPts val="0"/>
              </a:spcAft>
            </a:pPr>
            <a:r>
              <a:rPr lang="en-US" sz="800" b="1" u="sng" dirty="0"/>
              <a:t>COM Objects</a:t>
            </a:r>
          </a:p>
          <a:p>
            <a:pPr>
              <a:spcBef>
                <a:spcPts val="0"/>
              </a:spcBef>
              <a:spcAft>
                <a:spcPts val="0"/>
              </a:spcAft>
            </a:pPr>
            <a:r>
              <a:rPr lang="en-US" sz="800" dirty="0"/>
              <a:t>$Shell</a:t>
            </a:r>
          </a:p>
          <a:p>
            <a:pPr>
              <a:spcBef>
                <a:spcPts val="0"/>
              </a:spcBef>
              <a:spcAft>
                <a:spcPts val="0"/>
              </a:spcAft>
            </a:pPr>
            <a:r>
              <a:rPr lang="en-US" sz="800" dirty="0"/>
              <a:t>$</a:t>
            </a:r>
            <a:r>
              <a:rPr lang="en-US" sz="800" dirty="0" err="1"/>
              <a:t>ShellApp</a:t>
            </a:r>
            <a:endParaRPr lang="en-US" sz="800" dirty="0"/>
          </a:p>
          <a:p>
            <a:pPr>
              <a:spcBef>
                <a:spcPts val="0"/>
              </a:spcBef>
              <a:spcAft>
                <a:spcPts val="0"/>
              </a:spcAft>
            </a:pPr>
            <a:endParaRPr lang="en-US" sz="800" b="1" u="sng" dirty="0"/>
          </a:p>
          <a:p>
            <a:pPr>
              <a:spcBef>
                <a:spcPts val="0"/>
              </a:spcBef>
              <a:spcAft>
                <a:spcPts val="0"/>
              </a:spcAft>
            </a:pPr>
            <a:r>
              <a:rPr lang="en-US" sz="800" b="1" u="sng" dirty="0"/>
              <a:t>Log File</a:t>
            </a:r>
          </a:p>
          <a:p>
            <a:pPr>
              <a:spcBef>
                <a:spcPts val="0"/>
              </a:spcBef>
              <a:spcAft>
                <a:spcPts val="0"/>
              </a:spcAft>
            </a:pPr>
            <a:r>
              <a:rPr lang="en-US" sz="800" dirty="0"/>
              <a:t>$</a:t>
            </a:r>
            <a:r>
              <a:rPr lang="en-US" sz="800" dirty="0" err="1"/>
              <a:t>logName</a:t>
            </a:r>
            <a:endParaRPr lang="en-US" sz="800" dirty="0"/>
          </a:p>
          <a:p>
            <a:pPr>
              <a:spcBef>
                <a:spcPts val="0"/>
              </a:spcBef>
              <a:spcAft>
                <a:spcPts val="0"/>
              </a:spcAft>
            </a:pPr>
            <a:r>
              <a:rPr lang="en-US" sz="800" dirty="0"/>
              <a:t>$</a:t>
            </a:r>
            <a:r>
              <a:rPr lang="en-US" sz="800" dirty="0" err="1"/>
              <a:t>logTempFolder</a:t>
            </a:r>
            <a:endParaRPr lang="en-US" sz="800" dirty="0"/>
          </a:p>
          <a:p>
            <a:pPr>
              <a:spcBef>
                <a:spcPts val="0"/>
              </a:spcBef>
              <a:spcAft>
                <a:spcPts val="0"/>
              </a:spcAft>
            </a:pPr>
            <a:r>
              <a:rPr lang="en-US" sz="800" dirty="0"/>
              <a:t>$</a:t>
            </a:r>
            <a:r>
              <a:rPr lang="en-US" sz="800" dirty="0" err="1"/>
              <a:t>configToolkitLogDir</a:t>
            </a:r>
            <a:endParaRPr lang="en-US" sz="800" dirty="0"/>
          </a:p>
          <a:p>
            <a:pPr>
              <a:spcBef>
                <a:spcPts val="0"/>
              </a:spcBef>
              <a:spcAft>
                <a:spcPts val="0"/>
              </a:spcAft>
            </a:pPr>
            <a:r>
              <a:rPr lang="en-US" sz="800" dirty="0"/>
              <a:t>$</a:t>
            </a:r>
            <a:r>
              <a:rPr lang="en-US" sz="800" dirty="0" err="1"/>
              <a:t>DisableScriptLogging</a:t>
            </a:r>
            <a:endParaRPr lang="en-US" sz="800" dirty="0"/>
          </a:p>
          <a:p>
            <a:pPr>
              <a:spcBef>
                <a:spcPts val="0"/>
              </a:spcBef>
              <a:spcAft>
                <a:spcPts val="0"/>
              </a:spcAft>
            </a:pPr>
            <a:r>
              <a:rPr lang="en-US" sz="800" dirty="0"/>
              <a:t>$</a:t>
            </a:r>
            <a:r>
              <a:rPr lang="en-US" sz="800" dirty="0" err="1"/>
              <a:t>RevertScriptLogging</a:t>
            </a:r>
            <a:endParaRPr lang="en-US" sz="800" dirty="0"/>
          </a:p>
          <a:p>
            <a:pPr>
              <a:spcBef>
                <a:spcPts val="0"/>
              </a:spcBef>
              <a:spcAft>
                <a:spcPts val="0"/>
              </a:spcAft>
            </a:pPr>
            <a:endParaRPr lang="en-US" sz="800" b="1" u="sng" dirty="0"/>
          </a:p>
          <a:p>
            <a:pPr>
              <a:spcBef>
                <a:spcPts val="0"/>
              </a:spcBef>
              <a:spcAft>
                <a:spcPts val="0"/>
              </a:spcAft>
            </a:pPr>
            <a:r>
              <a:rPr lang="en-US" sz="800" b="1" u="sng" dirty="0"/>
              <a:t>Script Parameters</a:t>
            </a:r>
          </a:p>
          <a:p>
            <a:pPr>
              <a:spcBef>
                <a:spcPts val="0"/>
              </a:spcBef>
              <a:spcAft>
                <a:spcPts val="0"/>
              </a:spcAft>
            </a:pPr>
            <a:r>
              <a:rPr lang="en-US" sz="800" dirty="0"/>
              <a:t>$</a:t>
            </a:r>
            <a:r>
              <a:rPr lang="en-US" sz="800" dirty="0" err="1"/>
              <a:t>deployAppScriptParameters</a:t>
            </a:r>
            <a:endParaRPr lang="en-US" sz="800" dirty="0"/>
          </a:p>
          <a:p>
            <a:pPr>
              <a:spcBef>
                <a:spcPts val="0"/>
              </a:spcBef>
              <a:spcAft>
                <a:spcPts val="0"/>
              </a:spcAft>
            </a:pPr>
            <a:r>
              <a:rPr lang="en-US" sz="800" dirty="0"/>
              <a:t>$</a:t>
            </a:r>
            <a:r>
              <a:rPr lang="en-US" sz="800" dirty="0" err="1"/>
              <a:t>appDeployMainScriptParameters</a:t>
            </a:r>
            <a:endParaRPr lang="en-US" sz="800" dirty="0"/>
          </a:p>
          <a:p>
            <a:pPr>
              <a:spcBef>
                <a:spcPts val="0"/>
              </a:spcBef>
              <a:spcAft>
                <a:spcPts val="0"/>
              </a:spcAft>
            </a:pPr>
            <a:r>
              <a:rPr lang="en-US" sz="800" dirty="0"/>
              <a:t>$</a:t>
            </a:r>
            <a:r>
              <a:rPr lang="en-US" sz="800" dirty="0" err="1"/>
              <a:t>appDeployExtScriptParameters</a:t>
            </a:r>
            <a:endParaRPr lang="en-US" sz="800" dirty="0"/>
          </a:p>
          <a:p>
            <a:pPr>
              <a:spcBef>
                <a:spcPts val="0"/>
              </a:spcBef>
              <a:spcAft>
                <a:spcPts val="0"/>
              </a:spcAft>
            </a:pPr>
            <a:endParaRPr lang="en-US" sz="800" b="1" u="sng" dirty="0"/>
          </a:p>
          <a:p>
            <a:pPr>
              <a:spcBef>
                <a:spcPts val="0"/>
              </a:spcBef>
              <a:spcAft>
                <a:spcPts val="0"/>
              </a:spcAft>
            </a:pPr>
            <a:r>
              <a:rPr lang="en-US" sz="800" b="1" u="sng" dirty="0"/>
              <a:t>Logged On Users</a:t>
            </a:r>
          </a:p>
          <a:p>
            <a:pPr>
              <a:spcBef>
                <a:spcPts val="0"/>
              </a:spcBef>
              <a:spcAft>
                <a:spcPts val="0"/>
              </a:spcAft>
            </a:pPr>
            <a:r>
              <a:rPr lang="en-US" sz="800" dirty="0"/>
              <a:t>$</a:t>
            </a:r>
            <a:r>
              <a:rPr lang="en-US" sz="800" dirty="0" err="1"/>
              <a:t>LoggedOnUserSessions</a:t>
            </a:r>
            <a:endParaRPr lang="en-US" sz="800" dirty="0"/>
          </a:p>
          <a:p>
            <a:pPr>
              <a:spcBef>
                <a:spcPts val="0"/>
              </a:spcBef>
              <a:spcAft>
                <a:spcPts val="0"/>
              </a:spcAft>
            </a:pPr>
            <a:r>
              <a:rPr lang="en-US" sz="800" dirty="0"/>
              <a:t>$</a:t>
            </a:r>
            <a:r>
              <a:rPr lang="en-US" sz="800" dirty="0" err="1"/>
              <a:t>usersLoggedOn</a:t>
            </a:r>
            <a:endParaRPr lang="en-US" sz="800" dirty="0"/>
          </a:p>
          <a:p>
            <a:pPr>
              <a:spcBef>
                <a:spcPts val="0"/>
              </a:spcBef>
              <a:spcAft>
                <a:spcPts val="0"/>
              </a:spcAft>
            </a:pPr>
            <a:r>
              <a:rPr lang="en-US" sz="800" dirty="0"/>
              <a:t>$</a:t>
            </a:r>
            <a:r>
              <a:rPr lang="en-US" sz="800" dirty="0" err="1"/>
              <a:t>CurrentLoggedOnUserSession</a:t>
            </a:r>
            <a:endParaRPr lang="en-US" sz="800" dirty="0"/>
          </a:p>
          <a:p>
            <a:pPr>
              <a:spcBef>
                <a:spcPts val="0"/>
              </a:spcBef>
              <a:spcAft>
                <a:spcPts val="0"/>
              </a:spcAft>
            </a:pPr>
            <a:r>
              <a:rPr lang="en-US" sz="800" dirty="0"/>
              <a:t>$</a:t>
            </a:r>
            <a:r>
              <a:rPr lang="en-US" sz="800" dirty="0" err="1"/>
              <a:t>CurrentConsoleUserSession</a:t>
            </a:r>
            <a:endParaRPr lang="en-US" sz="800" dirty="0"/>
          </a:p>
          <a:p>
            <a:pPr>
              <a:spcBef>
                <a:spcPts val="0"/>
              </a:spcBef>
              <a:spcAft>
                <a:spcPts val="0"/>
              </a:spcAft>
            </a:pPr>
            <a:r>
              <a:rPr lang="en-US" sz="800" dirty="0"/>
              <a:t>$</a:t>
            </a:r>
            <a:r>
              <a:rPr lang="en-US" sz="800" dirty="0" err="1"/>
              <a:t>RunAsActiveUser</a:t>
            </a:r>
            <a:endParaRPr lang="en-US" sz="800" dirty="0"/>
          </a:p>
          <a:p>
            <a:pPr>
              <a:spcBef>
                <a:spcPts val="0"/>
              </a:spcBef>
              <a:spcAft>
                <a:spcPts val="0"/>
              </a:spcAft>
            </a:pPr>
            <a:endParaRPr lang="en-US" sz="800" b="1" u="sng" dirty="0"/>
          </a:p>
          <a:p>
            <a:pPr>
              <a:spcBef>
                <a:spcPts val="0"/>
              </a:spcBef>
              <a:spcAft>
                <a:spcPts val="0"/>
              </a:spcAft>
            </a:pPr>
            <a:r>
              <a:rPr lang="en-US" sz="800" b="1" u="sng" dirty="0"/>
              <a:t>Miscellaneous</a:t>
            </a:r>
          </a:p>
          <a:p>
            <a:pPr>
              <a:spcBef>
                <a:spcPts val="0"/>
              </a:spcBef>
              <a:spcAft>
                <a:spcPts val="0"/>
              </a:spcAft>
            </a:pPr>
            <a:r>
              <a:rPr lang="en-US" sz="800" dirty="0"/>
              <a:t>$</a:t>
            </a:r>
            <a:r>
              <a:rPr lang="en-US" sz="800" dirty="0" err="1"/>
              <a:t>dpiPixels</a:t>
            </a:r>
            <a:endParaRPr lang="en-US" sz="800" dirty="0"/>
          </a:p>
          <a:p>
            <a:pPr>
              <a:spcBef>
                <a:spcPts val="0"/>
              </a:spcBef>
              <a:spcAft>
                <a:spcPts val="0"/>
              </a:spcAft>
            </a:pPr>
            <a:r>
              <a:rPr lang="en-US" sz="800" dirty="0"/>
              <a:t>$</a:t>
            </a:r>
            <a:r>
              <a:rPr lang="en-US" sz="800" dirty="0" err="1"/>
              <a:t>runningTaskSequence</a:t>
            </a:r>
            <a:endParaRPr lang="en-US" sz="800" dirty="0"/>
          </a:p>
          <a:p>
            <a:pPr>
              <a:spcBef>
                <a:spcPts val="0"/>
              </a:spcBef>
              <a:spcAft>
                <a:spcPts val="0"/>
              </a:spcAft>
            </a:pPr>
            <a:r>
              <a:rPr lang="en-US" sz="800" dirty="0"/>
              <a:t>$</a:t>
            </a:r>
            <a:r>
              <a:rPr lang="en-US" sz="800" dirty="0" err="1"/>
              <a:t>IsTaskSchedulerHealthy</a:t>
            </a:r>
            <a:endParaRPr lang="en-US" sz="800" dirty="0"/>
          </a:p>
          <a:p>
            <a:pPr>
              <a:spcBef>
                <a:spcPts val="0"/>
              </a:spcBef>
              <a:spcAft>
                <a:spcPts val="0"/>
              </a:spcAft>
            </a:pPr>
            <a:r>
              <a:rPr lang="en-US" sz="800" dirty="0"/>
              <a:t>$</a:t>
            </a:r>
            <a:r>
              <a:rPr lang="en-US" sz="800" dirty="0" err="1"/>
              <a:t>invalidFileNameChars</a:t>
            </a:r>
            <a:endParaRPr lang="en-US" sz="800" dirty="0"/>
          </a:p>
          <a:p>
            <a:pPr>
              <a:spcBef>
                <a:spcPts val="0"/>
              </a:spcBef>
              <a:spcAft>
                <a:spcPts val="0"/>
              </a:spcAft>
            </a:pPr>
            <a:r>
              <a:rPr lang="en-US" sz="800" dirty="0"/>
              <a:t>$</a:t>
            </a:r>
            <a:r>
              <a:rPr lang="en-US" sz="800" dirty="0" err="1"/>
              <a:t>useDefaultMsi</a:t>
            </a:r>
            <a:endParaRPr lang="en-US" sz="800" dirty="0"/>
          </a:p>
        </p:txBody>
      </p:sp>
      <p:sp>
        <p:nvSpPr>
          <p:cNvPr id="8" name="Slide Number Placeholder 4">
            <a:extLst>
              <a:ext uri="{FF2B5EF4-FFF2-40B4-BE49-F238E27FC236}">
                <a16:creationId xmlns:a16="http://schemas.microsoft.com/office/drawing/2014/main" id="{B8929E35-A5C8-43DA-9EF7-8E0EDEF78BD2}"/>
              </a:ext>
            </a:extLst>
          </p:cNvPr>
          <p:cNvSpPr>
            <a:spLocks noGrp="1"/>
          </p:cNvSpPr>
          <p:nvPr>
            <p:ph type="sldNum" sz="quarter" idx="12"/>
          </p:nvPr>
        </p:nvSpPr>
        <p:spPr/>
        <p:txBody>
          <a:bodyPr/>
          <a:lstStyle/>
          <a:p>
            <a:fld id="{4FAB73BC-B049-4115-A692-8D63A059BFB8}" type="slidenum">
              <a:rPr lang="en-US" smtClean="0"/>
              <a:pPr/>
              <a:t>22</a:t>
            </a:fld>
            <a:endParaRPr lang="en-US"/>
          </a:p>
        </p:txBody>
      </p:sp>
    </p:spTree>
    <p:extLst>
      <p:ext uri="{BB962C8B-B14F-4D97-AF65-F5344CB8AC3E}">
        <p14:creationId xmlns:p14="http://schemas.microsoft.com/office/powerpoint/2010/main" val="2242645416"/>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863146DD-7731-43CA-8F7E-EBD087C8F06E}"/>
              </a:ext>
            </a:extLst>
          </p:cNvPr>
          <p:cNvPicPr>
            <a:picLocks noChangeAspect="1"/>
          </p:cNvPicPr>
          <p:nvPr/>
        </p:nvPicPr>
        <p:blipFill>
          <a:blip r:embed="rId2"/>
          <a:stretch>
            <a:fillRect/>
          </a:stretch>
        </p:blipFill>
        <p:spPr>
          <a:xfrm>
            <a:off x="1841046" y="905933"/>
            <a:ext cx="8541911" cy="5039728"/>
          </a:xfrm>
          <a:prstGeom prst="rect">
            <a:avLst/>
          </a:prstGeom>
        </p:spPr>
      </p:pic>
      <p:sp>
        <p:nvSpPr>
          <p:cNvPr id="3" name="Slide Number Placeholder 2">
            <a:extLst>
              <a:ext uri="{FF2B5EF4-FFF2-40B4-BE49-F238E27FC236}">
                <a16:creationId xmlns:a16="http://schemas.microsoft.com/office/drawing/2014/main" id="{A05822E7-CFC0-4D13-86D8-6157FFAD1E9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4FAB73BC-B049-4115-A692-8D63A059BFB8}" type="slidenum">
              <a:rPr lang="en-US"/>
              <a:pPr>
                <a:spcAft>
                  <a:spcPts val="600"/>
                </a:spcAft>
              </a:pPr>
              <a:t>23</a:t>
            </a:fld>
            <a:endParaRPr lang="en-US"/>
          </a:p>
        </p:txBody>
      </p:sp>
      <p:sp>
        <p:nvSpPr>
          <p:cNvPr id="49" name="TextBox 48">
            <a:extLst>
              <a:ext uri="{FF2B5EF4-FFF2-40B4-BE49-F238E27FC236}">
                <a16:creationId xmlns:a16="http://schemas.microsoft.com/office/drawing/2014/main" id="{81672B7D-67B5-40C9-8EE1-89AD4983D72A}"/>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rPr>
              <a:t>Recycled Imagery - Don’t Judge Me … I Was An AS400 Admin At The Time</a:t>
            </a:r>
          </a:p>
        </p:txBody>
      </p:sp>
    </p:spTree>
    <p:extLst>
      <p:ext uri="{BB962C8B-B14F-4D97-AF65-F5344CB8AC3E}">
        <p14:creationId xmlns:p14="http://schemas.microsoft.com/office/powerpoint/2010/main" val="365117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9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Rectangle 9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9" name="Straight Connector 9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0" name="Rectangle 100">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36FC2B42-37EC-4654-9647-AD4198D86BFB}"/>
              </a:ext>
            </a:extLst>
          </p:cNvPr>
          <p:cNvSpPr>
            <a:spLocks noGrp="1"/>
          </p:cNvSpPr>
          <p:nvPr>
            <p:ph type="title"/>
          </p:nvPr>
        </p:nvSpPr>
        <p:spPr>
          <a:xfrm>
            <a:off x="633999" y="4550229"/>
            <a:ext cx="10909073" cy="1057655"/>
          </a:xfrm>
        </p:spPr>
        <p:txBody>
          <a:bodyPr vert="horz" lIns="91440" tIns="45720" rIns="91440" bIns="45720" rtlCol="0" anchor="b">
            <a:normAutofit fontScale="90000"/>
          </a:bodyPr>
          <a:lstStyle/>
          <a:p>
            <a:r>
              <a:rPr lang="en-US" sz="1500" b="1" dirty="0">
                <a:solidFill>
                  <a:schemeClr val="tx1">
                    <a:lumMod val="85000"/>
                    <a:lumOff val="15000"/>
                  </a:schemeClr>
                </a:solidFill>
              </a:rPr>
              <a:t>PowerShell Way</a:t>
            </a:r>
            <a:br>
              <a:rPr lang="en-US" sz="1500" dirty="0">
                <a:solidFill>
                  <a:schemeClr val="tx1">
                    <a:lumMod val="85000"/>
                    <a:lumOff val="15000"/>
                  </a:schemeClr>
                </a:solidFill>
              </a:rPr>
            </a:br>
            <a:r>
              <a:rPr lang="en-US" sz="1500" dirty="0">
                <a:solidFill>
                  <a:schemeClr val="tx1">
                    <a:lumMod val="85000"/>
                    <a:lumOff val="15000"/>
                  </a:schemeClr>
                </a:solidFill>
              </a:rPr>
              <a:t>Get-</a:t>
            </a:r>
            <a:r>
              <a:rPr lang="en-US" sz="1500" dirty="0" err="1">
                <a:solidFill>
                  <a:schemeClr val="tx1">
                    <a:lumMod val="85000"/>
                    <a:lumOff val="15000"/>
                  </a:schemeClr>
                </a:solidFill>
              </a:rPr>
              <a:t>WmiObject</a:t>
            </a:r>
            <a:r>
              <a:rPr lang="en-US" sz="1500" dirty="0">
                <a:solidFill>
                  <a:schemeClr val="tx1">
                    <a:lumMod val="85000"/>
                    <a:lumOff val="15000"/>
                  </a:schemeClr>
                </a:solidFill>
              </a:rPr>
              <a:t> win32_product | Where-Object -Property "Name" -like "*adobe*" | Select-Object -Property Name, </a:t>
            </a:r>
            <a:r>
              <a:rPr lang="en-US" sz="1500" dirty="0" err="1">
                <a:solidFill>
                  <a:schemeClr val="tx1">
                    <a:lumMod val="85000"/>
                    <a:lumOff val="15000"/>
                  </a:schemeClr>
                </a:solidFill>
              </a:rPr>
              <a:t>IdentifyingNumber</a:t>
            </a:r>
            <a:br>
              <a:rPr lang="en-US" sz="1500" dirty="0">
                <a:solidFill>
                  <a:schemeClr val="tx1">
                    <a:lumMod val="85000"/>
                    <a:lumOff val="15000"/>
                  </a:schemeClr>
                </a:solidFill>
              </a:rPr>
            </a:br>
            <a:br>
              <a:rPr lang="en-US" sz="1500" dirty="0">
                <a:solidFill>
                  <a:schemeClr val="tx1">
                    <a:lumMod val="85000"/>
                    <a:lumOff val="15000"/>
                  </a:schemeClr>
                </a:solidFill>
              </a:rPr>
            </a:br>
            <a:r>
              <a:rPr lang="en-US" sz="1500" b="1" dirty="0" err="1">
                <a:solidFill>
                  <a:schemeClr val="tx1">
                    <a:lumMod val="85000"/>
                    <a:lumOff val="15000"/>
                  </a:schemeClr>
                </a:solidFill>
              </a:rPr>
              <a:t>LazyMode</a:t>
            </a:r>
            <a:r>
              <a:rPr lang="en-US" sz="1500" b="1" dirty="0">
                <a:solidFill>
                  <a:schemeClr val="tx1">
                    <a:lumMod val="85000"/>
                    <a:lumOff val="15000"/>
                  </a:schemeClr>
                </a:solidFill>
              </a:rPr>
              <a:t> Way</a:t>
            </a:r>
            <a:br>
              <a:rPr lang="en-US" sz="1500" dirty="0">
                <a:solidFill>
                  <a:schemeClr val="tx1">
                    <a:lumMod val="85000"/>
                    <a:lumOff val="15000"/>
                  </a:schemeClr>
                </a:solidFill>
              </a:rPr>
            </a:br>
            <a:r>
              <a:rPr lang="en-US" sz="1500" dirty="0" err="1">
                <a:solidFill>
                  <a:schemeClr val="tx1">
                    <a:lumMod val="85000"/>
                    <a:lumOff val="15000"/>
                  </a:schemeClr>
                </a:solidFill>
              </a:rPr>
              <a:t>gwmi</a:t>
            </a:r>
            <a:r>
              <a:rPr lang="en-US" sz="1500" dirty="0">
                <a:solidFill>
                  <a:schemeClr val="tx1">
                    <a:lumMod val="85000"/>
                    <a:lumOff val="15000"/>
                  </a:schemeClr>
                </a:solidFill>
              </a:rPr>
              <a:t> win32_product | ? {$_.name -like "*adobe*"} | select name, </a:t>
            </a:r>
            <a:r>
              <a:rPr lang="en-US" sz="1500" dirty="0" err="1">
                <a:solidFill>
                  <a:schemeClr val="tx1">
                    <a:lumMod val="85000"/>
                    <a:lumOff val="15000"/>
                  </a:schemeClr>
                </a:solidFill>
              </a:rPr>
              <a:t>identifyingnumber</a:t>
            </a:r>
            <a:br>
              <a:rPr lang="en-US" sz="1500" dirty="0">
                <a:solidFill>
                  <a:schemeClr val="tx1">
                    <a:lumMod val="85000"/>
                    <a:lumOff val="15000"/>
                  </a:schemeClr>
                </a:solidFill>
              </a:rPr>
            </a:br>
            <a:endParaRPr lang="en-US" sz="1500" dirty="0">
              <a:solidFill>
                <a:schemeClr val="tx1">
                  <a:lumMod val="85000"/>
                  <a:lumOff val="15000"/>
                </a:schemeClr>
              </a:solidFill>
            </a:endParaRPr>
          </a:p>
        </p:txBody>
      </p:sp>
      <p:pic>
        <p:nvPicPr>
          <p:cNvPr id="2" name="Picture 1" descr="A close up of a screen&#10;&#10;Description automatically generated">
            <a:extLst>
              <a:ext uri="{FF2B5EF4-FFF2-40B4-BE49-F238E27FC236}">
                <a16:creationId xmlns:a16="http://schemas.microsoft.com/office/drawing/2014/main" id="{47F0EFF6-57A5-417A-8A67-32D4D709939F}"/>
              </a:ext>
            </a:extLst>
          </p:cNvPr>
          <p:cNvPicPr>
            <a:picLocks noChangeAspect="1"/>
          </p:cNvPicPr>
          <p:nvPr/>
        </p:nvPicPr>
        <p:blipFill>
          <a:blip r:embed="rId2"/>
          <a:stretch>
            <a:fillRect/>
          </a:stretch>
        </p:blipFill>
        <p:spPr>
          <a:xfrm>
            <a:off x="635457" y="1213496"/>
            <a:ext cx="10916463" cy="3029319"/>
          </a:xfrm>
          <a:prstGeom prst="rect">
            <a:avLst/>
          </a:prstGeom>
        </p:spPr>
      </p:pic>
      <p:cxnSp>
        <p:nvCxnSpPr>
          <p:cNvPr id="121" name="Straight Connector 102">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2" name="Rectangle 104">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Rectangle 106">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A05822E7-CFC0-4D13-86D8-6157FFAD1E9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4FAB73BC-B049-4115-A692-8D63A059BFB8}" type="slidenum">
              <a:rPr lang="en-US"/>
              <a:pPr defTabSz="914400">
                <a:spcAft>
                  <a:spcPts val="600"/>
                </a:spcAft>
              </a:pPr>
              <a:t>24</a:t>
            </a:fld>
            <a:endParaRPr lang="en-US"/>
          </a:p>
        </p:txBody>
      </p:sp>
      <p:sp>
        <p:nvSpPr>
          <p:cNvPr id="96" name="TextBox 95">
            <a:extLst>
              <a:ext uri="{FF2B5EF4-FFF2-40B4-BE49-F238E27FC236}">
                <a16:creationId xmlns:a16="http://schemas.microsoft.com/office/drawing/2014/main" id="{61D557A1-173F-4B41-989F-FF3332EB615E}"/>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rPr>
              <a:t>How I Find Uninstall Codes … </a:t>
            </a:r>
            <a:r>
              <a:rPr lang="en-US" dirty="0">
                <a:solidFill>
                  <a:schemeClr val="bg1"/>
                </a:solidFill>
                <a:hlinkClick r:id="rId3">
                  <a:extLst>
                    <a:ext uri="{A12FA001-AC4F-418D-AE19-62706E023703}">
                      <ahyp:hlinkClr xmlns:ahyp="http://schemas.microsoft.com/office/drawing/2018/hyperlinkcolor" val="tx"/>
                    </a:ext>
                  </a:extLst>
                </a:hlinkClick>
              </a:rPr>
              <a:t>@</a:t>
            </a:r>
            <a:r>
              <a:rPr lang="en-US" dirty="0" err="1">
                <a:solidFill>
                  <a:schemeClr val="bg1"/>
                </a:solidFill>
                <a:hlinkClick r:id="rId3">
                  <a:extLst>
                    <a:ext uri="{A12FA001-AC4F-418D-AE19-62706E023703}">
                      <ahyp:hlinkClr xmlns:ahyp="http://schemas.microsoft.com/office/drawing/2018/hyperlinkcolor" val="tx"/>
                    </a:ext>
                  </a:extLst>
                </a:hlinkClick>
              </a:rPr>
              <a:t>grouppolicyguy</a:t>
            </a:r>
            <a:r>
              <a:rPr lang="en-US" dirty="0">
                <a:solidFill>
                  <a:schemeClr val="bg1"/>
                </a:solidFill>
                <a:hlinkClick r:id="rId3">
                  <a:extLst>
                    <a:ext uri="{A12FA001-AC4F-418D-AE19-62706E023703}">
                      <ahyp:hlinkClr xmlns:ahyp="http://schemas.microsoft.com/office/drawing/2018/hyperlinkcolor" val="tx"/>
                    </a:ext>
                  </a:extLst>
                </a:hlinkClick>
              </a:rPr>
              <a:t> - Darren Mar-Elia - Why Win32_Product is Bad News!</a:t>
            </a:r>
            <a:endParaRPr lang="en-US" dirty="0">
              <a:solidFill>
                <a:schemeClr val="bg1"/>
              </a:solidFill>
            </a:endParaRPr>
          </a:p>
        </p:txBody>
      </p:sp>
    </p:spTree>
    <p:extLst>
      <p:ext uri="{BB962C8B-B14F-4D97-AF65-F5344CB8AC3E}">
        <p14:creationId xmlns:p14="http://schemas.microsoft.com/office/powerpoint/2010/main" val="3059311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ectangle 83">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85">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B3FF94-EF06-428A-A5FB-86803ACAE7D0}"/>
              </a:ext>
            </a:extLst>
          </p:cNvPr>
          <p:cNvPicPr>
            <a:picLocks noChangeAspect="1"/>
          </p:cNvPicPr>
          <p:nvPr/>
        </p:nvPicPr>
        <p:blipFill>
          <a:blip r:embed="rId2"/>
          <a:stretch>
            <a:fillRect/>
          </a:stretch>
        </p:blipFill>
        <p:spPr>
          <a:xfrm>
            <a:off x="2047706" y="905933"/>
            <a:ext cx="8128592" cy="5039728"/>
          </a:xfrm>
          <a:prstGeom prst="rect">
            <a:avLst/>
          </a:prstGeom>
        </p:spPr>
      </p:pic>
      <p:sp>
        <p:nvSpPr>
          <p:cNvPr id="3" name="Slide Number Placeholder 2">
            <a:extLst>
              <a:ext uri="{FF2B5EF4-FFF2-40B4-BE49-F238E27FC236}">
                <a16:creationId xmlns:a16="http://schemas.microsoft.com/office/drawing/2014/main" id="{A05822E7-CFC0-4D13-86D8-6157FFAD1E9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4FAB73BC-B049-4115-A692-8D63A059BFB8}" type="slidenum">
              <a:rPr lang="en-US"/>
              <a:pPr>
                <a:spcAft>
                  <a:spcPts val="600"/>
                </a:spcAft>
              </a:pPr>
              <a:t>25</a:t>
            </a:fld>
            <a:endParaRPr lang="en-US"/>
          </a:p>
        </p:txBody>
      </p:sp>
      <p:sp>
        <p:nvSpPr>
          <p:cNvPr id="5" name="TextBox 4">
            <a:extLst>
              <a:ext uri="{FF2B5EF4-FFF2-40B4-BE49-F238E27FC236}">
                <a16:creationId xmlns:a16="http://schemas.microsoft.com/office/drawing/2014/main" id="{38834339-9EFA-4DB1-B79B-85AB74EC45E0}"/>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hlinkClick r:id="rId3">
                  <a:extLst>
                    <a:ext uri="{A12FA001-AC4F-418D-AE19-62706E023703}">
                      <ahyp:hlinkClr xmlns:ahyp="http://schemas.microsoft.com/office/drawing/2018/hyperlinkcolor" val="tx"/>
                    </a:ext>
                  </a:extLst>
                </a:hlinkClick>
              </a:rPr>
              <a:t>FOXDEPLOY.COM - Learning GUI Toolmaking Series</a:t>
            </a:r>
            <a:endParaRPr lang="en-US" dirty="0">
              <a:solidFill>
                <a:schemeClr val="bg1"/>
              </a:solidFill>
            </a:endParaRPr>
          </a:p>
        </p:txBody>
      </p:sp>
      <p:pic>
        <p:nvPicPr>
          <p:cNvPr id="6" name="Picture 5">
            <a:extLst>
              <a:ext uri="{FF2B5EF4-FFF2-40B4-BE49-F238E27FC236}">
                <a16:creationId xmlns:a16="http://schemas.microsoft.com/office/drawing/2014/main" id="{315676AC-BB02-4404-8B05-659CB4B133B7}"/>
              </a:ext>
            </a:extLst>
          </p:cNvPr>
          <p:cNvPicPr>
            <a:picLocks noChangeAspect="1"/>
          </p:cNvPicPr>
          <p:nvPr/>
        </p:nvPicPr>
        <p:blipFill>
          <a:blip r:embed="rId4"/>
          <a:stretch>
            <a:fillRect/>
          </a:stretch>
        </p:blipFill>
        <p:spPr>
          <a:xfrm>
            <a:off x="6656174" y="3181577"/>
            <a:ext cx="3049802" cy="354628"/>
          </a:xfrm>
          <a:prstGeom prst="rect">
            <a:avLst/>
          </a:prstGeom>
        </p:spPr>
      </p:pic>
      <p:pic>
        <p:nvPicPr>
          <p:cNvPr id="8" name="Picture 7">
            <a:extLst>
              <a:ext uri="{FF2B5EF4-FFF2-40B4-BE49-F238E27FC236}">
                <a16:creationId xmlns:a16="http://schemas.microsoft.com/office/drawing/2014/main" id="{CF3B6FA8-E4BC-4D43-9A8E-68A0EE86AEF3}"/>
              </a:ext>
            </a:extLst>
          </p:cNvPr>
          <p:cNvPicPr>
            <a:picLocks noChangeAspect="1"/>
          </p:cNvPicPr>
          <p:nvPr/>
        </p:nvPicPr>
        <p:blipFill>
          <a:blip r:embed="rId5"/>
          <a:stretch>
            <a:fillRect/>
          </a:stretch>
        </p:blipFill>
        <p:spPr>
          <a:xfrm>
            <a:off x="6394345" y="3207676"/>
            <a:ext cx="3781953" cy="333422"/>
          </a:xfrm>
          <a:prstGeom prst="rect">
            <a:avLst/>
          </a:prstGeom>
        </p:spPr>
      </p:pic>
      <p:pic>
        <p:nvPicPr>
          <p:cNvPr id="7" name="Picture 6">
            <a:extLst>
              <a:ext uri="{FF2B5EF4-FFF2-40B4-BE49-F238E27FC236}">
                <a16:creationId xmlns:a16="http://schemas.microsoft.com/office/drawing/2014/main" id="{76C78F46-0C09-4EDA-B2F4-62337FD172B0}"/>
              </a:ext>
            </a:extLst>
          </p:cNvPr>
          <p:cNvPicPr>
            <a:picLocks noChangeAspect="1"/>
          </p:cNvPicPr>
          <p:nvPr/>
        </p:nvPicPr>
        <p:blipFill>
          <a:blip r:embed="rId6"/>
          <a:stretch>
            <a:fillRect/>
          </a:stretch>
        </p:blipFill>
        <p:spPr>
          <a:xfrm>
            <a:off x="6461572" y="2721901"/>
            <a:ext cx="3439005" cy="619211"/>
          </a:xfrm>
          <a:prstGeom prst="rect">
            <a:avLst/>
          </a:prstGeom>
        </p:spPr>
      </p:pic>
    </p:spTree>
    <p:extLst>
      <p:ext uri="{BB962C8B-B14F-4D97-AF65-F5344CB8AC3E}">
        <p14:creationId xmlns:p14="http://schemas.microsoft.com/office/powerpoint/2010/main" val="393598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45FE38-92FD-4B87-B8A4-C12785F5C309}"/>
              </a:ext>
            </a:extLst>
          </p:cNvPr>
          <p:cNvSpPr>
            <a:spLocks noGrp="1"/>
          </p:cNvSpPr>
          <p:nvPr>
            <p:ph type="sldNum" sz="quarter" idx="12"/>
          </p:nvPr>
        </p:nvSpPr>
        <p:spPr/>
        <p:txBody>
          <a:bodyPr/>
          <a:lstStyle/>
          <a:p>
            <a:fld id="{4FAB73BC-B049-4115-A692-8D63A059BFB8}" type="slidenum">
              <a:rPr lang="en-US" smtClean="0"/>
              <a:t>26</a:t>
            </a:fld>
            <a:endParaRPr lang="en-US"/>
          </a:p>
        </p:txBody>
      </p:sp>
      <p:pic>
        <p:nvPicPr>
          <p:cNvPr id="6" name="Picture 5">
            <a:extLst>
              <a:ext uri="{FF2B5EF4-FFF2-40B4-BE49-F238E27FC236}">
                <a16:creationId xmlns:a16="http://schemas.microsoft.com/office/drawing/2014/main" id="{3B18D6EF-7C1F-4407-8CDA-871C82A6E1B2}"/>
              </a:ext>
            </a:extLst>
          </p:cNvPr>
          <p:cNvPicPr>
            <a:picLocks noChangeAspect="1"/>
          </p:cNvPicPr>
          <p:nvPr/>
        </p:nvPicPr>
        <p:blipFill>
          <a:blip r:embed="rId2"/>
          <a:stretch>
            <a:fillRect/>
          </a:stretch>
        </p:blipFill>
        <p:spPr>
          <a:xfrm>
            <a:off x="241846" y="838117"/>
            <a:ext cx="3858020" cy="1519309"/>
          </a:xfrm>
          <a:prstGeom prst="rect">
            <a:avLst/>
          </a:prstGeom>
        </p:spPr>
      </p:pic>
      <p:pic>
        <p:nvPicPr>
          <p:cNvPr id="7" name="Picture 6">
            <a:extLst>
              <a:ext uri="{FF2B5EF4-FFF2-40B4-BE49-F238E27FC236}">
                <a16:creationId xmlns:a16="http://schemas.microsoft.com/office/drawing/2014/main" id="{C40ECAAE-7F57-434D-AC80-823F31D79CB5}"/>
              </a:ext>
            </a:extLst>
          </p:cNvPr>
          <p:cNvPicPr>
            <a:picLocks noChangeAspect="1"/>
          </p:cNvPicPr>
          <p:nvPr/>
        </p:nvPicPr>
        <p:blipFill>
          <a:blip r:embed="rId3"/>
          <a:stretch>
            <a:fillRect/>
          </a:stretch>
        </p:blipFill>
        <p:spPr>
          <a:xfrm>
            <a:off x="241845" y="2686416"/>
            <a:ext cx="3858021" cy="3030082"/>
          </a:xfrm>
          <a:prstGeom prst="rect">
            <a:avLst/>
          </a:prstGeom>
        </p:spPr>
      </p:pic>
      <p:pic>
        <p:nvPicPr>
          <p:cNvPr id="8" name="Picture 7">
            <a:extLst>
              <a:ext uri="{FF2B5EF4-FFF2-40B4-BE49-F238E27FC236}">
                <a16:creationId xmlns:a16="http://schemas.microsoft.com/office/drawing/2014/main" id="{3BFBA238-CA7A-4053-8388-CDC9C48C3DFB}"/>
              </a:ext>
            </a:extLst>
          </p:cNvPr>
          <p:cNvPicPr>
            <a:picLocks noChangeAspect="1"/>
          </p:cNvPicPr>
          <p:nvPr/>
        </p:nvPicPr>
        <p:blipFill>
          <a:blip r:embed="rId4"/>
          <a:stretch>
            <a:fillRect/>
          </a:stretch>
        </p:blipFill>
        <p:spPr>
          <a:xfrm>
            <a:off x="4166988" y="838117"/>
            <a:ext cx="3858019" cy="2296033"/>
          </a:xfrm>
          <a:prstGeom prst="rect">
            <a:avLst/>
          </a:prstGeom>
        </p:spPr>
      </p:pic>
      <p:pic>
        <p:nvPicPr>
          <p:cNvPr id="9" name="Picture 8">
            <a:extLst>
              <a:ext uri="{FF2B5EF4-FFF2-40B4-BE49-F238E27FC236}">
                <a16:creationId xmlns:a16="http://schemas.microsoft.com/office/drawing/2014/main" id="{7ECE2558-51FC-4EF5-9294-F62D6A08CABE}"/>
              </a:ext>
            </a:extLst>
          </p:cNvPr>
          <p:cNvPicPr>
            <a:picLocks noChangeAspect="1"/>
          </p:cNvPicPr>
          <p:nvPr/>
        </p:nvPicPr>
        <p:blipFill>
          <a:blip r:embed="rId5"/>
          <a:stretch>
            <a:fillRect/>
          </a:stretch>
        </p:blipFill>
        <p:spPr>
          <a:xfrm>
            <a:off x="4166988" y="3429000"/>
            <a:ext cx="3858023" cy="2287498"/>
          </a:xfrm>
          <a:prstGeom prst="rect">
            <a:avLst/>
          </a:prstGeom>
        </p:spPr>
      </p:pic>
      <p:pic>
        <p:nvPicPr>
          <p:cNvPr id="10" name="Picture 9">
            <a:extLst>
              <a:ext uri="{FF2B5EF4-FFF2-40B4-BE49-F238E27FC236}">
                <a16:creationId xmlns:a16="http://schemas.microsoft.com/office/drawing/2014/main" id="{62BB25DE-F51C-471F-9898-179EF6891FF4}"/>
              </a:ext>
            </a:extLst>
          </p:cNvPr>
          <p:cNvPicPr>
            <a:picLocks noChangeAspect="1"/>
          </p:cNvPicPr>
          <p:nvPr/>
        </p:nvPicPr>
        <p:blipFill>
          <a:blip r:embed="rId6"/>
          <a:stretch>
            <a:fillRect/>
          </a:stretch>
        </p:blipFill>
        <p:spPr>
          <a:xfrm>
            <a:off x="8092129" y="838117"/>
            <a:ext cx="3858023" cy="2492349"/>
          </a:xfrm>
          <a:prstGeom prst="rect">
            <a:avLst/>
          </a:prstGeom>
        </p:spPr>
      </p:pic>
      <p:pic>
        <p:nvPicPr>
          <p:cNvPr id="11" name="Picture 10">
            <a:extLst>
              <a:ext uri="{FF2B5EF4-FFF2-40B4-BE49-F238E27FC236}">
                <a16:creationId xmlns:a16="http://schemas.microsoft.com/office/drawing/2014/main" id="{A1308770-F2CC-49E4-8A66-C0F25522B22F}"/>
              </a:ext>
            </a:extLst>
          </p:cNvPr>
          <p:cNvPicPr>
            <a:picLocks noChangeAspect="1"/>
          </p:cNvPicPr>
          <p:nvPr/>
        </p:nvPicPr>
        <p:blipFill>
          <a:blip r:embed="rId7"/>
          <a:stretch>
            <a:fillRect/>
          </a:stretch>
        </p:blipFill>
        <p:spPr>
          <a:xfrm>
            <a:off x="9695320" y="3382762"/>
            <a:ext cx="2248603" cy="747458"/>
          </a:xfrm>
          <a:prstGeom prst="rect">
            <a:avLst/>
          </a:prstGeom>
        </p:spPr>
      </p:pic>
      <p:pic>
        <p:nvPicPr>
          <p:cNvPr id="12" name="Picture 11">
            <a:extLst>
              <a:ext uri="{FF2B5EF4-FFF2-40B4-BE49-F238E27FC236}">
                <a16:creationId xmlns:a16="http://schemas.microsoft.com/office/drawing/2014/main" id="{20063CE8-1A81-4CBB-8EE7-0F3D3766D0FF}"/>
              </a:ext>
            </a:extLst>
          </p:cNvPr>
          <p:cNvPicPr>
            <a:picLocks noChangeAspect="1"/>
          </p:cNvPicPr>
          <p:nvPr/>
        </p:nvPicPr>
        <p:blipFill>
          <a:blip r:embed="rId8"/>
          <a:stretch>
            <a:fillRect/>
          </a:stretch>
        </p:blipFill>
        <p:spPr>
          <a:xfrm>
            <a:off x="9695320" y="4175901"/>
            <a:ext cx="2254832" cy="741230"/>
          </a:xfrm>
          <a:prstGeom prst="rect">
            <a:avLst/>
          </a:prstGeom>
        </p:spPr>
      </p:pic>
      <p:pic>
        <p:nvPicPr>
          <p:cNvPr id="13" name="Picture 12">
            <a:extLst>
              <a:ext uri="{FF2B5EF4-FFF2-40B4-BE49-F238E27FC236}">
                <a16:creationId xmlns:a16="http://schemas.microsoft.com/office/drawing/2014/main" id="{CF34079D-20CE-4321-99A2-6A73CE70BF8E}"/>
              </a:ext>
            </a:extLst>
          </p:cNvPr>
          <p:cNvPicPr>
            <a:picLocks noChangeAspect="1"/>
          </p:cNvPicPr>
          <p:nvPr/>
        </p:nvPicPr>
        <p:blipFill>
          <a:blip r:embed="rId9"/>
          <a:stretch>
            <a:fillRect/>
          </a:stretch>
        </p:blipFill>
        <p:spPr>
          <a:xfrm>
            <a:off x="9695321" y="4962812"/>
            <a:ext cx="2254831" cy="753686"/>
          </a:xfrm>
          <a:prstGeom prst="rect">
            <a:avLst/>
          </a:prstGeom>
        </p:spPr>
      </p:pic>
      <p:pic>
        <p:nvPicPr>
          <p:cNvPr id="14" name="Picture 13">
            <a:hlinkClick r:id="rId10"/>
            <a:extLst>
              <a:ext uri="{FF2B5EF4-FFF2-40B4-BE49-F238E27FC236}">
                <a16:creationId xmlns:a16="http://schemas.microsoft.com/office/drawing/2014/main" id="{FB7B9893-EAD4-446F-ABAA-A70C0D6DFDBB}"/>
              </a:ext>
            </a:extLst>
          </p:cNvPr>
          <p:cNvPicPr>
            <a:picLocks noChangeAspect="1"/>
          </p:cNvPicPr>
          <p:nvPr/>
        </p:nvPicPr>
        <p:blipFill>
          <a:blip r:embed="rId11"/>
          <a:stretch>
            <a:fillRect/>
          </a:stretch>
        </p:blipFill>
        <p:spPr>
          <a:xfrm>
            <a:off x="8058570" y="4404458"/>
            <a:ext cx="1603191" cy="336582"/>
          </a:xfrm>
          <a:prstGeom prst="rect">
            <a:avLst/>
          </a:prstGeom>
        </p:spPr>
      </p:pic>
    </p:spTree>
    <p:extLst>
      <p:ext uri="{BB962C8B-B14F-4D97-AF65-F5344CB8AC3E}">
        <p14:creationId xmlns:p14="http://schemas.microsoft.com/office/powerpoint/2010/main" val="899177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hlinkClick r:id="rId2"/>
            <a:extLst>
              <a:ext uri="{FF2B5EF4-FFF2-40B4-BE49-F238E27FC236}">
                <a16:creationId xmlns:a16="http://schemas.microsoft.com/office/drawing/2014/main" id="{0FFBB4D0-C431-4EA5-8A80-ED93C9966675}"/>
              </a:ext>
            </a:extLst>
          </p:cNvPr>
          <p:cNvPicPr>
            <a:picLocks noChangeAspect="1"/>
          </p:cNvPicPr>
          <p:nvPr/>
        </p:nvPicPr>
        <p:blipFill>
          <a:blip r:embed="rId3"/>
          <a:stretch>
            <a:fillRect/>
          </a:stretch>
        </p:blipFill>
        <p:spPr>
          <a:xfrm>
            <a:off x="5996540" y="909136"/>
            <a:ext cx="4447559" cy="5039728"/>
          </a:xfrm>
          <a:prstGeom prst="rect">
            <a:avLst/>
          </a:prstGeom>
        </p:spPr>
      </p:pic>
      <p:sp>
        <p:nvSpPr>
          <p:cNvPr id="2" name="Slide Number Placeholder 1">
            <a:extLst>
              <a:ext uri="{FF2B5EF4-FFF2-40B4-BE49-F238E27FC236}">
                <a16:creationId xmlns:a16="http://schemas.microsoft.com/office/drawing/2014/main" id="{22993A23-ABAC-4A1C-9E91-DA3A72313AF8}"/>
              </a:ext>
            </a:extLst>
          </p:cNvPr>
          <p:cNvSpPr>
            <a:spLocks noGrp="1"/>
          </p:cNvSpPr>
          <p:nvPr>
            <p:ph type="sldNum" sz="quarter" idx="12"/>
          </p:nvPr>
        </p:nvSpPr>
        <p:spPr>
          <a:xfrm>
            <a:off x="9900458" y="6459785"/>
            <a:ext cx="1312025" cy="365125"/>
          </a:xfrm>
        </p:spPr>
        <p:txBody>
          <a:bodyPr>
            <a:normAutofit/>
          </a:bodyPr>
          <a:lstStyle/>
          <a:p>
            <a:pPr>
              <a:spcAft>
                <a:spcPts val="600"/>
              </a:spcAft>
            </a:pPr>
            <a:fld id="{4FAB73BC-B049-4115-A692-8D63A059BFB8}" type="slidenum">
              <a:rPr lang="en-US" smtClean="0"/>
              <a:pPr>
                <a:spcAft>
                  <a:spcPts val="600"/>
                </a:spcAft>
              </a:pPr>
              <a:t>27</a:t>
            </a:fld>
            <a:endParaRPr lang="en-US"/>
          </a:p>
        </p:txBody>
      </p:sp>
      <p:pic>
        <p:nvPicPr>
          <p:cNvPr id="12" name="Picture 11">
            <a:hlinkClick r:id="rId2"/>
            <a:extLst>
              <a:ext uri="{FF2B5EF4-FFF2-40B4-BE49-F238E27FC236}">
                <a16:creationId xmlns:a16="http://schemas.microsoft.com/office/drawing/2014/main" id="{309E4D5C-3A7E-43F2-A70B-B0134A4EB63D}"/>
              </a:ext>
            </a:extLst>
          </p:cNvPr>
          <p:cNvPicPr>
            <a:picLocks noChangeAspect="1"/>
          </p:cNvPicPr>
          <p:nvPr/>
        </p:nvPicPr>
        <p:blipFill>
          <a:blip r:embed="rId4"/>
          <a:stretch>
            <a:fillRect/>
          </a:stretch>
        </p:blipFill>
        <p:spPr>
          <a:xfrm>
            <a:off x="2368254" y="941986"/>
            <a:ext cx="1889266" cy="640429"/>
          </a:xfrm>
          <a:prstGeom prst="rect">
            <a:avLst/>
          </a:prstGeom>
        </p:spPr>
      </p:pic>
      <p:pic>
        <p:nvPicPr>
          <p:cNvPr id="5" name="Picture 4">
            <a:hlinkClick r:id="rId5"/>
            <a:extLst>
              <a:ext uri="{FF2B5EF4-FFF2-40B4-BE49-F238E27FC236}">
                <a16:creationId xmlns:a16="http://schemas.microsoft.com/office/drawing/2014/main" id="{B5C8EA5D-44BB-4774-97C1-33D7FCABCED7}"/>
              </a:ext>
            </a:extLst>
          </p:cNvPr>
          <p:cNvPicPr>
            <a:picLocks noChangeAspect="1"/>
          </p:cNvPicPr>
          <p:nvPr/>
        </p:nvPicPr>
        <p:blipFill>
          <a:blip r:embed="rId6"/>
          <a:stretch>
            <a:fillRect/>
          </a:stretch>
        </p:blipFill>
        <p:spPr>
          <a:xfrm>
            <a:off x="1433730" y="2003193"/>
            <a:ext cx="4104086" cy="671578"/>
          </a:xfrm>
          <a:prstGeom prst="rect">
            <a:avLst/>
          </a:prstGeom>
        </p:spPr>
      </p:pic>
      <p:pic>
        <p:nvPicPr>
          <p:cNvPr id="6" name="Picture 5">
            <a:hlinkClick r:id="rId7"/>
            <a:extLst>
              <a:ext uri="{FF2B5EF4-FFF2-40B4-BE49-F238E27FC236}">
                <a16:creationId xmlns:a16="http://schemas.microsoft.com/office/drawing/2014/main" id="{31093FC8-FB05-4FCA-9396-6B5E648F4619}"/>
              </a:ext>
            </a:extLst>
          </p:cNvPr>
          <p:cNvPicPr>
            <a:picLocks noChangeAspect="1"/>
          </p:cNvPicPr>
          <p:nvPr/>
        </p:nvPicPr>
        <p:blipFill>
          <a:blip r:embed="rId8"/>
          <a:stretch>
            <a:fillRect/>
          </a:stretch>
        </p:blipFill>
        <p:spPr>
          <a:xfrm>
            <a:off x="1433730" y="4183230"/>
            <a:ext cx="4104086" cy="1073211"/>
          </a:xfrm>
          <a:prstGeom prst="rect">
            <a:avLst/>
          </a:prstGeom>
        </p:spPr>
      </p:pic>
      <p:pic>
        <p:nvPicPr>
          <p:cNvPr id="7" name="Picture 6">
            <a:extLst>
              <a:ext uri="{FF2B5EF4-FFF2-40B4-BE49-F238E27FC236}">
                <a16:creationId xmlns:a16="http://schemas.microsoft.com/office/drawing/2014/main" id="{092109A4-5DB7-4E82-A5DA-E8608F3823F5}"/>
              </a:ext>
            </a:extLst>
          </p:cNvPr>
          <p:cNvPicPr>
            <a:picLocks noChangeAspect="1"/>
          </p:cNvPicPr>
          <p:nvPr/>
        </p:nvPicPr>
        <p:blipFill>
          <a:blip r:embed="rId9"/>
          <a:stretch>
            <a:fillRect/>
          </a:stretch>
        </p:blipFill>
        <p:spPr>
          <a:xfrm>
            <a:off x="2155438" y="3659314"/>
            <a:ext cx="2314898" cy="295316"/>
          </a:xfrm>
          <a:prstGeom prst="rect">
            <a:avLst/>
          </a:prstGeom>
        </p:spPr>
      </p:pic>
    </p:spTree>
    <p:extLst>
      <p:ext uri="{BB962C8B-B14F-4D97-AF65-F5344CB8AC3E}">
        <p14:creationId xmlns:p14="http://schemas.microsoft.com/office/powerpoint/2010/main" val="3916079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7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Rectangle 8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8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8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8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social media post&#10;&#10;Description automatically generated">
            <a:extLst>
              <a:ext uri="{FF2B5EF4-FFF2-40B4-BE49-F238E27FC236}">
                <a16:creationId xmlns:a16="http://schemas.microsoft.com/office/drawing/2014/main" id="{9FD46DC2-5B47-4983-8CA2-CA318813C090}"/>
              </a:ext>
            </a:extLst>
          </p:cNvPr>
          <p:cNvPicPr>
            <a:picLocks noChangeAspect="1"/>
          </p:cNvPicPr>
          <p:nvPr/>
        </p:nvPicPr>
        <p:blipFill>
          <a:blip r:embed="rId2"/>
          <a:stretch>
            <a:fillRect/>
          </a:stretch>
        </p:blipFill>
        <p:spPr>
          <a:xfrm>
            <a:off x="2446746" y="905933"/>
            <a:ext cx="7330512" cy="5039728"/>
          </a:xfrm>
          <a:prstGeom prst="rect">
            <a:avLst/>
          </a:prstGeom>
        </p:spPr>
      </p:pic>
      <p:sp>
        <p:nvSpPr>
          <p:cNvPr id="3" name="Slide Number Placeholder 2">
            <a:extLst>
              <a:ext uri="{FF2B5EF4-FFF2-40B4-BE49-F238E27FC236}">
                <a16:creationId xmlns:a16="http://schemas.microsoft.com/office/drawing/2014/main" id="{A05822E7-CFC0-4D13-86D8-6157FFAD1E9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4FAB73BC-B049-4115-A692-8D63A059BFB8}" type="slidenum">
              <a:rPr lang="en-US"/>
              <a:pPr>
                <a:spcAft>
                  <a:spcPts val="600"/>
                </a:spcAft>
              </a:pPr>
              <a:t>28</a:t>
            </a:fld>
            <a:endParaRPr lang="en-US"/>
          </a:p>
        </p:txBody>
      </p:sp>
      <p:sp>
        <p:nvSpPr>
          <p:cNvPr id="48" name="TextBox 47">
            <a:extLst>
              <a:ext uri="{FF2B5EF4-FFF2-40B4-BE49-F238E27FC236}">
                <a16:creationId xmlns:a16="http://schemas.microsoft.com/office/drawing/2014/main" id="{3444647C-6D8F-42BC-931B-CC361CDDF2E0}"/>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hlinkClick r:id="rId3">
                  <a:extLst>
                    <a:ext uri="{A12FA001-AC4F-418D-AE19-62706E023703}">
                      <ahyp:hlinkClr xmlns:ahyp="http://schemas.microsoft.com/office/drawing/2018/hyperlinkcolor" val="tx"/>
                    </a:ext>
                  </a:extLst>
                </a:hlinkClick>
              </a:rPr>
              <a:t>What's new in version 1806 - </a:t>
            </a:r>
            <a:r>
              <a:rPr lang="en-US" dirty="0" err="1">
                <a:solidFill>
                  <a:schemeClr val="bg1"/>
                </a:solidFill>
                <a:hlinkClick r:id="rId3">
                  <a:extLst>
                    <a:ext uri="{A12FA001-AC4F-418D-AE19-62706E023703}">
                      <ahyp:hlinkClr xmlns:ahyp="http://schemas.microsoft.com/office/drawing/2018/hyperlinkcolor" val="tx"/>
                    </a:ext>
                  </a:extLst>
                </a:hlinkClick>
              </a:rPr>
              <a:t>CMTrace</a:t>
            </a:r>
            <a:r>
              <a:rPr lang="en-US" dirty="0">
                <a:solidFill>
                  <a:schemeClr val="bg1"/>
                </a:solidFill>
                <a:hlinkClick r:id="rId3">
                  <a:extLst>
                    <a:ext uri="{A12FA001-AC4F-418D-AE19-62706E023703}">
                      <ahyp:hlinkClr xmlns:ahyp="http://schemas.microsoft.com/office/drawing/2018/hyperlinkcolor" val="tx"/>
                    </a:ext>
                  </a:extLst>
                </a:hlinkClick>
              </a:rPr>
              <a:t> installed with client - %</a:t>
            </a:r>
            <a:r>
              <a:rPr lang="en-US" dirty="0" err="1">
                <a:solidFill>
                  <a:schemeClr val="bg1"/>
                </a:solidFill>
                <a:hlinkClick r:id="rId3">
                  <a:extLst>
                    <a:ext uri="{A12FA001-AC4F-418D-AE19-62706E023703}">
                      <ahyp:hlinkClr xmlns:ahyp="http://schemas.microsoft.com/office/drawing/2018/hyperlinkcolor" val="tx"/>
                    </a:ext>
                  </a:extLst>
                </a:hlinkClick>
              </a:rPr>
              <a:t>WinDir</a:t>
            </a:r>
            <a:r>
              <a:rPr lang="en-US" dirty="0">
                <a:solidFill>
                  <a:schemeClr val="bg1"/>
                </a:solidFill>
                <a:hlinkClick r:id="rId3">
                  <a:extLst>
                    <a:ext uri="{A12FA001-AC4F-418D-AE19-62706E023703}">
                      <ahyp:hlinkClr xmlns:ahyp="http://schemas.microsoft.com/office/drawing/2018/hyperlinkcolor" val="tx"/>
                    </a:ext>
                  </a:extLst>
                </a:hlinkClick>
              </a:rPr>
              <a:t>%\</a:t>
            </a:r>
            <a:r>
              <a:rPr lang="en-US" dirty="0" err="1">
                <a:solidFill>
                  <a:schemeClr val="bg1"/>
                </a:solidFill>
                <a:hlinkClick r:id="rId3">
                  <a:extLst>
                    <a:ext uri="{A12FA001-AC4F-418D-AE19-62706E023703}">
                      <ahyp:hlinkClr xmlns:ahyp="http://schemas.microsoft.com/office/drawing/2018/hyperlinkcolor" val="tx"/>
                    </a:ext>
                  </a:extLst>
                </a:hlinkClick>
              </a:rPr>
              <a:t>ccm</a:t>
            </a:r>
            <a:r>
              <a:rPr lang="en-US" dirty="0">
                <a:solidFill>
                  <a:schemeClr val="bg1"/>
                </a:solidFill>
                <a:hlinkClick r:id="rId3">
                  <a:extLst>
                    <a:ext uri="{A12FA001-AC4F-418D-AE19-62706E023703}">
                      <ahyp:hlinkClr xmlns:ahyp="http://schemas.microsoft.com/office/drawing/2018/hyperlinkcolor" val="tx"/>
                    </a:ext>
                  </a:extLst>
                </a:hlinkClick>
              </a:rPr>
              <a:t>\cmtrace.exe</a:t>
            </a:r>
            <a:endParaRPr lang="en-US" dirty="0">
              <a:solidFill>
                <a:schemeClr val="bg1"/>
              </a:solidFill>
            </a:endParaRPr>
          </a:p>
        </p:txBody>
      </p:sp>
    </p:spTree>
    <p:extLst>
      <p:ext uri="{BB962C8B-B14F-4D97-AF65-F5344CB8AC3E}">
        <p14:creationId xmlns:p14="http://schemas.microsoft.com/office/powerpoint/2010/main" val="2620909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1C2B-91A5-48A8-83E2-93C174F4120A}"/>
              </a:ext>
            </a:extLst>
          </p:cNvPr>
          <p:cNvSpPr>
            <a:spLocks noGrp="1"/>
          </p:cNvSpPr>
          <p:nvPr>
            <p:ph type="title"/>
          </p:nvPr>
        </p:nvSpPr>
        <p:spPr/>
        <p:txBody>
          <a:bodyPr/>
          <a:lstStyle/>
          <a:p>
            <a:r>
              <a:rPr lang="en-US" dirty="0"/>
              <a:t>Import-Module For Tab Completion While Staging Applications</a:t>
            </a:r>
          </a:p>
        </p:txBody>
      </p:sp>
      <p:sp>
        <p:nvSpPr>
          <p:cNvPr id="3" name="Content Placeholder 2">
            <a:extLst>
              <a:ext uri="{FF2B5EF4-FFF2-40B4-BE49-F238E27FC236}">
                <a16:creationId xmlns:a16="http://schemas.microsoft.com/office/drawing/2014/main" id="{2E62E402-DBE7-4A69-86FE-ECA537A6C517}"/>
              </a:ext>
            </a:extLst>
          </p:cNvPr>
          <p:cNvSpPr>
            <a:spLocks noGrp="1"/>
          </p:cNvSpPr>
          <p:nvPr>
            <p:ph idx="1"/>
          </p:nvPr>
        </p:nvSpPr>
        <p:spPr/>
        <p:txBody>
          <a:bodyPr/>
          <a:lstStyle/>
          <a:p>
            <a:br>
              <a:rPr lang="en-US" dirty="0"/>
            </a:br>
            <a:r>
              <a:rPr lang="en-US" dirty="0"/>
              <a:t>• Open… </a:t>
            </a:r>
            <a:r>
              <a:rPr lang="en-US" i="1" dirty="0"/>
              <a:t>.\</a:t>
            </a:r>
            <a:r>
              <a:rPr lang="en-US" i="1" dirty="0" err="1"/>
              <a:t>AppDeployToolkit</a:t>
            </a:r>
            <a:r>
              <a:rPr lang="en-US" i="1" dirty="0"/>
              <a:t>\AppDeployToolkitMain.ps1</a:t>
            </a:r>
            <a:br>
              <a:rPr lang="en-US" dirty="0"/>
            </a:br>
            <a:br>
              <a:rPr lang="en-US" dirty="0"/>
            </a:br>
            <a:r>
              <a:rPr lang="en-US" dirty="0"/>
              <a:t>• Save As… </a:t>
            </a:r>
            <a:r>
              <a:rPr lang="en-US" i="1" dirty="0"/>
              <a:t>.\</a:t>
            </a:r>
            <a:r>
              <a:rPr lang="en-US" i="1" dirty="0" err="1"/>
              <a:t>AppDeployToolkit</a:t>
            </a:r>
            <a:r>
              <a:rPr lang="en-US" i="1" dirty="0"/>
              <a:t>\AppDeployToolkitMain.psm1</a:t>
            </a:r>
            <a:br>
              <a:rPr lang="en-US" dirty="0"/>
            </a:br>
            <a:br>
              <a:rPr lang="en-US" dirty="0"/>
            </a:br>
            <a:r>
              <a:rPr lang="en-US" dirty="0"/>
              <a:t>• Import-Module to profile</a:t>
            </a:r>
            <a:br>
              <a:rPr lang="en-US" dirty="0"/>
            </a:br>
            <a:r>
              <a:rPr lang="en-US" dirty="0"/>
              <a:t>	</a:t>
            </a:r>
            <a:r>
              <a:rPr lang="en-US" i="1" dirty="0"/>
              <a:t>(you have a profile, right?) 	.\Documents\</a:t>
            </a:r>
            <a:r>
              <a:rPr lang="en-US" i="1" dirty="0" err="1"/>
              <a:t>WindowsPowerShell</a:t>
            </a:r>
            <a:r>
              <a:rPr lang="en-US" i="1" dirty="0"/>
              <a:t>\Microsoft.PowerShellISE_profile.ps1</a:t>
            </a:r>
            <a:br>
              <a:rPr lang="en-US" dirty="0"/>
            </a:br>
            <a:br>
              <a:rPr lang="en-US" dirty="0"/>
            </a:br>
            <a:r>
              <a:rPr lang="en-US" dirty="0"/>
              <a:t>• Get-Command -Module </a:t>
            </a:r>
            <a:r>
              <a:rPr lang="en-US" dirty="0" err="1"/>
              <a:t>AppDeployToolkitMain</a:t>
            </a:r>
            <a:br>
              <a:rPr lang="en-US" dirty="0"/>
            </a:br>
            <a:br>
              <a:rPr lang="en-US" dirty="0"/>
            </a:br>
            <a:r>
              <a:rPr lang="en-US" dirty="0"/>
              <a:t>• Get-Help &lt;cmdlet/function&gt; -Full / -Examples</a:t>
            </a:r>
          </a:p>
        </p:txBody>
      </p:sp>
      <p:sp>
        <p:nvSpPr>
          <p:cNvPr id="4" name="Slide Number Placeholder 3">
            <a:extLst>
              <a:ext uri="{FF2B5EF4-FFF2-40B4-BE49-F238E27FC236}">
                <a16:creationId xmlns:a16="http://schemas.microsoft.com/office/drawing/2014/main" id="{811807C6-A29E-4819-A551-74265CEC7E5C}"/>
              </a:ext>
            </a:extLst>
          </p:cNvPr>
          <p:cNvSpPr>
            <a:spLocks noGrp="1"/>
          </p:cNvSpPr>
          <p:nvPr>
            <p:ph type="sldNum" sz="quarter" idx="12"/>
          </p:nvPr>
        </p:nvSpPr>
        <p:spPr/>
        <p:txBody>
          <a:bodyPr/>
          <a:lstStyle/>
          <a:p>
            <a:fld id="{6113E31D-E2AB-40D1-8B51-AFA5AFEF393A}" type="slidenum">
              <a:rPr lang="en-US" smtClean="0"/>
              <a:t>29</a:t>
            </a:fld>
            <a:endParaRPr lang="en-US"/>
          </a:p>
        </p:txBody>
      </p:sp>
      <p:sp>
        <p:nvSpPr>
          <p:cNvPr id="5" name="TextBox 4">
            <a:extLst>
              <a:ext uri="{FF2B5EF4-FFF2-40B4-BE49-F238E27FC236}">
                <a16:creationId xmlns:a16="http://schemas.microsoft.com/office/drawing/2014/main" id="{9FBDB7A4-16D4-4DBB-B786-81D29A7C4E2D}"/>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hlinkClick r:id="rId2">
                  <a:extLst>
                    <a:ext uri="{A12FA001-AC4F-418D-AE19-62706E023703}">
                      <ahyp:hlinkClr xmlns:ahyp="http://schemas.microsoft.com/office/drawing/2018/hyperlinkcolor" val="tx"/>
                    </a:ext>
                  </a:extLst>
                </a:hlinkClick>
              </a:rPr>
              <a:t>My Personal &lt;sanitized&gt; ISE Profile</a:t>
            </a:r>
            <a:r>
              <a:rPr lang="en-US" dirty="0">
                <a:solidFill>
                  <a:schemeClr val="bg1"/>
                </a:solidFill>
              </a:rPr>
              <a:t> - #I OWE THESE GUYS A BEER</a:t>
            </a:r>
          </a:p>
        </p:txBody>
      </p:sp>
    </p:spTree>
    <p:extLst>
      <p:ext uri="{BB962C8B-B14F-4D97-AF65-F5344CB8AC3E}">
        <p14:creationId xmlns:p14="http://schemas.microsoft.com/office/powerpoint/2010/main" val="66031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F17913-D208-4EE0-8B86-86AB1A924CB1}"/>
              </a:ext>
            </a:extLst>
          </p:cNvPr>
          <p:cNvSpPr>
            <a:spLocks noGrp="1"/>
          </p:cNvSpPr>
          <p:nvPr>
            <p:ph type="title"/>
          </p:nvPr>
        </p:nvSpPr>
        <p:spPr/>
        <p:txBody>
          <a:bodyPr/>
          <a:lstStyle/>
          <a:p>
            <a:r>
              <a:rPr lang="en-US" b="1"/>
              <a:t>Who Am I?</a:t>
            </a:r>
          </a:p>
        </p:txBody>
      </p:sp>
      <p:sp>
        <p:nvSpPr>
          <p:cNvPr id="5" name="Content Placeholder 4">
            <a:extLst>
              <a:ext uri="{FF2B5EF4-FFF2-40B4-BE49-F238E27FC236}">
                <a16:creationId xmlns:a16="http://schemas.microsoft.com/office/drawing/2014/main" id="{56F135BC-6AEC-4261-B9A3-8E6576C8AC90}"/>
              </a:ext>
            </a:extLst>
          </p:cNvPr>
          <p:cNvSpPr>
            <a:spLocks noGrp="1"/>
          </p:cNvSpPr>
          <p:nvPr>
            <p:ph idx="1"/>
          </p:nvPr>
        </p:nvSpPr>
        <p:spPr>
          <a:xfrm>
            <a:off x="4800600" y="548638"/>
            <a:ext cx="6363269" cy="5756566"/>
          </a:xfrm>
        </p:spPr>
        <p:txBody>
          <a:bodyPr>
            <a:noAutofit/>
          </a:bodyPr>
          <a:lstStyle/>
          <a:p>
            <a:r>
              <a:rPr lang="en-US" sz="3600" b="1" dirty="0">
                <a:solidFill>
                  <a:schemeClr val="tx1"/>
                </a:solidFill>
              </a:rPr>
              <a:t>Past Presentations</a:t>
            </a:r>
          </a:p>
          <a:p>
            <a:r>
              <a:rPr lang="en-US" sz="1400" b="1" dirty="0">
                <a:solidFill>
                  <a:schemeClr val="tx1"/>
                </a:solidFill>
              </a:rPr>
              <a:t>2013 MAEDS Fall Conference</a:t>
            </a:r>
            <a:br>
              <a:rPr lang="en-US" sz="1400" b="1" dirty="0">
                <a:solidFill>
                  <a:schemeClr val="tx1"/>
                </a:solidFill>
              </a:rPr>
            </a:br>
            <a:r>
              <a:rPr lang="en-US" sz="1400" dirty="0">
                <a:solidFill>
                  <a:schemeClr val="tx1"/>
                </a:solidFill>
              </a:rPr>
              <a:t>Attended ‘Marketing Yourself’ by </a:t>
            </a:r>
            <a:r>
              <a:rPr lang="en-US" sz="1400" dirty="0">
                <a:solidFill>
                  <a:schemeClr val="accent2"/>
                </a:solidFill>
                <a:hlinkClick r:id="rId3">
                  <a:extLst>
                    <a:ext uri="{A12FA001-AC4F-418D-AE19-62706E023703}">
                      <ahyp:hlinkClr xmlns:ahyp="http://schemas.microsoft.com/office/drawing/2018/hyperlinkcolor" val="tx"/>
                    </a:ext>
                  </a:extLst>
                </a:hlinkClick>
              </a:rPr>
              <a:t>Kris Young</a:t>
            </a:r>
            <a:r>
              <a:rPr lang="en-US" sz="1400" dirty="0">
                <a:solidFill>
                  <a:schemeClr val="accent2"/>
                </a:solidFill>
              </a:rPr>
              <a:t> </a:t>
            </a:r>
            <a:r>
              <a:rPr lang="en-US" sz="1400" dirty="0">
                <a:solidFill>
                  <a:schemeClr val="tx1"/>
                </a:solidFill>
              </a:rPr>
              <a:t>and </a:t>
            </a:r>
            <a:r>
              <a:rPr lang="en-US" sz="1400" dirty="0">
                <a:solidFill>
                  <a:schemeClr val="accent2"/>
                </a:solidFill>
                <a:hlinkClick r:id="rId4">
                  <a:extLst>
                    <a:ext uri="{A12FA001-AC4F-418D-AE19-62706E023703}">
                      <ahyp:hlinkClr xmlns:ahyp="http://schemas.microsoft.com/office/drawing/2018/hyperlinkcolor" val="tx"/>
                    </a:ext>
                  </a:extLst>
                </a:hlinkClick>
              </a:rPr>
              <a:t>Kevin Galbraith</a:t>
            </a:r>
            <a:br>
              <a:rPr lang="en-US" sz="1400" dirty="0">
                <a:solidFill>
                  <a:schemeClr val="tx1"/>
                </a:solidFill>
              </a:rPr>
            </a:br>
            <a:r>
              <a:rPr lang="en-US" sz="1400" dirty="0">
                <a:solidFill>
                  <a:schemeClr val="tx1"/>
                </a:solidFill>
              </a:rPr>
              <a:t>“</a:t>
            </a:r>
            <a:r>
              <a:rPr lang="en-US" sz="1400" i="1" dirty="0">
                <a:solidFill>
                  <a:schemeClr val="tx1"/>
                </a:solidFill>
              </a:rPr>
              <a:t>Our Name, Reputation and Skill Sets Need to be KNOWN</a:t>
            </a:r>
            <a:r>
              <a:rPr lang="en-US" sz="1400" dirty="0">
                <a:solidFill>
                  <a:schemeClr val="tx1"/>
                </a:solidFill>
              </a:rPr>
              <a:t>”</a:t>
            </a:r>
            <a:endParaRPr lang="en-US" sz="1400" b="1" dirty="0">
              <a:solidFill>
                <a:schemeClr val="tx1"/>
              </a:solidFill>
            </a:endParaRPr>
          </a:p>
          <a:p>
            <a:r>
              <a:rPr lang="en-US" sz="1400" b="1" dirty="0">
                <a:solidFill>
                  <a:schemeClr val="tx1"/>
                </a:solidFill>
              </a:rPr>
              <a:t>2014 MAEDS Spring PD Day</a:t>
            </a:r>
            <a:br>
              <a:rPr lang="en-US" sz="1400" dirty="0">
                <a:solidFill>
                  <a:schemeClr val="tx1"/>
                </a:solidFill>
              </a:rPr>
            </a:br>
            <a:r>
              <a:rPr lang="en-US" sz="1400" dirty="0">
                <a:solidFill>
                  <a:schemeClr val="tx1"/>
                </a:solidFill>
              </a:rPr>
              <a:t>First time presenting and it’s a ‘</a:t>
            </a:r>
            <a:r>
              <a:rPr lang="en-US" sz="1400" dirty="0" err="1">
                <a:solidFill>
                  <a:schemeClr val="accent2"/>
                </a:solidFill>
                <a:hlinkClick r:id="rId5">
                  <a:extLst>
                    <a:ext uri="{A12FA001-AC4F-418D-AE19-62706E023703}">
                      <ahyp:hlinkClr xmlns:ahyp="http://schemas.microsoft.com/office/drawing/2018/hyperlinkcolor" val="tx"/>
                    </a:ext>
                  </a:extLst>
                </a:hlinkClick>
              </a:rPr>
              <a:t>ConfigMgr</a:t>
            </a:r>
            <a:r>
              <a:rPr lang="en-US" sz="1400" dirty="0">
                <a:solidFill>
                  <a:schemeClr val="accent2"/>
                </a:solidFill>
                <a:hlinkClick r:id="rId5">
                  <a:extLst>
                    <a:ext uri="{A12FA001-AC4F-418D-AE19-62706E023703}">
                      <ahyp:hlinkClr xmlns:ahyp="http://schemas.microsoft.com/office/drawing/2018/hyperlinkcolor" val="tx"/>
                    </a:ext>
                  </a:extLst>
                </a:hlinkClick>
              </a:rPr>
              <a:t> panel</a:t>
            </a:r>
            <a:r>
              <a:rPr lang="en-US" sz="1400" dirty="0">
                <a:solidFill>
                  <a:schemeClr val="tx1"/>
                </a:solidFill>
              </a:rPr>
              <a:t>’ for a half day session. </a:t>
            </a:r>
          </a:p>
          <a:p>
            <a:r>
              <a:rPr lang="en-US" sz="1400" b="1" dirty="0">
                <a:solidFill>
                  <a:schemeClr val="tx1"/>
                </a:solidFill>
              </a:rPr>
              <a:t>2014 MAEDS Fall Conference</a:t>
            </a:r>
            <a:br>
              <a:rPr lang="en-US" sz="1400" dirty="0">
                <a:solidFill>
                  <a:schemeClr val="tx1"/>
                </a:solidFill>
              </a:rPr>
            </a:br>
            <a:r>
              <a:rPr lang="en-US" sz="1400" dirty="0">
                <a:solidFill>
                  <a:schemeClr val="tx1"/>
                </a:solidFill>
              </a:rPr>
              <a:t>Presented ‘</a:t>
            </a:r>
            <a:r>
              <a:rPr lang="en-US" sz="1400" dirty="0">
                <a:solidFill>
                  <a:schemeClr val="accent2"/>
                </a:solidFill>
                <a:hlinkClick r:id="rId6">
                  <a:extLst>
                    <a:ext uri="{A12FA001-AC4F-418D-AE19-62706E023703}">
                      <ahyp:hlinkClr xmlns:ahyp="http://schemas.microsoft.com/office/drawing/2018/hyperlinkcolor" val="tx"/>
                    </a:ext>
                  </a:extLst>
                </a:hlinkClick>
              </a:rPr>
              <a:t>PADT and SCCM</a:t>
            </a:r>
            <a:r>
              <a:rPr lang="en-US" sz="1400" dirty="0">
                <a:solidFill>
                  <a:schemeClr val="tx1"/>
                </a:solidFill>
              </a:rPr>
              <a:t>’</a:t>
            </a:r>
          </a:p>
          <a:p>
            <a:r>
              <a:rPr lang="en-US" sz="1400" b="1" dirty="0">
                <a:solidFill>
                  <a:schemeClr val="tx1"/>
                </a:solidFill>
              </a:rPr>
              <a:t>2015 MAEDS Spring PD Day</a:t>
            </a:r>
            <a:br>
              <a:rPr lang="en-US" sz="1400" dirty="0">
                <a:solidFill>
                  <a:schemeClr val="tx1"/>
                </a:solidFill>
              </a:rPr>
            </a:br>
            <a:r>
              <a:rPr lang="en-US" sz="1400" dirty="0">
                <a:solidFill>
                  <a:schemeClr val="tx1"/>
                </a:solidFill>
              </a:rPr>
              <a:t>Presented ‘</a:t>
            </a:r>
            <a:r>
              <a:rPr lang="en-US" sz="1400" dirty="0" err="1">
                <a:solidFill>
                  <a:schemeClr val="accent2"/>
                </a:solidFill>
                <a:hlinkClick r:id="rId7">
                  <a:extLst>
                    <a:ext uri="{A12FA001-AC4F-418D-AE19-62706E023703}">
                      <ahyp:hlinkClr xmlns:ahyp="http://schemas.microsoft.com/office/drawing/2018/hyperlinkcolor" val="tx"/>
                    </a:ext>
                  </a:extLst>
                </a:hlinkClick>
              </a:rPr>
              <a:t>ConfigMgr</a:t>
            </a:r>
            <a:r>
              <a:rPr lang="en-US" sz="1400" dirty="0">
                <a:solidFill>
                  <a:schemeClr val="accent2"/>
                </a:solidFill>
                <a:hlinkClick r:id="rId7">
                  <a:extLst>
                    <a:ext uri="{A12FA001-AC4F-418D-AE19-62706E023703}">
                      <ahyp:hlinkClr xmlns:ahyp="http://schemas.microsoft.com/office/drawing/2018/hyperlinkcolor" val="tx"/>
                    </a:ext>
                  </a:extLst>
                </a:hlinkClick>
              </a:rPr>
              <a:t> panel</a:t>
            </a:r>
            <a:r>
              <a:rPr lang="en-US" sz="1400" dirty="0">
                <a:solidFill>
                  <a:schemeClr val="tx1"/>
                </a:solidFill>
              </a:rPr>
              <a:t>’ for a half day session.</a:t>
            </a:r>
          </a:p>
          <a:p>
            <a:r>
              <a:rPr lang="en-US" sz="1400" b="1" dirty="0">
                <a:solidFill>
                  <a:schemeClr val="tx1"/>
                </a:solidFill>
              </a:rPr>
              <a:t>2015 MAEDS Fall Conference</a:t>
            </a:r>
            <a:br>
              <a:rPr lang="en-US" sz="1400" dirty="0">
                <a:solidFill>
                  <a:schemeClr val="tx1"/>
                </a:solidFill>
              </a:rPr>
            </a:br>
            <a:r>
              <a:rPr lang="en-US" sz="1400" dirty="0">
                <a:solidFill>
                  <a:schemeClr val="tx1"/>
                </a:solidFill>
              </a:rPr>
              <a:t>Presented ‘</a:t>
            </a:r>
            <a:r>
              <a:rPr lang="en-US" sz="1400" dirty="0">
                <a:solidFill>
                  <a:schemeClr val="accent2"/>
                </a:solidFill>
                <a:hlinkClick r:id="rId8">
                  <a:extLst>
                    <a:ext uri="{A12FA001-AC4F-418D-AE19-62706E023703}">
                      <ahyp:hlinkClr xmlns:ahyp="http://schemas.microsoft.com/office/drawing/2018/hyperlinkcolor" val="tx"/>
                    </a:ext>
                  </a:extLst>
                </a:hlinkClick>
              </a:rPr>
              <a:t>Automate ALL THE THINGS with PowerShell App Deployment Toolkit</a:t>
            </a:r>
            <a:r>
              <a:rPr lang="en-US" sz="1400" dirty="0">
                <a:solidFill>
                  <a:schemeClr val="tx1"/>
                </a:solidFill>
              </a:rPr>
              <a:t>’</a:t>
            </a:r>
          </a:p>
          <a:p>
            <a:r>
              <a:rPr lang="en-US" sz="1400" b="1" dirty="0">
                <a:solidFill>
                  <a:schemeClr val="tx1"/>
                </a:solidFill>
              </a:rPr>
              <a:t>2017 MAEDS Fall Conference</a:t>
            </a:r>
            <a:br>
              <a:rPr lang="en-US" sz="1400" dirty="0">
                <a:solidFill>
                  <a:schemeClr val="tx1"/>
                </a:solidFill>
              </a:rPr>
            </a:br>
            <a:r>
              <a:rPr lang="en-US" sz="1400" dirty="0">
                <a:solidFill>
                  <a:schemeClr val="tx1"/>
                </a:solidFill>
              </a:rPr>
              <a:t>Presented ‘</a:t>
            </a:r>
            <a:r>
              <a:rPr lang="en-US" sz="1400" dirty="0">
                <a:solidFill>
                  <a:schemeClr val="accent2"/>
                </a:solidFill>
                <a:hlinkClick r:id="rId9">
                  <a:extLst>
                    <a:ext uri="{A12FA001-AC4F-418D-AE19-62706E023703}">
                      <ahyp:hlinkClr xmlns:ahyp="http://schemas.microsoft.com/office/drawing/2018/hyperlinkcolor" val="tx"/>
                    </a:ext>
                  </a:extLst>
                </a:hlinkClick>
              </a:rPr>
              <a:t>PowerShell – Intro session for those that have been too afraid to take the plunge</a:t>
            </a:r>
            <a:r>
              <a:rPr lang="en-US" sz="1400" dirty="0">
                <a:solidFill>
                  <a:schemeClr val="tx1"/>
                </a:solidFill>
              </a:rPr>
              <a:t>’</a:t>
            </a:r>
          </a:p>
          <a:p>
            <a:r>
              <a:rPr lang="en-US" sz="1400" b="1" dirty="0">
                <a:solidFill>
                  <a:schemeClr val="tx1"/>
                </a:solidFill>
              </a:rPr>
              <a:t>2018 MAEDS Fall Conference</a:t>
            </a:r>
            <a:br>
              <a:rPr lang="en-US" sz="1400" dirty="0">
                <a:solidFill>
                  <a:schemeClr val="tx1"/>
                </a:solidFill>
              </a:rPr>
            </a:br>
            <a:r>
              <a:rPr lang="en-US" sz="1400" dirty="0">
                <a:solidFill>
                  <a:schemeClr val="tx1"/>
                </a:solidFill>
              </a:rPr>
              <a:t>Presented ‘</a:t>
            </a:r>
            <a:r>
              <a:rPr lang="en-US" sz="1400" dirty="0">
                <a:solidFill>
                  <a:schemeClr val="accent2"/>
                </a:solidFill>
                <a:hlinkClick r:id="rId10">
                  <a:extLst>
                    <a:ext uri="{A12FA001-AC4F-418D-AE19-62706E023703}">
                      <ahyp:hlinkClr xmlns:ahyp="http://schemas.microsoft.com/office/drawing/2018/hyperlinkcolor" val="tx"/>
                    </a:ext>
                  </a:extLst>
                </a:hlinkClick>
              </a:rPr>
              <a:t>PowerShell - Intermediate Session for Those That Overcame Their Fears and Took the Plunge</a:t>
            </a:r>
            <a:r>
              <a:rPr lang="en-US" sz="1400" dirty="0">
                <a:solidFill>
                  <a:schemeClr val="tx1"/>
                </a:solidFill>
              </a:rPr>
              <a:t>’</a:t>
            </a:r>
          </a:p>
          <a:p>
            <a:r>
              <a:rPr lang="en-US" sz="1400" b="1" dirty="0">
                <a:solidFill>
                  <a:schemeClr val="tx1"/>
                </a:solidFill>
              </a:rPr>
              <a:t>2019 MACUL Pre Con Workshop</a:t>
            </a:r>
            <a:br>
              <a:rPr lang="en-US" sz="1400" dirty="0">
                <a:solidFill>
                  <a:schemeClr val="tx1"/>
                </a:solidFill>
              </a:rPr>
            </a:br>
            <a:r>
              <a:rPr lang="en-US" sz="1400" dirty="0">
                <a:solidFill>
                  <a:schemeClr val="tx1"/>
                </a:solidFill>
              </a:rPr>
              <a:t>Presented ‘</a:t>
            </a:r>
            <a:r>
              <a:rPr lang="en-US" sz="1400" dirty="0">
                <a:solidFill>
                  <a:schemeClr val="accent2"/>
                </a:solidFill>
                <a:hlinkClick r:id="rId11">
                  <a:extLst>
                    <a:ext uri="{A12FA001-AC4F-418D-AE19-62706E023703}">
                      <ahyp:hlinkClr xmlns:ahyp="http://schemas.microsoft.com/office/drawing/2018/hyperlinkcolor" val="tx"/>
                    </a:ext>
                  </a:extLst>
                </a:hlinkClick>
              </a:rPr>
              <a:t>Office 365 Admin Training</a:t>
            </a:r>
            <a:r>
              <a:rPr lang="en-US" sz="1400" dirty="0">
                <a:solidFill>
                  <a:schemeClr val="tx1"/>
                </a:solidFill>
              </a:rPr>
              <a:t>’</a:t>
            </a:r>
          </a:p>
        </p:txBody>
      </p:sp>
      <p:sp>
        <p:nvSpPr>
          <p:cNvPr id="6" name="Text Placeholder 5">
            <a:extLst>
              <a:ext uri="{FF2B5EF4-FFF2-40B4-BE49-F238E27FC236}">
                <a16:creationId xmlns:a16="http://schemas.microsoft.com/office/drawing/2014/main" id="{DB404A8C-A78E-4FB3-A8EC-2E2CE24616C8}"/>
              </a:ext>
            </a:extLst>
          </p:cNvPr>
          <p:cNvSpPr>
            <a:spLocks noGrp="1"/>
          </p:cNvSpPr>
          <p:nvPr>
            <p:ph type="body" sz="half" idx="2"/>
          </p:nvPr>
        </p:nvSpPr>
        <p:spPr/>
        <p:txBody>
          <a:bodyPr vert="horz" lIns="91440" tIns="45720" rIns="91440" bIns="45720" rtlCol="0" anchor="t">
            <a:normAutofit fontScale="70000" lnSpcReduction="20000"/>
          </a:bodyPr>
          <a:lstStyle/>
          <a:p>
            <a:pPr marL="285750" indent="-285750">
              <a:buFont typeface="Courier New" panose="02070309020205020404" pitchFamily="49" charset="0"/>
              <a:buChar char="o"/>
            </a:pPr>
            <a:r>
              <a:rPr lang="en-US" dirty="0">
                <a:solidFill>
                  <a:schemeClr val="bg1"/>
                </a:solidFill>
              </a:rPr>
              <a:t>20 Years In K12 Technology</a:t>
            </a:r>
          </a:p>
          <a:p>
            <a:pPr marL="742950" lvl="1" indent="-285750">
              <a:buFont typeface="Courier New" panose="02070309020205020404" pitchFamily="49" charset="0"/>
              <a:buChar char="o"/>
            </a:pPr>
            <a:r>
              <a:rPr lang="en-US" dirty="0">
                <a:solidFill>
                  <a:schemeClr val="bg1"/>
                </a:solidFill>
              </a:rPr>
              <a:t>Intern, Tech, Coordinator, Engineer</a:t>
            </a:r>
            <a:endParaRPr lang="en-US" dirty="0">
              <a:solidFill>
                <a:schemeClr val="bg1"/>
              </a:solidFill>
              <a:cs typeface="Calibri"/>
            </a:endParaRPr>
          </a:p>
          <a:p>
            <a:pPr marL="285750" indent="-285750">
              <a:buFont typeface="Courier New" panose="02070309020205020404" pitchFamily="49" charset="0"/>
              <a:buChar char="o"/>
            </a:pPr>
            <a:r>
              <a:rPr lang="en-US" dirty="0">
                <a:solidFill>
                  <a:schemeClr val="bg1"/>
                </a:solidFill>
              </a:rPr>
              <a:t>Lifelong Learner</a:t>
            </a:r>
            <a:endParaRPr lang="en-US" dirty="0">
              <a:solidFill>
                <a:schemeClr val="bg1"/>
              </a:solidFill>
              <a:cs typeface="Calibri"/>
            </a:endParaRPr>
          </a:p>
          <a:p>
            <a:pPr marL="742950" lvl="1" indent="-285750">
              <a:buFont typeface="Courier New" panose="02070309020205020404" pitchFamily="49" charset="0"/>
              <a:buChar char="o"/>
            </a:pPr>
            <a:r>
              <a:rPr lang="en-US" dirty="0">
                <a:solidFill>
                  <a:schemeClr val="bg1"/>
                </a:solidFill>
              </a:rPr>
              <a:t>/r/sysadmin, /r/k12sysadmin, RSS feeds</a:t>
            </a:r>
            <a:endParaRPr lang="en-US" dirty="0">
              <a:solidFill>
                <a:schemeClr val="bg1"/>
              </a:solidFill>
              <a:cs typeface="Calibri"/>
            </a:endParaRPr>
          </a:p>
          <a:p>
            <a:pPr marL="285750" indent="-285750">
              <a:buFont typeface="Courier New" panose="02070309020205020404" pitchFamily="49" charset="0"/>
              <a:buChar char="o"/>
            </a:pPr>
            <a:r>
              <a:rPr lang="en-US" dirty="0">
                <a:solidFill>
                  <a:schemeClr val="bg1"/>
                </a:solidFill>
              </a:rPr>
              <a:t>Relentlessly Inquisitive</a:t>
            </a:r>
            <a:endParaRPr lang="en-US" dirty="0">
              <a:solidFill>
                <a:schemeClr val="bg1"/>
              </a:solidFill>
              <a:cs typeface="Calibri"/>
            </a:endParaRPr>
          </a:p>
          <a:p>
            <a:pPr marL="742950" lvl="1" indent="-285750">
              <a:buFont typeface="Courier New" panose="02070309020205020404" pitchFamily="49" charset="0"/>
              <a:buChar char="o"/>
            </a:pPr>
            <a:r>
              <a:rPr lang="en-US" dirty="0">
                <a:solidFill>
                  <a:schemeClr val="bg1"/>
                </a:solidFill>
              </a:rPr>
              <a:t>Let’s Ask The </a:t>
            </a:r>
            <a:r>
              <a:rPr lang="en-US" dirty="0" err="1">
                <a:solidFill>
                  <a:schemeClr val="bg1"/>
                </a:solidFill>
              </a:rPr>
              <a:t>WinAdmins</a:t>
            </a:r>
            <a:r>
              <a:rPr lang="en-US" dirty="0">
                <a:solidFill>
                  <a:schemeClr val="bg1"/>
                </a:solidFill>
              </a:rPr>
              <a:t> Slack</a:t>
            </a:r>
            <a:endParaRPr lang="en-US" dirty="0">
              <a:solidFill>
                <a:schemeClr val="bg1"/>
              </a:solidFill>
              <a:cs typeface="Calibri"/>
            </a:endParaRPr>
          </a:p>
          <a:p>
            <a:pPr marL="285750" indent="-285750">
              <a:buFont typeface="Courier New" panose="02070309020205020404" pitchFamily="49" charset="0"/>
              <a:buChar char="o"/>
            </a:pPr>
            <a:r>
              <a:rPr lang="en-US" dirty="0">
                <a:solidFill>
                  <a:schemeClr val="bg1"/>
                </a:solidFill>
              </a:rPr>
              <a:t>Problem Solver</a:t>
            </a:r>
            <a:endParaRPr lang="en-US" dirty="0">
              <a:solidFill>
                <a:schemeClr val="bg1"/>
              </a:solidFill>
              <a:cs typeface="Calibri"/>
            </a:endParaRPr>
          </a:p>
          <a:p>
            <a:pPr marL="742950" lvl="1" indent="-285750">
              <a:buFont typeface="Courier New" panose="02070309020205020404" pitchFamily="49" charset="0"/>
              <a:buChar char="o"/>
            </a:pPr>
            <a:r>
              <a:rPr lang="en-US" dirty="0">
                <a:solidFill>
                  <a:schemeClr val="bg1"/>
                </a:solidFill>
              </a:rPr>
              <a:t>Professional Googler</a:t>
            </a:r>
            <a:endParaRPr lang="en-US" dirty="0">
              <a:solidFill>
                <a:schemeClr val="bg1"/>
              </a:solidFill>
              <a:cs typeface="Calibri"/>
            </a:endParaRPr>
          </a:p>
          <a:p>
            <a:pPr marL="285750" indent="-285750">
              <a:buFont typeface="Courier New" panose="02070309020205020404" pitchFamily="49" charset="0"/>
              <a:buChar char="o"/>
            </a:pPr>
            <a:r>
              <a:rPr lang="en-US" dirty="0">
                <a:solidFill>
                  <a:schemeClr val="bg1"/>
                </a:solidFill>
              </a:rPr>
              <a:t>Voracious Reader</a:t>
            </a:r>
            <a:endParaRPr lang="en-US" dirty="0">
              <a:solidFill>
                <a:schemeClr val="bg1"/>
              </a:solidFill>
              <a:cs typeface="Calibri"/>
            </a:endParaRPr>
          </a:p>
          <a:p>
            <a:pPr marL="742950" lvl="1" indent="-285750">
              <a:buFont typeface="Courier New" panose="02070309020205020404" pitchFamily="49" charset="0"/>
              <a:buChar char="o"/>
            </a:pPr>
            <a:r>
              <a:rPr lang="en-US" dirty="0">
                <a:solidFill>
                  <a:schemeClr val="bg1"/>
                </a:solidFill>
                <a:hlinkClick r:id="rId12">
                  <a:extLst>
                    <a:ext uri="{A12FA001-AC4F-418D-AE19-62706E023703}">
                      <ahyp:hlinkClr xmlns:ahyp="http://schemas.microsoft.com/office/drawing/2018/hyperlinkcolor" val="tx"/>
                    </a:ext>
                  </a:extLst>
                </a:hlinkClick>
              </a:rPr>
              <a:t>docs.microsoft.com</a:t>
            </a:r>
            <a:endParaRPr lang="en-US" dirty="0">
              <a:solidFill>
                <a:schemeClr val="bg1"/>
              </a:solidFill>
              <a:cs typeface="Calibri"/>
            </a:endParaRPr>
          </a:p>
          <a:p>
            <a:pPr marL="285750" indent="-285750">
              <a:buFont typeface="Courier New" panose="02070309020205020404" pitchFamily="49" charset="0"/>
              <a:buChar char="o"/>
            </a:pPr>
            <a:r>
              <a:rPr lang="en-US" dirty="0">
                <a:solidFill>
                  <a:schemeClr val="bg1"/>
                </a:solidFill>
              </a:rPr>
              <a:t>Community Minded</a:t>
            </a:r>
            <a:endParaRPr lang="en-US" dirty="0">
              <a:solidFill>
                <a:schemeClr val="bg1"/>
              </a:solidFill>
              <a:cs typeface="Calibri"/>
            </a:endParaRPr>
          </a:p>
          <a:p>
            <a:pPr marL="742950" lvl="1" indent="-285750">
              <a:buFont typeface="Courier New" panose="02070309020205020404" pitchFamily="49" charset="0"/>
              <a:buChar char="o"/>
            </a:pPr>
            <a:r>
              <a:rPr lang="en-US" dirty="0">
                <a:solidFill>
                  <a:schemeClr val="bg1"/>
                </a:solidFill>
                <a:hlinkClick r:id="rId13">
                  <a:extLst>
                    <a:ext uri="{A12FA001-AC4F-418D-AE19-62706E023703}">
                      <ahyp:hlinkClr xmlns:ahyp="http://schemas.microsoft.com/office/drawing/2018/hyperlinkcolor" val="tx"/>
                    </a:ext>
                  </a:extLst>
                </a:hlinkClick>
              </a:rPr>
              <a:t>MAEDS</a:t>
            </a:r>
            <a:r>
              <a:rPr lang="en-US" dirty="0">
                <a:solidFill>
                  <a:schemeClr val="bg1"/>
                </a:solidFill>
              </a:rPr>
              <a:t>, </a:t>
            </a:r>
            <a:r>
              <a:rPr lang="en-US" dirty="0">
                <a:solidFill>
                  <a:schemeClr val="bg1"/>
                </a:solidFill>
                <a:hlinkClick r:id="rId14">
                  <a:extLst>
                    <a:ext uri="{A12FA001-AC4F-418D-AE19-62706E023703}">
                      <ahyp:hlinkClr xmlns:ahyp="http://schemas.microsoft.com/office/drawing/2018/hyperlinkcolor" val="tx"/>
                    </a:ext>
                  </a:extLst>
                </a:hlinkClick>
              </a:rPr>
              <a:t>MISCUG</a:t>
            </a:r>
            <a:r>
              <a:rPr lang="en-US" dirty="0">
                <a:solidFill>
                  <a:schemeClr val="bg1"/>
                </a:solidFill>
              </a:rPr>
              <a:t>, WMISMUG, MMS</a:t>
            </a:r>
            <a:endParaRPr lang="en-US" dirty="0">
              <a:solidFill>
                <a:schemeClr val="bg1"/>
              </a:solidFill>
              <a:cs typeface="Calibri"/>
            </a:endParaRPr>
          </a:p>
          <a:p>
            <a:pPr marL="285750" indent="-285750">
              <a:buFont typeface="Courier New" panose="02070309020205020404" pitchFamily="49" charset="0"/>
              <a:buChar char="o"/>
            </a:pPr>
            <a:r>
              <a:rPr lang="en-US" dirty="0">
                <a:solidFill>
                  <a:schemeClr val="bg1"/>
                </a:solidFill>
                <a:hlinkClick r:id="rId15">
                  <a:extLst>
                    <a:ext uri="{A12FA001-AC4F-418D-AE19-62706E023703}">
                      <ahyp:hlinkClr xmlns:ahyp="http://schemas.microsoft.com/office/drawing/2018/hyperlinkcolor" val="tx"/>
                    </a:ext>
                  </a:extLst>
                </a:hlinkClick>
              </a:rPr>
              <a:t>#</a:t>
            </a:r>
            <a:r>
              <a:rPr lang="en-US" dirty="0" err="1">
                <a:solidFill>
                  <a:schemeClr val="bg1"/>
                </a:solidFill>
                <a:hlinkClick r:id="rId15">
                  <a:extLst>
                    <a:ext uri="{A12FA001-AC4F-418D-AE19-62706E023703}">
                      <ahyp:hlinkClr xmlns:ahyp="http://schemas.microsoft.com/office/drawing/2018/hyperlinkcolor" val="tx"/>
                    </a:ext>
                  </a:extLst>
                </a:hlinkClick>
              </a:rPr>
              <a:t>ImpostorSyndromeBeDamned</a:t>
            </a:r>
            <a:endParaRPr lang="en-US" dirty="0">
              <a:solidFill>
                <a:schemeClr val="bg1"/>
              </a:solidFill>
            </a:endParaRPr>
          </a:p>
          <a:p>
            <a:pPr marL="742950" lvl="1" indent="-285750">
              <a:buFont typeface="Courier New" panose="02070309020205020404" pitchFamily="49" charset="0"/>
              <a:buChar char="o"/>
            </a:pPr>
            <a:r>
              <a:rPr lang="en-US" dirty="0">
                <a:solidFill>
                  <a:schemeClr val="bg1"/>
                </a:solidFill>
              </a:rPr>
              <a:t>Own what you know. Be confident, not arrogant. Ask questions. </a:t>
            </a:r>
            <a:r>
              <a:rPr lang="en-US" i="1" dirty="0">
                <a:solidFill>
                  <a:schemeClr val="bg1"/>
                </a:solidFill>
              </a:rPr>
              <a:t>Be wrong. </a:t>
            </a:r>
            <a:r>
              <a:rPr lang="en-US" dirty="0">
                <a:solidFill>
                  <a:schemeClr val="bg1"/>
                </a:solidFill>
              </a:rPr>
              <a:t>But don’t be silent, and don’t think you don’t belong in the group.</a:t>
            </a:r>
            <a:endParaRPr lang="en-US" dirty="0">
              <a:solidFill>
                <a:schemeClr val="bg1"/>
              </a:solidFill>
              <a:cs typeface="Calibri" panose="020F0502020204030204"/>
            </a:endParaRPr>
          </a:p>
        </p:txBody>
      </p:sp>
      <p:pic>
        <p:nvPicPr>
          <p:cNvPr id="8" name="Picture 7" descr="A screenshot of a cell phone&#10;&#10;Description automatically generated">
            <a:hlinkClick r:id="rId16"/>
            <a:extLst>
              <a:ext uri="{FF2B5EF4-FFF2-40B4-BE49-F238E27FC236}">
                <a16:creationId xmlns:a16="http://schemas.microsoft.com/office/drawing/2014/main" id="{A5A32089-A6C0-4CA3-BF65-AC2D8D2D3273}"/>
              </a:ext>
            </a:extLst>
          </p:cNvPr>
          <p:cNvPicPr>
            <a:picLocks noChangeAspect="1"/>
          </p:cNvPicPr>
          <p:nvPr/>
        </p:nvPicPr>
        <p:blipFill>
          <a:blip r:embed="rId17"/>
          <a:stretch>
            <a:fillRect/>
          </a:stretch>
        </p:blipFill>
        <p:spPr>
          <a:xfrm>
            <a:off x="457200" y="548638"/>
            <a:ext cx="2795089" cy="1684607"/>
          </a:xfrm>
          <a:prstGeom prst="rect">
            <a:avLst/>
          </a:prstGeom>
        </p:spPr>
      </p:pic>
      <p:sp>
        <p:nvSpPr>
          <p:cNvPr id="7" name="Slide Number Placeholder 1">
            <a:extLst>
              <a:ext uri="{FF2B5EF4-FFF2-40B4-BE49-F238E27FC236}">
                <a16:creationId xmlns:a16="http://schemas.microsoft.com/office/drawing/2014/main" id="{53E866C6-9C4E-4CF3-A3C3-7862EF467711}"/>
              </a:ext>
            </a:extLst>
          </p:cNvPr>
          <p:cNvSpPr>
            <a:spLocks noGrp="1"/>
          </p:cNvSpPr>
          <p:nvPr>
            <p:ph type="sldNum" sz="quarter" idx="12"/>
          </p:nvPr>
        </p:nvSpPr>
        <p:spPr>
          <a:xfrm>
            <a:off x="9900458" y="6459785"/>
            <a:ext cx="1312025" cy="365125"/>
          </a:xfrm>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1901330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7"/>
        <p:cNvGrpSpPr/>
        <p:nvPr/>
      </p:nvGrpSpPr>
      <p:grpSpPr>
        <a:xfrm>
          <a:off x="0" y="0"/>
          <a:ext cx="0" cy="0"/>
          <a:chOff x="0" y="0"/>
          <a:chExt cx="0" cy="0"/>
        </a:xfrm>
      </p:grpSpPr>
      <p:sp>
        <p:nvSpPr>
          <p:cNvPr id="234" name="Rectangle 23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6" name="Rectangle 23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8" name="Straight Connector 23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0" name="Rectangle 239">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9" name="Shape 229"/>
          <p:cNvSpPr txBox="1">
            <a:spLocks noGrp="1"/>
          </p:cNvSpPr>
          <p:nvPr>
            <p:ph type="title"/>
          </p:nvPr>
        </p:nvSpPr>
        <p:spPr>
          <a:xfrm>
            <a:off x="3836504" y="758952"/>
            <a:ext cx="7319175" cy="3566160"/>
          </a:xfrm>
          <a:prstGeom prst="rect">
            <a:avLst/>
          </a:prstGeom>
        </p:spPr>
        <p:txBody>
          <a:bodyPr vert="horz" lIns="91440" tIns="45720" rIns="91440" bIns="45720" rtlCol="0" anchor="b" anchorCtr="0">
            <a:normAutofit/>
          </a:bodyPr>
          <a:lstStyle/>
          <a:p>
            <a:pPr>
              <a:buClr>
                <a:schemeClr val="dk1"/>
              </a:buClr>
              <a:buSzPct val="25000"/>
            </a:pPr>
            <a:r>
              <a:rPr lang="en-US" sz="8000" b="1">
                <a:solidFill>
                  <a:schemeClr val="tx1">
                    <a:lumMod val="85000"/>
                    <a:lumOff val="15000"/>
                  </a:schemeClr>
                </a:solidFill>
                <a:sym typeface="Roboto Slab"/>
                <a:rtl val="0"/>
              </a:rPr>
              <a:t>Examples</a:t>
            </a:r>
          </a:p>
        </p:txBody>
      </p:sp>
      <p:pic>
        <p:nvPicPr>
          <p:cNvPr id="169" name="Graphic 168" descr="Classroom">
            <a:extLst>
              <a:ext uri="{FF2B5EF4-FFF2-40B4-BE49-F238E27FC236}">
                <a16:creationId xmlns:a16="http://schemas.microsoft.com/office/drawing/2014/main" id="{7D1B1473-D32D-45E2-8996-87E8EAD103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9818" y="1944907"/>
            <a:ext cx="2449486" cy="2449486"/>
          </a:xfrm>
          <a:prstGeom prst="rect">
            <a:avLst/>
          </a:prstGeom>
        </p:spPr>
      </p:pic>
      <p:sp>
        <p:nvSpPr>
          <p:cNvPr id="244" name="Rectangle 243">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Rectangle 245">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4">
            <a:extLst>
              <a:ext uri="{FF2B5EF4-FFF2-40B4-BE49-F238E27FC236}">
                <a16:creationId xmlns:a16="http://schemas.microsoft.com/office/drawing/2014/main" id="{5BF29EBD-B22F-4AFF-A9D7-06E414E120F2}"/>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4FAB73BC-B049-4115-A692-8D63A059BFB8}" type="slidenum">
              <a:rPr lang="en-US" smtClean="0"/>
              <a:pPr defTabSz="914400">
                <a:spcAft>
                  <a:spcPts val="600"/>
                </a:spcAft>
              </a:pPr>
              <a:t>30</a:t>
            </a:fld>
            <a:endParaRPr lang="en-US"/>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Rectangle 15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social media post&#10;&#10;Description automatically generated">
            <a:extLst>
              <a:ext uri="{FF2B5EF4-FFF2-40B4-BE49-F238E27FC236}">
                <a16:creationId xmlns:a16="http://schemas.microsoft.com/office/drawing/2014/main" id="{E1A6505C-59C6-456C-8126-8542D3D9FAF2}"/>
              </a:ext>
            </a:extLst>
          </p:cNvPr>
          <p:cNvPicPr>
            <a:picLocks noChangeAspect="1"/>
          </p:cNvPicPr>
          <p:nvPr/>
        </p:nvPicPr>
        <p:blipFill>
          <a:blip r:embed="rId2"/>
          <a:stretch>
            <a:fillRect/>
          </a:stretch>
        </p:blipFill>
        <p:spPr>
          <a:xfrm>
            <a:off x="943356" y="1086984"/>
            <a:ext cx="10337292" cy="4677625"/>
          </a:xfrm>
          <a:prstGeom prst="rect">
            <a:avLst/>
          </a:prstGeom>
        </p:spPr>
      </p:pic>
      <p:sp>
        <p:nvSpPr>
          <p:cNvPr id="3" name="Slide Number Placeholder 2">
            <a:extLst>
              <a:ext uri="{FF2B5EF4-FFF2-40B4-BE49-F238E27FC236}">
                <a16:creationId xmlns:a16="http://schemas.microsoft.com/office/drawing/2014/main" id="{A05822E7-CFC0-4D13-86D8-6157FFAD1E9F}"/>
              </a:ext>
            </a:extLst>
          </p:cNvPr>
          <p:cNvSpPr>
            <a:spLocks noGrp="1"/>
          </p:cNvSpPr>
          <p:nvPr>
            <p:ph type="sldNum" sz="quarter" idx="12"/>
          </p:nvPr>
        </p:nvSpPr>
        <p:spPr>
          <a:xfrm>
            <a:off x="9900458" y="6459785"/>
            <a:ext cx="1312025" cy="365125"/>
          </a:xfrm>
        </p:spPr>
        <p:txBody>
          <a:bodyPr vert="horz" lIns="91440" tIns="45720" rIns="91440" bIns="45720" rtlCol="0">
            <a:normAutofit/>
          </a:bodyPr>
          <a:lstStyle/>
          <a:p>
            <a:pPr>
              <a:spcAft>
                <a:spcPts val="600"/>
              </a:spcAft>
            </a:pPr>
            <a:fld id="{4FAB73BC-B049-4115-A692-8D63A059BFB8}" type="slidenum">
              <a:rPr lang="en-US" smtClean="0"/>
              <a:pPr>
                <a:spcAft>
                  <a:spcPts val="600"/>
                </a:spcAft>
              </a:pPr>
              <a:t>31</a:t>
            </a:fld>
            <a:endParaRPr lang="en-US"/>
          </a:p>
        </p:txBody>
      </p:sp>
      <p:sp>
        <p:nvSpPr>
          <p:cNvPr id="156" name="TextBox 155">
            <a:extLst>
              <a:ext uri="{FF2B5EF4-FFF2-40B4-BE49-F238E27FC236}">
                <a16:creationId xmlns:a16="http://schemas.microsoft.com/office/drawing/2014/main" id="{591D78C3-09EE-4F03-89CB-9E75262627FD}"/>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rPr>
              <a:t>My Trusty Old BAT </a:t>
            </a:r>
            <a:r>
              <a:rPr lang="en-US" dirty="0" err="1">
                <a:solidFill>
                  <a:schemeClr val="bg1"/>
                </a:solidFill>
              </a:rPr>
              <a:t>Cheatsheet</a:t>
            </a:r>
            <a:endParaRPr lang="en-US" dirty="0">
              <a:solidFill>
                <a:schemeClr val="bg1"/>
              </a:solidFill>
            </a:endParaRPr>
          </a:p>
        </p:txBody>
      </p:sp>
    </p:spTree>
    <p:extLst>
      <p:ext uri="{BB962C8B-B14F-4D97-AF65-F5344CB8AC3E}">
        <p14:creationId xmlns:p14="http://schemas.microsoft.com/office/powerpoint/2010/main" val="1985506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36A741-04FE-40D5-9A2D-0F283BE7B235}"/>
              </a:ext>
            </a:extLst>
          </p:cNvPr>
          <p:cNvPicPr>
            <a:picLocks noChangeAspect="1"/>
          </p:cNvPicPr>
          <p:nvPr/>
        </p:nvPicPr>
        <p:blipFill>
          <a:blip r:embed="rId2"/>
          <a:stretch>
            <a:fillRect/>
          </a:stretch>
        </p:blipFill>
        <p:spPr>
          <a:xfrm>
            <a:off x="943356" y="1203279"/>
            <a:ext cx="10337292" cy="4445036"/>
          </a:xfrm>
          <a:prstGeom prst="rect">
            <a:avLst/>
          </a:prstGeom>
        </p:spPr>
      </p:pic>
      <p:sp>
        <p:nvSpPr>
          <p:cNvPr id="3" name="Slide Number Placeholder 2">
            <a:extLst>
              <a:ext uri="{FF2B5EF4-FFF2-40B4-BE49-F238E27FC236}">
                <a16:creationId xmlns:a16="http://schemas.microsoft.com/office/drawing/2014/main" id="{A05822E7-CFC0-4D13-86D8-6157FFAD1E9F}"/>
              </a:ext>
            </a:extLst>
          </p:cNvPr>
          <p:cNvSpPr>
            <a:spLocks noGrp="1"/>
          </p:cNvSpPr>
          <p:nvPr>
            <p:ph type="sldNum" sz="quarter" idx="12"/>
          </p:nvPr>
        </p:nvSpPr>
        <p:spPr>
          <a:xfrm>
            <a:off x="9900458" y="6459785"/>
            <a:ext cx="1312025" cy="365125"/>
          </a:xfrm>
        </p:spPr>
        <p:txBody>
          <a:bodyPr vert="horz" lIns="91440" tIns="45720" rIns="91440" bIns="45720" rtlCol="0">
            <a:normAutofit/>
          </a:bodyPr>
          <a:lstStyle/>
          <a:p>
            <a:pPr>
              <a:spcAft>
                <a:spcPts val="600"/>
              </a:spcAft>
            </a:pPr>
            <a:fld id="{4FAB73BC-B049-4115-A692-8D63A059BFB8}" type="slidenum">
              <a:rPr lang="en-US" smtClean="0"/>
              <a:pPr>
                <a:spcAft>
                  <a:spcPts val="600"/>
                </a:spcAft>
              </a:pPr>
              <a:t>32</a:t>
            </a:fld>
            <a:endParaRPr lang="en-US"/>
          </a:p>
        </p:txBody>
      </p:sp>
      <p:sp>
        <p:nvSpPr>
          <p:cNvPr id="14" name="TextBox 13">
            <a:extLst>
              <a:ext uri="{FF2B5EF4-FFF2-40B4-BE49-F238E27FC236}">
                <a16:creationId xmlns:a16="http://schemas.microsoft.com/office/drawing/2014/main" id="{1A0D97EA-A7BA-4F6E-BCEB-DA8C759D25BF}"/>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rPr>
              <a:t>My Old Java Installer</a:t>
            </a:r>
          </a:p>
        </p:txBody>
      </p:sp>
    </p:spTree>
    <p:extLst>
      <p:ext uri="{BB962C8B-B14F-4D97-AF65-F5344CB8AC3E}">
        <p14:creationId xmlns:p14="http://schemas.microsoft.com/office/powerpoint/2010/main" val="605357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D8A3D3D-A5AE-480E-9E16-C515E85CBC76}"/>
              </a:ext>
            </a:extLst>
          </p:cNvPr>
          <p:cNvPicPr>
            <a:picLocks noChangeAspect="1"/>
          </p:cNvPicPr>
          <p:nvPr/>
        </p:nvPicPr>
        <p:blipFill>
          <a:blip r:embed="rId2"/>
          <a:stretch>
            <a:fillRect/>
          </a:stretch>
        </p:blipFill>
        <p:spPr>
          <a:xfrm>
            <a:off x="943356" y="1284185"/>
            <a:ext cx="10337292" cy="4283224"/>
          </a:xfrm>
          <a:prstGeom prst="rect">
            <a:avLst/>
          </a:prstGeom>
        </p:spPr>
      </p:pic>
      <p:sp>
        <p:nvSpPr>
          <p:cNvPr id="3" name="Slide Number Placeholder 2">
            <a:extLst>
              <a:ext uri="{FF2B5EF4-FFF2-40B4-BE49-F238E27FC236}">
                <a16:creationId xmlns:a16="http://schemas.microsoft.com/office/drawing/2014/main" id="{A05822E7-CFC0-4D13-86D8-6157FFAD1E9F}"/>
              </a:ext>
            </a:extLst>
          </p:cNvPr>
          <p:cNvSpPr>
            <a:spLocks noGrp="1"/>
          </p:cNvSpPr>
          <p:nvPr>
            <p:ph type="sldNum" sz="quarter" idx="12"/>
          </p:nvPr>
        </p:nvSpPr>
        <p:spPr>
          <a:xfrm>
            <a:off x="9900458" y="6459785"/>
            <a:ext cx="1312025" cy="365125"/>
          </a:xfrm>
        </p:spPr>
        <p:txBody>
          <a:bodyPr vert="horz" lIns="91440" tIns="45720" rIns="91440" bIns="45720" rtlCol="0">
            <a:normAutofit/>
          </a:bodyPr>
          <a:lstStyle/>
          <a:p>
            <a:pPr>
              <a:spcAft>
                <a:spcPts val="600"/>
              </a:spcAft>
            </a:pPr>
            <a:fld id="{4FAB73BC-B049-4115-A692-8D63A059BFB8}" type="slidenum">
              <a:rPr lang="en-US" smtClean="0"/>
              <a:pPr>
                <a:spcAft>
                  <a:spcPts val="600"/>
                </a:spcAft>
              </a:pPr>
              <a:t>33</a:t>
            </a:fld>
            <a:endParaRPr lang="en-US"/>
          </a:p>
        </p:txBody>
      </p:sp>
      <p:sp>
        <p:nvSpPr>
          <p:cNvPr id="12" name="TextBox 11">
            <a:extLst>
              <a:ext uri="{FF2B5EF4-FFF2-40B4-BE49-F238E27FC236}">
                <a16:creationId xmlns:a16="http://schemas.microsoft.com/office/drawing/2014/main" id="{3DFBAEED-A6A2-48E5-BABD-7E8E9C4368AA}"/>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rPr>
              <a:t>My Old Way To Create Start Menu Shortcuts</a:t>
            </a:r>
          </a:p>
        </p:txBody>
      </p:sp>
    </p:spTree>
    <p:extLst>
      <p:ext uri="{BB962C8B-B14F-4D97-AF65-F5344CB8AC3E}">
        <p14:creationId xmlns:p14="http://schemas.microsoft.com/office/powerpoint/2010/main" val="983758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6DBE-1597-4603-B99F-EA331C6BBB52}"/>
              </a:ext>
            </a:extLst>
          </p:cNvPr>
          <p:cNvSpPr>
            <a:spLocks noGrp="1"/>
          </p:cNvSpPr>
          <p:nvPr>
            <p:ph type="title"/>
          </p:nvPr>
        </p:nvSpPr>
        <p:spPr/>
        <p:txBody>
          <a:bodyPr/>
          <a:lstStyle/>
          <a:p>
            <a:r>
              <a:rPr lang="en-US" dirty="0"/>
              <a:t>Firefox 38.3.0 ESR</a:t>
            </a:r>
          </a:p>
        </p:txBody>
      </p:sp>
      <p:sp>
        <p:nvSpPr>
          <p:cNvPr id="3" name="Content Placeholder 2">
            <a:extLst>
              <a:ext uri="{FF2B5EF4-FFF2-40B4-BE49-F238E27FC236}">
                <a16:creationId xmlns:a16="http://schemas.microsoft.com/office/drawing/2014/main" id="{2A713EC4-27CB-44B5-9492-C17EA9307499}"/>
              </a:ext>
            </a:extLst>
          </p:cNvPr>
          <p:cNvSpPr>
            <a:spLocks noGrp="1"/>
          </p:cNvSpPr>
          <p:nvPr>
            <p:ph idx="1"/>
          </p:nvPr>
        </p:nvSpPr>
        <p:spPr>
          <a:xfrm>
            <a:off x="1097280" y="1845734"/>
            <a:ext cx="10058400" cy="4023360"/>
          </a:xfrm>
        </p:spPr>
        <p:txBody>
          <a:bodyPr>
            <a:noAutofit/>
          </a:bodyPr>
          <a:lstStyle/>
          <a:p>
            <a:pPr marL="0" indent="0">
              <a:buNone/>
            </a:pPr>
            <a:r>
              <a:rPr lang="en-US" sz="1800" i="1" dirty="0"/>
              <a:t>Execute-Process, Copy-File, New-Folder, Uninstalling non-MSI Applications</a:t>
            </a:r>
            <a:br>
              <a:rPr lang="en-US" sz="1800" i="1" dirty="0"/>
            </a:br>
            <a:br>
              <a:rPr lang="en-US" sz="1800" i="1" dirty="0"/>
            </a:br>
            <a:br>
              <a:rPr lang="en-US" sz="1800" i="1"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r>
              <a:rPr lang="en-US" sz="1800" b="1" dirty="0"/>
              <a:t>CODE: </a:t>
            </a:r>
            <a:r>
              <a:rPr lang="en-US" sz="1800" dirty="0">
                <a:solidFill>
                  <a:schemeClr val="accent2"/>
                </a:solidFill>
                <a:hlinkClick r:id="rId2">
                  <a:extLst>
                    <a:ext uri="{A12FA001-AC4F-418D-AE19-62706E023703}">
                      <ahyp:hlinkClr xmlns:ahyp="http://schemas.microsoft.com/office/drawing/2018/hyperlinkcolor" val="tx"/>
                    </a:ext>
                  </a:extLst>
                </a:hlinkClick>
              </a:rPr>
              <a:t>https://pastebin.com/6QxKiYp3</a:t>
            </a:r>
            <a:endParaRPr lang="en-US" sz="1800" dirty="0">
              <a:solidFill>
                <a:schemeClr val="accent2"/>
              </a:solidFill>
            </a:endParaRPr>
          </a:p>
        </p:txBody>
      </p:sp>
      <p:sp>
        <p:nvSpPr>
          <p:cNvPr id="4" name="Slide Number Placeholder 3">
            <a:extLst>
              <a:ext uri="{FF2B5EF4-FFF2-40B4-BE49-F238E27FC236}">
                <a16:creationId xmlns:a16="http://schemas.microsoft.com/office/drawing/2014/main" id="{3872E748-08E2-476F-9ECF-8BA60CE7569D}"/>
              </a:ext>
            </a:extLst>
          </p:cNvPr>
          <p:cNvSpPr>
            <a:spLocks noGrp="1"/>
          </p:cNvSpPr>
          <p:nvPr>
            <p:ph type="sldNum" sz="quarter" idx="12"/>
          </p:nvPr>
        </p:nvSpPr>
        <p:spPr/>
        <p:txBody>
          <a:bodyPr/>
          <a:lstStyle/>
          <a:p>
            <a:fld id="{6113E31D-E2AB-40D1-8B51-AFA5AFEF393A}" type="slidenum">
              <a:rPr lang="en-US" smtClean="0"/>
              <a:t>34</a:t>
            </a:fld>
            <a:endParaRPr lang="en-US"/>
          </a:p>
        </p:txBody>
      </p:sp>
      <p:pic>
        <p:nvPicPr>
          <p:cNvPr id="6" name="Picture 5">
            <a:extLst>
              <a:ext uri="{FF2B5EF4-FFF2-40B4-BE49-F238E27FC236}">
                <a16:creationId xmlns:a16="http://schemas.microsoft.com/office/drawing/2014/main" id="{CF58464A-0761-451C-97A1-6DBF9BD5971C}"/>
              </a:ext>
            </a:extLst>
          </p:cNvPr>
          <p:cNvPicPr>
            <a:picLocks noChangeAspect="1"/>
          </p:cNvPicPr>
          <p:nvPr/>
        </p:nvPicPr>
        <p:blipFill>
          <a:blip r:embed="rId3"/>
          <a:stretch>
            <a:fillRect/>
          </a:stretch>
        </p:blipFill>
        <p:spPr>
          <a:xfrm>
            <a:off x="1097280" y="2333472"/>
            <a:ext cx="9907383" cy="2191056"/>
          </a:xfrm>
          <a:prstGeom prst="rect">
            <a:avLst/>
          </a:prstGeom>
        </p:spPr>
      </p:pic>
      <p:pic>
        <p:nvPicPr>
          <p:cNvPr id="7" name="Picture 6">
            <a:extLst>
              <a:ext uri="{FF2B5EF4-FFF2-40B4-BE49-F238E27FC236}">
                <a16:creationId xmlns:a16="http://schemas.microsoft.com/office/drawing/2014/main" id="{17B25D72-B52E-4199-AC01-5BCC7217C17D}"/>
              </a:ext>
            </a:extLst>
          </p:cNvPr>
          <p:cNvPicPr>
            <a:picLocks noChangeAspect="1"/>
          </p:cNvPicPr>
          <p:nvPr/>
        </p:nvPicPr>
        <p:blipFill>
          <a:blip r:embed="rId4"/>
          <a:stretch>
            <a:fillRect/>
          </a:stretch>
        </p:blipFill>
        <p:spPr>
          <a:xfrm>
            <a:off x="1036320" y="4789680"/>
            <a:ext cx="8522971" cy="528155"/>
          </a:xfrm>
          <a:prstGeom prst="rect">
            <a:avLst/>
          </a:prstGeom>
        </p:spPr>
      </p:pic>
    </p:spTree>
    <p:extLst>
      <p:ext uri="{BB962C8B-B14F-4D97-AF65-F5344CB8AC3E}">
        <p14:creationId xmlns:p14="http://schemas.microsoft.com/office/powerpoint/2010/main" val="4261841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6DBE-1597-4603-B99F-EA331C6BBB52}"/>
              </a:ext>
            </a:extLst>
          </p:cNvPr>
          <p:cNvSpPr>
            <a:spLocks noGrp="1"/>
          </p:cNvSpPr>
          <p:nvPr>
            <p:ph type="title"/>
          </p:nvPr>
        </p:nvSpPr>
        <p:spPr/>
        <p:txBody>
          <a:bodyPr/>
          <a:lstStyle/>
          <a:p>
            <a:r>
              <a:rPr lang="en-US" dirty="0"/>
              <a:t>Lego Mindstorms EV3 1.1.1</a:t>
            </a:r>
          </a:p>
        </p:txBody>
      </p:sp>
      <p:sp>
        <p:nvSpPr>
          <p:cNvPr id="3" name="Content Placeholder 2">
            <a:extLst>
              <a:ext uri="{FF2B5EF4-FFF2-40B4-BE49-F238E27FC236}">
                <a16:creationId xmlns:a16="http://schemas.microsoft.com/office/drawing/2014/main" id="{2A713EC4-27CB-44B5-9492-C17EA9307499}"/>
              </a:ext>
            </a:extLst>
          </p:cNvPr>
          <p:cNvSpPr>
            <a:spLocks noGrp="1"/>
          </p:cNvSpPr>
          <p:nvPr>
            <p:ph idx="1"/>
          </p:nvPr>
        </p:nvSpPr>
        <p:spPr>
          <a:xfrm>
            <a:off x="1097280" y="1845734"/>
            <a:ext cx="10058400" cy="4023360"/>
          </a:xfrm>
        </p:spPr>
        <p:txBody>
          <a:bodyPr>
            <a:noAutofit/>
          </a:bodyPr>
          <a:lstStyle/>
          <a:p>
            <a:pPr marL="0" indent="0">
              <a:buNone/>
            </a:pPr>
            <a:r>
              <a:rPr lang="en-US" sz="1800" i="1" dirty="0"/>
              <a:t>Execute-Process, Execute-MSI, Post-Install Cleanup (1 installer requires 11 uninstallers for full cleanup)</a:t>
            </a:r>
            <a:br>
              <a:rPr lang="en-US" sz="1800" i="1" dirty="0"/>
            </a:br>
            <a:br>
              <a:rPr lang="en-US" sz="1800" i="1" dirty="0"/>
            </a:br>
            <a:br>
              <a:rPr lang="en-US" sz="1800" i="1" dirty="0"/>
            </a:br>
            <a:r>
              <a:rPr lang="en-US" dirty="0"/>
              <a:t>Get-</a:t>
            </a:r>
            <a:r>
              <a:rPr lang="en-US" dirty="0" err="1"/>
              <a:t>WmiObject</a:t>
            </a:r>
            <a:r>
              <a:rPr lang="en-US" dirty="0"/>
              <a:t> -Class Win32_Product -Filter "</a:t>
            </a:r>
            <a:r>
              <a:rPr lang="en-US" dirty="0" err="1"/>
              <a:t>InstallDate</a:t>
            </a:r>
            <a:r>
              <a:rPr lang="en-US" dirty="0"/>
              <a:t> = '20190318’” </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r>
              <a:rPr lang="en-US" sz="1800" b="1" dirty="0"/>
              <a:t>CODE: </a:t>
            </a:r>
            <a:r>
              <a:rPr lang="en-US" sz="1800" dirty="0">
                <a:solidFill>
                  <a:schemeClr val="accent2"/>
                </a:solidFill>
                <a:hlinkClick r:id="rId2">
                  <a:extLst>
                    <a:ext uri="{A12FA001-AC4F-418D-AE19-62706E023703}">
                      <ahyp:hlinkClr xmlns:ahyp="http://schemas.microsoft.com/office/drawing/2018/hyperlinkcolor" val="tx"/>
                    </a:ext>
                  </a:extLst>
                </a:hlinkClick>
              </a:rPr>
              <a:t>https://pastebin.com/ygAZPpcX</a:t>
            </a:r>
            <a:endParaRPr lang="en-US" sz="1800" dirty="0">
              <a:solidFill>
                <a:schemeClr val="accent2"/>
              </a:solidFill>
            </a:endParaRPr>
          </a:p>
        </p:txBody>
      </p:sp>
      <p:sp>
        <p:nvSpPr>
          <p:cNvPr id="4" name="Slide Number Placeholder 3">
            <a:extLst>
              <a:ext uri="{FF2B5EF4-FFF2-40B4-BE49-F238E27FC236}">
                <a16:creationId xmlns:a16="http://schemas.microsoft.com/office/drawing/2014/main" id="{3872E748-08E2-476F-9ECF-8BA60CE7569D}"/>
              </a:ext>
            </a:extLst>
          </p:cNvPr>
          <p:cNvSpPr>
            <a:spLocks noGrp="1"/>
          </p:cNvSpPr>
          <p:nvPr>
            <p:ph type="sldNum" sz="quarter" idx="12"/>
          </p:nvPr>
        </p:nvSpPr>
        <p:spPr/>
        <p:txBody>
          <a:bodyPr/>
          <a:lstStyle/>
          <a:p>
            <a:fld id="{6113E31D-E2AB-40D1-8B51-AFA5AFEF393A}" type="slidenum">
              <a:rPr lang="en-US" smtClean="0"/>
              <a:t>35</a:t>
            </a:fld>
            <a:endParaRPr lang="en-US"/>
          </a:p>
        </p:txBody>
      </p:sp>
      <p:sp>
        <p:nvSpPr>
          <p:cNvPr id="5" name="TextBox 4">
            <a:extLst>
              <a:ext uri="{FF2B5EF4-FFF2-40B4-BE49-F238E27FC236}">
                <a16:creationId xmlns:a16="http://schemas.microsoft.com/office/drawing/2014/main" id="{FE9BAEB2-F343-4A59-859F-415221CE7CA5}"/>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hlinkClick r:id="rId3">
                  <a:extLst>
                    <a:ext uri="{A12FA001-AC4F-418D-AE19-62706E023703}">
                      <ahyp:hlinkClr xmlns:ahyp="http://schemas.microsoft.com/office/drawing/2018/hyperlinkcolor" val="tx"/>
                    </a:ext>
                  </a:extLst>
                </a:hlinkClick>
              </a:rPr>
              <a:t>Jeffery Hicks - @</a:t>
            </a:r>
            <a:r>
              <a:rPr lang="en-US" dirty="0" err="1">
                <a:solidFill>
                  <a:schemeClr val="bg1"/>
                </a:solidFill>
                <a:hlinkClick r:id="rId3">
                  <a:extLst>
                    <a:ext uri="{A12FA001-AC4F-418D-AE19-62706E023703}">
                      <ahyp:hlinkClr xmlns:ahyp="http://schemas.microsoft.com/office/drawing/2018/hyperlinkcolor" val="tx"/>
                    </a:ext>
                  </a:extLst>
                </a:hlinkClick>
              </a:rPr>
              <a:t>JeffHicks</a:t>
            </a:r>
            <a:r>
              <a:rPr lang="en-US" dirty="0">
                <a:solidFill>
                  <a:schemeClr val="bg1"/>
                </a:solidFill>
                <a:hlinkClick r:id="rId3">
                  <a:extLst>
                    <a:ext uri="{A12FA001-AC4F-418D-AE19-62706E023703}">
                      <ahyp:hlinkClr xmlns:ahyp="http://schemas.microsoft.com/office/drawing/2018/hyperlinkcolor" val="tx"/>
                    </a:ext>
                  </a:extLst>
                </a:hlinkClick>
              </a:rPr>
              <a:t> - MORE WMI DATES – WIN32PRODUCT INSTALLDATE</a:t>
            </a:r>
            <a:endParaRPr lang="en-US" dirty="0">
              <a:solidFill>
                <a:schemeClr val="bg1"/>
              </a:solidFill>
            </a:endParaRPr>
          </a:p>
        </p:txBody>
      </p:sp>
      <p:pic>
        <p:nvPicPr>
          <p:cNvPr id="6" name="Picture 5">
            <a:extLst>
              <a:ext uri="{FF2B5EF4-FFF2-40B4-BE49-F238E27FC236}">
                <a16:creationId xmlns:a16="http://schemas.microsoft.com/office/drawing/2014/main" id="{8ACF582A-E49E-44BB-A1A0-CA03B08C0B4E}"/>
              </a:ext>
            </a:extLst>
          </p:cNvPr>
          <p:cNvPicPr>
            <a:picLocks noChangeAspect="1"/>
          </p:cNvPicPr>
          <p:nvPr/>
        </p:nvPicPr>
        <p:blipFill>
          <a:blip r:embed="rId4"/>
          <a:stretch>
            <a:fillRect/>
          </a:stretch>
        </p:blipFill>
        <p:spPr>
          <a:xfrm>
            <a:off x="1097280" y="2374644"/>
            <a:ext cx="5413615" cy="249746"/>
          </a:xfrm>
          <a:prstGeom prst="rect">
            <a:avLst/>
          </a:prstGeom>
        </p:spPr>
      </p:pic>
      <p:pic>
        <p:nvPicPr>
          <p:cNvPr id="7" name="Picture 6">
            <a:extLst>
              <a:ext uri="{FF2B5EF4-FFF2-40B4-BE49-F238E27FC236}">
                <a16:creationId xmlns:a16="http://schemas.microsoft.com/office/drawing/2014/main" id="{D0B43F2B-ED20-484D-8AFD-9A117CCBB179}"/>
              </a:ext>
            </a:extLst>
          </p:cNvPr>
          <p:cNvPicPr>
            <a:picLocks noChangeAspect="1"/>
          </p:cNvPicPr>
          <p:nvPr/>
        </p:nvPicPr>
        <p:blipFill>
          <a:blip r:embed="rId5"/>
          <a:stretch>
            <a:fillRect/>
          </a:stretch>
        </p:blipFill>
        <p:spPr>
          <a:xfrm>
            <a:off x="1097280" y="2903874"/>
            <a:ext cx="5450179" cy="2984270"/>
          </a:xfrm>
          <a:prstGeom prst="rect">
            <a:avLst/>
          </a:prstGeom>
        </p:spPr>
      </p:pic>
    </p:spTree>
    <p:extLst>
      <p:ext uri="{BB962C8B-B14F-4D97-AF65-F5344CB8AC3E}">
        <p14:creationId xmlns:p14="http://schemas.microsoft.com/office/powerpoint/2010/main" val="2584864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6DBE-1597-4603-B99F-EA331C6BBB52}"/>
              </a:ext>
            </a:extLst>
          </p:cNvPr>
          <p:cNvSpPr>
            <a:spLocks noGrp="1"/>
          </p:cNvSpPr>
          <p:nvPr>
            <p:ph type="title"/>
          </p:nvPr>
        </p:nvSpPr>
        <p:spPr/>
        <p:txBody>
          <a:bodyPr/>
          <a:lstStyle/>
          <a:p>
            <a:r>
              <a:rPr lang="en-US" dirty="0"/>
              <a:t>Sharp Panel Pen Drivers &amp; Software – 1/2</a:t>
            </a:r>
          </a:p>
        </p:txBody>
      </p:sp>
      <p:sp>
        <p:nvSpPr>
          <p:cNvPr id="3" name="Content Placeholder 2">
            <a:extLst>
              <a:ext uri="{FF2B5EF4-FFF2-40B4-BE49-F238E27FC236}">
                <a16:creationId xmlns:a16="http://schemas.microsoft.com/office/drawing/2014/main" id="{2A713EC4-27CB-44B5-9492-C17EA9307499}"/>
              </a:ext>
            </a:extLst>
          </p:cNvPr>
          <p:cNvSpPr>
            <a:spLocks noGrp="1"/>
          </p:cNvSpPr>
          <p:nvPr>
            <p:ph idx="1"/>
          </p:nvPr>
        </p:nvSpPr>
        <p:spPr/>
        <p:txBody>
          <a:bodyPr>
            <a:noAutofit/>
          </a:bodyPr>
          <a:lstStyle/>
          <a:p>
            <a:pPr marL="0" indent="0">
              <a:buNone/>
            </a:pPr>
            <a:r>
              <a:rPr lang="en-US" sz="1800" i="1" dirty="0"/>
              <a:t>Execute-Process, Execute-MSI, Show-</a:t>
            </a:r>
            <a:r>
              <a:rPr lang="en-US" sz="1800" i="1" dirty="0" err="1"/>
              <a:t>InstallationPrompt</a:t>
            </a:r>
            <a:r>
              <a:rPr lang="en-US" sz="1800" i="1" dirty="0"/>
              <a:t> (Required User Interaction), Remove-File</a:t>
            </a:r>
            <a:br>
              <a:rPr lang="en-US" sz="1800" i="1" dirty="0"/>
            </a:br>
            <a:r>
              <a:rPr lang="en-US" sz="1800" i="1" dirty="0"/>
              <a:t>Install Certificate</a:t>
            </a:r>
            <a:br>
              <a:rPr lang="en-US" sz="1800" i="1" dirty="0"/>
            </a:br>
            <a:br>
              <a:rPr lang="en-US" sz="1800" i="1" dirty="0"/>
            </a:br>
            <a:br>
              <a:rPr lang="en-US" sz="1800" i="1" dirty="0"/>
            </a:br>
            <a:br>
              <a:rPr lang="en-US" sz="1800" i="1" dirty="0"/>
            </a:br>
            <a:br>
              <a:rPr lang="en-US" sz="1800" i="1" dirty="0"/>
            </a:br>
            <a:br>
              <a:rPr lang="en-US" sz="1800" i="1" dirty="0"/>
            </a:br>
            <a:br>
              <a:rPr lang="en-US" sz="1800" i="1" dirty="0"/>
            </a:br>
            <a:br>
              <a:rPr lang="en-US" sz="1800" i="1" dirty="0"/>
            </a:br>
            <a:br>
              <a:rPr lang="en-US" sz="1800" i="1" dirty="0"/>
            </a:br>
            <a:r>
              <a:rPr lang="en-US" sz="1800" dirty="0"/>
              <a:t>InstallShield Record Installation and Uninstallation </a:t>
            </a:r>
            <a:br>
              <a:rPr lang="en-US" sz="1800" dirty="0"/>
            </a:br>
            <a:r>
              <a:rPr lang="en-US" sz="1800" dirty="0">
                <a:solidFill>
                  <a:schemeClr val="accent2"/>
                </a:solidFill>
                <a:hlinkClick r:id="rId2">
                  <a:extLst>
                    <a:ext uri="{A12FA001-AC4F-418D-AE19-62706E023703}">
                      <ahyp:hlinkClr xmlns:ahyp="http://schemas.microsoft.com/office/drawing/2018/hyperlinkcolor" val="tx"/>
                    </a:ext>
                  </a:extLst>
                </a:hlinkClick>
              </a:rPr>
              <a:t>http://unattended.sourceforge.net/installers.php</a:t>
            </a:r>
            <a:br>
              <a:rPr lang="en-US" sz="1800" b="1" dirty="0">
                <a:solidFill>
                  <a:schemeClr val="accent2"/>
                </a:solidFill>
              </a:rPr>
            </a:br>
            <a:br>
              <a:rPr lang="en-US" sz="1800" b="1" dirty="0">
                <a:solidFill>
                  <a:schemeClr val="accent2"/>
                </a:solidFill>
              </a:rPr>
            </a:br>
            <a:r>
              <a:rPr lang="en-US" sz="1800" b="1" dirty="0"/>
              <a:t>RECORD: </a:t>
            </a:r>
            <a:r>
              <a:rPr lang="en-US" sz="1800" dirty="0"/>
              <a:t>/r Copy: c:\windows\setup.iss</a:t>
            </a:r>
            <a:br>
              <a:rPr lang="en-US" sz="1800" dirty="0"/>
            </a:br>
            <a:r>
              <a:rPr lang="en-US" sz="1800" b="1" dirty="0"/>
              <a:t>USE: </a:t>
            </a:r>
            <a:r>
              <a:rPr lang="en-US" sz="1800" dirty="0"/>
              <a:t>/s /</a:t>
            </a:r>
            <a:r>
              <a:rPr lang="en-US" sz="1800" dirty="0" err="1"/>
              <a:t>sms</a:t>
            </a:r>
            <a:r>
              <a:rPr lang="en-US" sz="1800" dirty="0"/>
              <a:t> </a:t>
            </a:r>
            <a:r>
              <a:rPr lang="en-US" sz="1800" dirty="0" err="1"/>
              <a:t>install.iss</a:t>
            </a:r>
            <a:r>
              <a:rPr lang="en-US" sz="1800" dirty="0"/>
              <a:t>/</a:t>
            </a:r>
            <a:r>
              <a:rPr lang="en-US" sz="1800" dirty="0" err="1"/>
              <a:t>uninstall.iss</a:t>
            </a:r>
            <a:br>
              <a:rPr lang="en-US" sz="1800" dirty="0"/>
            </a:br>
            <a:br>
              <a:rPr lang="en-US" sz="1800" dirty="0"/>
            </a:br>
            <a:r>
              <a:rPr lang="en-US" sz="1800" b="1" dirty="0"/>
              <a:t>CODE: </a:t>
            </a:r>
            <a:r>
              <a:rPr lang="en-US" sz="1800" dirty="0">
                <a:solidFill>
                  <a:schemeClr val="accent2"/>
                </a:solidFill>
                <a:hlinkClick r:id="rId3">
                  <a:extLst>
                    <a:ext uri="{A12FA001-AC4F-418D-AE19-62706E023703}">
                      <ahyp:hlinkClr xmlns:ahyp="http://schemas.microsoft.com/office/drawing/2018/hyperlinkcolor" val="tx"/>
                    </a:ext>
                  </a:extLst>
                </a:hlinkClick>
              </a:rPr>
              <a:t>http://pastebin.com/ZTxViEuj</a:t>
            </a:r>
            <a:endParaRPr lang="en-US" sz="1800" dirty="0">
              <a:solidFill>
                <a:schemeClr val="accent2"/>
              </a:solidFill>
            </a:endParaRPr>
          </a:p>
        </p:txBody>
      </p:sp>
      <p:sp>
        <p:nvSpPr>
          <p:cNvPr id="4" name="Slide Number Placeholder 3">
            <a:extLst>
              <a:ext uri="{FF2B5EF4-FFF2-40B4-BE49-F238E27FC236}">
                <a16:creationId xmlns:a16="http://schemas.microsoft.com/office/drawing/2014/main" id="{3872E748-08E2-476F-9ECF-8BA60CE7569D}"/>
              </a:ext>
            </a:extLst>
          </p:cNvPr>
          <p:cNvSpPr>
            <a:spLocks noGrp="1"/>
          </p:cNvSpPr>
          <p:nvPr>
            <p:ph type="sldNum" sz="quarter" idx="12"/>
          </p:nvPr>
        </p:nvSpPr>
        <p:spPr/>
        <p:txBody>
          <a:bodyPr/>
          <a:lstStyle/>
          <a:p>
            <a:fld id="{6113E31D-E2AB-40D1-8B51-AFA5AFEF393A}" type="slidenum">
              <a:rPr lang="en-US" smtClean="0"/>
              <a:t>36</a:t>
            </a:fld>
            <a:endParaRPr lang="en-US"/>
          </a:p>
        </p:txBody>
      </p:sp>
      <p:sp>
        <p:nvSpPr>
          <p:cNvPr id="5" name="TextBox 4">
            <a:extLst>
              <a:ext uri="{FF2B5EF4-FFF2-40B4-BE49-F238E27FC236}">
                <a16:creationId xmlns:a16="http://schemas.microsoft.com/office/drawing/2014/main" id="{FE9BAEB2-F343-4A59-859F-415221CE7CA5}"/>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hlinkClick r:id="rId4">
                  <a:extLst>
                    <a:ext uri="{A12FA001-AC4F-418D-AE19-62706E023703}">
                      <ahyp:hlinkClr xmlns:ahyp="http://schemas.microsoft.com/office/drawing/2018/hyperlinkcolor" val="tx"/>
                    </a:ext>
                  </a:extLst>
                </a:hlinkClick>
              </a:rPr>
              <a:t>Silent Installation of Certificates and Device Drivers</a:t>
            </a:r>
            <a:endParaRPr lang="en-US" dirty="0">
              <a:solidFill>
                <a:schemeClr val="bg1"/>
              </a:solidFill>
            </a:endParaRPr>
          </a:p>
        </p:txBody>
      </p:sp>
      <p:pic>
        <p:nvPicPr>
          <p:cNvPr id="8" name="Picture 7">
            <a:extLst>
              <a:ext uri="{FF2B5EF4-FFF2-40B4-BE49-F238E27FC236}">
                <a16:creationId xmlns:a16="http://schemas.microsoft.com/office/drawing/2014/main" id="{579E1320-3F78-4B5D-9576-77B9CC3C64C9}"/>
              </a:ext>
            </a:extLst>
          </p:cNvPr>
          <p:cNvPicPr>
            <a:picLocks noChangeAspect="1"/>
          </p:cNvPicPr>
          <p:nvPr/>
        </p:nvPicPr>
        <p:blipFill>
          <a:blip r:embed="rId5"/>
          <a:stretch>
            <a:fillRect/>
          </a:stretch>
        </p:blipFill>
        <p:spPr>
          <a:xfrm>
            <a:off x="1097280" y="2409479"/>
            <a:ext cx="4582164" cy="1924319"/>
          </a:xfrm>
          <a:prstGeom prst="rect">
            <a:avLst/>
          </a:prstGeom>
        </p:spPr>
      </p:pic>
    </p:spTree>
    <p:extLst>
      <p:ext uri="{BB962C8B-B14F-4D97-AF65-F5344CB8AC3E}">
        <p14:creationId xmlns:p14="http://schemas.microsoft.com/office/powerpoint/2010/main" val="1537685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6DBE-1597-4603-B99F-EA331C6BBB52}"/>
              </a:ext>
            </a:extLst>
          </p:cNvPr>
          <p:cNvSpPr>
            <a:spLocks noGrp="1"/>
          </p:cNvSpPr>
          <p:nvPr>
            <p:ph type="title"/>
          </p:nvPr>
        </p:nvSpPr>
        <p:spPr/>
        <p:txBody>
          <a:bodyPr/>
          <a:lstStyle/>
          <a:p>
            <a:r>
              <a:rPr lang="en-US" dirty="0"/>
              <a:t>Sharp Panel Pen Drivers &amp; Software – 2/2</a:t>
            </a:r>
          </a:p>
        </p:txBody>
      </p:sp>
      <p:sp>
        <p:nvSpPr>
          <p:cNvPr id="3" name="Content Placeholder 2">
            <a:extLst>
              <a:ext uri="{FF2B5EF4-FFF2-40B4-BE49-F238E27FC236}">
                <a16:creationId xmlns:a16="http://schemas.microsoft.com/office/drawing/2014/main" id="{2A713EC4-27CB-44B5-9492-C17EA9307499}"/>
              </a:ext>
            </a:extLst>
          </p:cNvPr>
          <p:cNvSpPr>
            <a:spLocks noGrp="1"/>
          </p:cNvSpPr>
          <p:nvPr>
            <p:ph idx="1"/>
          </p:nvPr>
        </p:nvSpPr>
        <p:spPr/>
        <p:txBody>
          <a:bodyPr>
            <a:noAutofit/>
          </a:bodyPr>
          <a:lstStyle/>
          <a:p>
            <a:pPr marL="0" indent="0">
              <a:buNone/>
            </a:pP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r>
              <a:rPr lang="en-US" sz="1800" b="1" dirty="0"/>
              <a:t>CODE: </a:t>
            </a:r>
            <a:r>
              <a:rPr lang="en-US" sz="1800" dirty="0">
                <a:solidFill>
                  <a:schemeClr val="accent2"/>
                </a:solidFill>
                <a:hlinkClick r:id="rId2">
                  <a:extLst>
                    <a:ext uri="{A12FA001-AC4F-418D-AE19-62706E023703}">
                      <ahyp:hlinkClr xmlns:ahyp="http://schemas.microsoft.com/office/drawing/2018/hyperlinkcolor" val="tx"/>
                    </a:ext>
                  </a:extLst>
                </a:hlinkClick>
              </a:rPr>
              <a:t>http://pastebin.com/ZTxViEuj</a:t>
            </a:r>
            <a:endParaRPr lang="en-US" sz="1800" dirty="0">
              <a:solidFill>
                <a:schemeClr val="accent2"/>
              </a:solidFill>
            </a:endParaRPr>
          </a:p>
        </p:txBody>
      </p:sp>
      <p:sp>
        <p:nvSpPr>
          <p:cNvPr id="4" name="Slide Number Placeholder 3">
            <a:extLst>
              <a:ext uri="{FF2B5EF4-FFF2-40B4-BE49-F238E27FC236}">
                <a16:creationId xmlns:a16="http://schemas.microsoft.com/office/drawing/2014/main" id="{3872E748-08E2-476F-9ECF-8BA60CE7569D}"/>
              </a:ext>
            </a:extLst>
          </p:cNvPr>
          <p:cNvSpPr>
            <a:spLocks noGrp="1"/>
          </p:cNvSpPr>
          <p:nvPr>
            <p:ph type="sldNum" sz="quarter" idx="12"/>
          </p:nvPr>
        </p:nvSpPr>
        <p:spPr/>
        <p:txBody>
          <a:bodyPr/>
          <a:lstStyle/>
          <a:p>
            <a:fld id="{6113E31D-E2AB-40D1-8B51-AFA5AFEF393A}" type="slidenum">
              <a:rPr lang="en-US" smtClean="0"/>
              <a:t>37</a:t>
            </a:fld>
            <a:endParaRPr lang="en-US"/>
          </a:p>
        </p:txBody>
      </p:sp>
      <p:pic>
        <p:nvPicPr>
          <p:cNvPr id="6" name="Picture 5">
            <a:extLst>
              <a:ext uri="{FF2B5EF4-FFF2-40B4-BE49-F238E27FC236}">
                <a16:creationId xmlns:a16="http://schemas.microsoft.com/office/drawing/2014/main" id="{9937D33E-CF84-4A5F-8CD8-00BCFF55376F}"/>
              </a:ext>
            </a:extLst>
          </p:cNvPr>
          <p:cNvPicPr>
            <a:picLocks noChangeAspect="1"/>
          </p:cNvPicPr>
          <p:nvPr/>
        </p:nvPicPr>
        <p:blipFill>
          <a:blip r:embed="rId3"/>
          <a:stretch>
            <a:fillRect/>
          </a:stretch>
        </p:blipFill>
        <p:spPr>
          <a:xfrm>
            <a:off x="1100050" y="1849109"/>
            <a:ext cx="8800408" cy="1432919"/>
          </a:xfrm>
          <a:prstGeom prst="rect">
            <a:avLst/>
          </a:prstGeom>
        </p:spPr>
      </p:pic>
      <p:pic>
        <p:nvPicPr>
          <p:cNvPr id="9" name="Picture 8">
            <a:extLst>
              <a:ext uri="{FF2B5EF4-FFF2-40B4-BE49-F238E27FC236}">
                <a16:creationId xmlns:a16="http://schemas.microsoft.com/office/drawing/2014/main" id="{489121A1-3913-4B5C-9945-3D7D2DA39A4D}"/>
              </a:ext>
            </a:extLst>
          </p:cNvPr>
          <p:cNvPicPr>
            <a:picLocks noChangeAspect="1"/>
          </p:cNvPicPr>
          <p:nvPr/>
        </p:nvPicPr>
        <p:blipFill>
          <a:blip r:embed="rId4"/>
          <a:stretch>
            <a:fillRect/>
          </a:stretch>
        </p:blipFill>
        <p:spPr>
          <a:xfrm>
            <a:off x="1100050" y="3348703"/>
            <a:ext cx="8800408" cy="2453716"/>
          </a:xfrm>
          <a:prstGeom prst="rect">
            <a:avLst/>
          </a:prstGeom>
        </p:spPr>
      </p:pic>
    </p:spTree>
    <p:extLst>
      <p:ext uri="{BB962C8B-B14F-4D97-AF65-F5344CB8AC3E}">
        <p14:creationId xmlns:p14="http://schemas.microsoft.com/office/powerpoint/2010/main" val="175126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6DBE-1597-4603-B99F-EA331C6BBB52}"/>
              </a:ext>
            </a:extLst>
          </p:cNvPr>
          <p:cNvSpPr>
            <a:spLocks noGrp="1"/>
          </p:cNvSpPr>
          <p:nvPr>
            <p:ph type="title"/>
          </p:nvPr>
        </p:nvSpPr>
        <p:spPr/>
        <p:txBody>
          <a:bodyPr/>
          <a:lstStyle/>
          <a:p>
            <a:r>
              <a:rPr lang="en-US" dirty="0"/>
              <a:t>Wacom Bamboo Tablet 5.3.5-3</a:t>
            </a:r>
          </a:p>
        </p:txBody>
      </p:sp>
      <p:sp>
        <p:nvSpPr>
          <p:cNvPr id="3" name="Content Placeholder 2">
            <a:extLst>
              <a:ext uri="{FF2B5EF4-FFF2-40B4-BE49-F238E27FC236}">
                <a16:creationId xmlns:a16="http://schemas.microsoft.com/office/drawing/2014/main" id="{2A713EC4-27CB-44B5-9492-C17EA9307499}"/>
              </a:ext>
            </a:extLst>
          </p:cNvPr>
          <p:cNvSpPr>
            <a:spLocks noGrp="1"/>
          </p:cNvSpPr>
          <p:nvPr>
            <p:ph idx="1"/>
          </p:nvPr>
        </p:nvSpPr>
        <p:spPr>
          <a:xfrm>
            <a:off x="1097280" y="1845734"/>
            <a:ext cx="10058400" cy="4023360"/>
          </a:xfrm>
        </p:spPr>
        <p:txBody>
          <a:bodyPr>
            <a:noAutofit/>
          </a:bodyPr>
          <a:lstStyle/>
          <a:p>
            <a:pPr marL="0" indent="0">
              <a:buNone/>
            </a:pPr>
            <a:r>
              <a:rPr lang="en-US" sz="1800" i="1" dirty="0"/>
              <a:t>Post-Install Cleanup (if installer provides no opt-out for plug-ins)</a:t>
            </a:r>
            <a:br>
              <a:rPr lang="en-US" sz="1800" i="1" dirty="0"/>
            </a:br>
            <a:br>
              <a:rPr lang="en-US" sz="1800" i="1" dirty="0"/>
            </a:br>
            <a:br>
              <a:rPr lang="en-US" sz="1800" i="1" dirty="0"/>
            </a:br>
            <a:r>
              <a:rPr lang="en-US" dirty="0"/>
              <a:t>Get-</a:t>
            </a:r>
            <a:r>
              <a:rPr lang="en-US" dirty="0" err="1"/>
              <a:t>WmiObject</a:t>
            </a:r>
            <a:r>
              <a:rPr lang="en-US" dirty="0"/>
              <a:t> -Class Win32_Product -Filter "</a:t>
            </a:r>
            <a:r>
              <a:rPr lang="en-US" dirty="0" err="1"/>
              <a:t>InstallDate</a:t>
            </a:r>
            <a:r>
              <a:rPr lang="en-US" dirty="0"/>
              <a:t> = '20190318’” </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r>
              <a:rPr lang="en-US" sz="1800" b="1" dirty="0"/>
              <a:t>CODE: </a:t>
            </a:r>
            <a:r>
              <a:rPr lang="en-US" sz="1800" dirty="0">
                <a:solidFill>
                  <a:schemeClr val="accent2"/>
                </a:solidFill>
                <a:hlinkClick r:id="rId2">
                  <a:extLst>
                    <a:ext uri="{A12FA001-AC4F-418D-AE19-62706E023703}">
                      <ahyp:hlinkClr xmlns:ahyp="http://schemas.microsoft.com/office/drawing/2018/hyperlinkcolor" val="tx"/>
                    </a:ext>
                  </a:extLst>
                </a:hlinkClick>
              </a:rPr>
              <a:t>https://pastebin.com/6QxKiYp3</a:t>
            </a:r>
            <a:endParaRPr lang="en-US" sz="1800" dirty="0">
              <a:solidFill>
                <a:schemeClr val="accent2"/>
              </a:solidFill>
            </a:endParaRPr>
          </a:p>
        </p:txBody>
      </p:sp>
      <p:sp>
        <p:nvSpPr>
          <p:cNvPr id="4" name="Slide Number Placeholder 3">
            <a:extLst>
              <a:ext uri="{FF2B5EF4-FFF2-40B4-BE49-F238E27FC236}">
                <a16:creationId xmlns:a16="http://schemas.microsoft.com/office/drawing/2014/main" id="{3872E748-08E2-476F-9ECF-8BA60CE7569D}"/>
              </a:ext>
            </a:extLst>
          </p:cNvPr>
          <p:cNvSpPr>
            <a:spLocks noGrp="1"/>
          </p:cNvSpPr>
          <p:nvPr>
            <p:ph type="sldNum" sz="quarter" idx="12"/>
          </p:nvPr>
        </p:nvSpPr>
        <p:spPr/>
        <p:txBody>
          <a:bodyPr/>
          <a:lstStyle/>
          <a:p>
            <a:fld id="{6113E31D-E2AB-40D1-8B51-AFA5AFEF393A}" type="slidenum">
              <a:rPr lang="en-US" smtClean="0"/>
              <a:t>38</a:t>
            </a:fld>
            <a:endParaRPr lang="en-US"/>
          </a:p>
        </p:txBody>
      </p:sp>
      <p:sp>
        <p:nvSpPr>
          <p:cNvPr id="5" name="TextBox 4">
            <a:extLst>
              <a:ext uri="{FF2B5EF4-FFF2-40B4-BE49-F238E27FC236}">
                <a16:creationId xmlns:a16="http://schemas.microsoft.com/office/drawing/2014/main" id="{FE9BAEB2-F343-4A59-859F-415221CE7CA5}"/>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hlinkClick r:id="rId3">
                  <a:extLst>
                    <a:ext uri="{A12FA001-AC4F-418D-AE19-62706E023703}">
                      <ahyp:hlinkClr xmlns:ahyp="http://schemas.microsoft.com/office/drawing/2018/hyperlinkcolor" val="tx"/>
                    </a:ext>
                  </a:extLst>
                </a:hlinkClick>
              </a:rPr>
              <a:t>Should I Remove It? - </a:t>
            </a:r>
            <a:r>
              <a:rPr lang="en-US" dirty="0" err="1">
                <a:solidFill>
                  <a:schemeClr val="bg1"/>
                </a:solidFill>
                <a:hlinkClick r:id="rId3">
                  <a:extLst>
                    <a:ext uri="{A12FA001-AC4F-418D-AE19-62706E023703}">
                      <ahyp:hlinkClr xmlns:ahyp="http://schemas.microsoft.com/office/drawing/2018/hyperlinkcolor" val="tx"/>
                    </a:ext>
                  </a:extLst>
                </a:hlinkClick>
              </a:rPr>
              <a:t>WebTablet</a:t>
            </a:r>
            <a:r>
              <a:rPr lang="en-US" dirty="0">
                <a:solidFill>
                  <a:schemeClr val="bg1"/>
                </a:solidFill>
                <a:hlinkClick r:id="rId3">
                  <a:extLst>
                    <a:ext uri="{A12FA001-AC4F-418D-AE19-62706E023703}">
                      <ahyp:hlinkClr xmlns:ahyp="http://schemas.microsoft.com/office/drawing/2018/hyperlinkcolor" val="tx"/>
                    </a:ext>
                  </a:extLst>
                </a:hlinkClick>
              </a:rPr>
              <a:t> FB Plugin</a:t>
            </a:r>
            <a:endParaRPr lang="en-US" dirty="0">
              <a:solidFill>
                <a:schemeClr val="bg1"/>
              </a:solidFill>
            </a:endParaRPr>
          </a:p>
        </p:txBody>
      </p:sp>
      <p:pic>
        <p:nvPicPr>
          <p:cNvPr id="8" name="Picture 7">
            <a:extLst>
              <a:ext uri="{FF2B5EF4-FFF2-40B4-BE49-F238E27FC236}">
                <a16:creationId xmlns:a16="http://schemas.microsoft.com/office/drawing/2014/main" id="{9611A89D-DBAC-49A7-A011-30ECA017FD27}"/>
              </a:ext>
            </a:extLst>
          </p:cNvPr>
          <p:cNvPicPr>
            <a:picLocks noChangeAspect="1"/>
          </p:cNvPicPr>
          <p:nvPr/>
        </p:nvPicPr>
        <p:blipFill>
          <a:blip r:embed="rId4"/>
          <a:stretch>
            <a:fillRect/>
          </a:stretch>
        </p:blipFill>
        <p:spPr>
          <a:xfrm>
            <a:off x="1097280" y="2315364"/>
            <a:ext cx="5239481" cy="323895"/>
          </a:xfrm>
          <a:prstGeom prst="rect">
            <a:avLst/>
          </a:prstGeom>
        </p:spPr>
      </p:pic>
      <p:pic>
        <p:nvPicPr>
          <p:cNvPr id="9" name="Picture 8">
            <a:extLst>
              <a:ext uri="{FF2B5EF4-FFF2-40B4-BE49-F238E27FC236}">
                <a16:creationId xmlns:a16="http://schemas.microsoft.com/office/drawing/2014/main" id="{7631CABD-ABA4-4FC5-A6F5-F26139D78E6F}"/>
              </a:ext>
            </a:extLst>
          </p:cNvPr>
          <p:cNvPicPr>
            <a:picLocks noChangeAspect="1"/>
          </p:cNvPicPr>
          <p:nvPr/>
        </p:nvPicPr>
        <p:blipFill>
          <a:blip r:embed="rId5"/>
          <a:stretch>
            <a:fillRect/>
          </a:stretch>
        </p:blipFill>
        <p:spPr>
          <a:xfrm>
            <a:off x="1097280" y="2952682"/>
            <a:ext cx="7783011" cy="485843"/>
          </a:xfrm>
          <a:prstGeom prst="rect">
            <a:avLst/>
          </a:prstGeom>
        </p:spPr>
      </p:pic>
    </p:spTree>
    <p:extLst>
      <p:ext uri="{BB962C8B-B14F-4D97-AF65-F5344CB8AC3E}">
        <p14:creationId xmlns:p14="http://schemas.microsoft.com/office/powerpoint/2010/main" val="846009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6DBE-1597-4603-B99F-EA331C6BBB52}"/>
              </a:ext>
            </a:extLst>
          </p:cNvPr>
          <p:cNvSpPr>
            <a:spLocks noGrp="1"/>
          </p:cNvSpPr>
          <p:nvPr>
            <p:ph type="title"/>
          </p:nvPr>
        </p:nvSpPr>
        <p:spPr/>
        <p:txBody>
          <a:bodyPr/>
          <a:lstStyle/>
          <a:p>
            <a:r>
              <a:rPr lang="en-US" dirty="0"/>
              <a:t>Cisco IP Communicator - </a:t>
            </a:r>
            <a:r>
              <a:rPr lang="en-US" dirty="0" err="1"/>
              <a:t>BringToFront</a:t>
            </a:r>
            <a:endParaRPr lang="en-US" dirty="0"/>
          </a:p>
        </p:txBody>
      </p:sp>
      <p:sp>
        <p:nvSpPr>
          <p:cNvPr id="3" name="Content Placeholder 2">
            <a:extLst>
              <a:ext uri="{FF2B5EF4-FFF2-40B4-BE49-F238E27FC236}">
                <a16:creationId xmlns:a16="http://schemas.microsoft.com/office/drawing/2014/main" id="{2A713EC4-27CB-44B5-9492-C17EA9307499}"/>
              </a:ext>
            </a:extLst>
          </p:cNvPr>
          <p:cNvSpPr>
            <a:spLocks noGrp="1"/>
          </p:cNvSpPr>
          <p:nvPr>
            <p:ph idx="1"/>
          </p:nvPr>
        </p:nvSpPr>
        <p:spPr>
          <a:xfrm>
            <a:off x="1097280" y="1845734"/>
            <a:ext cx="10058400" cy="4023360"/>
          </a:xfrm>
        </p:spPr>
        <p:txBody>
          <a:bodyPr>
            <a:noAutofit/>
          </a:bodyPr>
          <a:lstStyle/>
          <a:p>
            <a:pPr marL="0" indent="0">
              <a:buNone/>
            </a:pPr>
            <a:r>
              <a:rPr lang="en-US" sz="1800" i="1" dirty="0"/>
              <a:t>Non-Standard Usage - Workstation Tweaks</a:t>
            </a:r>
            <a:br>
              <a:rPr lang="en-US" sz="1800" i="1" dirty="0"/>
            </a:br>
            <a:br>
              <a:rPr lang="en-US" sz="1800" i="1" dirty="0"/>
            </a:br>
            <a:br>
              <a:rPr lang="en-US" sz="1800" i="1"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r>
              <a:rPr lang="en-US" sz="1800" b="1" dirty="0"/>
              <a:t>CODE: </a:t>
            </a:r>
            <a:r>
              <a:rPr lang="en-US" sz="1800" dirty="0">
                <a:solidFill>
                  <a:schemeClr val="accent2"/>
                </a:solidFill>
                <a:hlinkClick r:id="rId2">
                  <a:extLst>
                    <a:ext uri="{A12FA001-AC4F-418D-AE19-62706E023703}">
                      <ahyp:hlinkClr xmlns:ahyp="http://schemas.microsoft.com/office/drawing/2018/hyperlinkcolor" val="tx"/>
                    </a:ext>
                  </a:extLst>
                </a:hlinkClick>
              </a:rPr>
              <a:t>https://gist.github.com/chrisATautomatemystuff/57c79632c1682f32af826affa6fcf42c</a:t>
            </a:r>
            <a:endParaRPr lang="en-US" sz="1800" dirty="0">
              <a:solidFill>
                <a:schemeClr val="accent2"/>
              </a:solidFill>
            </a:endParaRPr>
          </a:p>
        </p:txBody>
      </p:sp>
      <p:sp>
        <p:nvSpPr>
          <p:cNvPr id="4" name="Slide Number Placeholder 3">
            <a:extLst>
              <a:ext uri="{FF2B5EF4-FFF2-40B4-BE49-F238E27FC236}">
                <a16:creationId xmlns:a16="http://schemas.microsoft.com/office/drawing/2014/main" id="{3872E748-08E2-476F-9ECF-8BA60CE7569D}"/>
              </a:ext>
            </a:extLst>
          </p:cNvPr>
          <p:cNvSpPr>
            <a:spLocks noGrp="1"/>
          </p:cNvSpPr>
          <p:nvPr>
            <p:ph type="sldNum" sz="quarter" idx="12"/>
          </p:nvPr>
        </p:nvSpPr>
        <p:spPr/>
        <p:txBody>
          <a:bodyPr/>
          <a:lstStyle/>
          <a:p>
            <a:fld id="{6113E31D-E2AB-40D1-8B51-AFA5AFEF393A}" type="slidenum">
              <a:rPr lang="en-US" smtClean="0"/>
              <a:t>39</a:t>
            </a:fld>
            <a:endParaRPr lang="en-US"/>
          </a:p>
        </p:txBody>
      </p:sp>
      <p:pic>
        <p:nvPicPr>
          <p:cNvPr id="7" name="Picture 6">
            <a:extLst>
              <a:ext uri="{FF2B5EF4-FFF2-40B4-BE49-F238E27FC236}">
                <a16:creationId xmlns:a16="http://schemas.microsoft.com/office/drawing/2014/main" id="{B7BD7184-4FED-4F33-AFCD-24F3F61D2485}"/>
              </a:ext>
            </a:extLst>
          </p:cNvPr>
          <p:cNvPicPr>
            <a:picLocks noChangeAspect="1"/>
          </p:cNvPicPr>
          <p:nvPr/>
        </p:nvPicPr>
        <p:blipFill>
          <a:blip r:embed="rId3"/>
          <a:stretch>
            <a:fillRect/>
          </a:stretch>
        </p:blipFill>
        <p:spPr>
          <a:xfrm>
            <a:off x="1097280" y="2835718"/>
            <a:ext cx="10058400" cy="1186563"/>
          </a:xfrm>
          <a:prstGeom prst="rect">
            <a:avLst/>
          </a:prstGeom>
        </p:spPr>
      </p:pic>
    </p:spTree>
    <p:extLst>
      <p:ext uri="{BB962C8B-B14F-4D97-AF65-F5344CB8AC3E}">
        <p14:creationId xmlns:p14="http://schemas.microsoft.com/office/powerpoint/2010/main" val="58119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598CD0-FF78-4395-AE76-C99789F4DFDF}"/>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kern="1200" spc="-50" baseline="0" dirty="0">
                <a:solidFill>
                  <a:schemeClr val="tx1"/>
                </a:solidFill>
                <a:latin typeface="+mj-lt"/>
                <a:ea typeface="+mj-ea"/>
                <a:cs typeface="+mj-cs"/>
              </a:rPr>
              <a:t>Be The Master</a:t>
            </a:r>
          </a:p>
        </p:txBody>
      </p:sp>
      <p:pic>
        <p:nvPicPr>
          <p:cNvPr id="8" name="Picture Placeholder 7" descr="A picture containing clothing&#10;&#10;Description automatically generated">
            <a:extLst>
              <a:ext uri="{FF2B5EF4-FFF2-40B4-BE49-F238E27FC236}">
                <a16:creationId xmlns:a16="http://schemas.microsoft.com/office/drawing/2014/main" id="{8F7F499D-0856-4514-B4D9-163D3C8E1F3D}"/>
              </a:ext>
            </a:extLst>
          </p:cNvPr>
          <p:cNvPicPr>
            <a:picLocks noGrp="1" noChangeAspect="1"/>
          </p:cNvPicPr>
          <p:nvPr>
            <p:ph type="pic" idx="4294967295"/>
          </p:nvPr>
        </p:nvPicPr>
        <p:blipFill rotWithShape="1">
          <a:blip r:embed="rId3"/>
          <a:srcRect t="3414" r="-1" b="7930"/>
          <a:stretch/>
        </p:blipFill>
        <p:spPr>
          <a:xfrm>
            <a:off x="633999" y="640081"/>
            <a:ext cx="4001315" cy="5314406"/>
          </a:xfrm>
          <a:prstGeom prst="rect">
            <a:avLst/>
          </a:prstGeom>
        </p:spPr>
      </p:pic>
      <p:cxnSp>
        <p:nvCxnSpPr>
          <p:cNvPr id="21" name="Straight Connector 20">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9B28AE37-E6C9-4DC5-97AF-10EA2FD89F84}"/>
              </a:ext>
            </a:extLst>
          </p:cNvPr>
          <p:cNvSpPr>
            <a:spLocks noGrp="1"/>
          </p:cNvSpPr>
          <p:nvPr>
            <p:ph type="body" sz="half" idx="4294967295"/>
          </p:nvPr>
        </p:nvSpPr>
        <p:spPr>
          <a:xfrm>
            <a:off x="4974769" y="2198914"/>
            <a:ext cx="6574973" cy="3670180"/>
          </a:xfrm>
        </p:spPr>
        <p:txBody>
          <a:bodyPr vert="horz" lIns="0" tIns="45720" rIns="0" bIns="45720" rtlCol="0">
            <a:normAutofit/>
          </a:bodyPr>
          <a:lstStyle/>
          <a:p>
            <a:pPr>
              <a:buClr>
                <a:schemeClr val="accent1"/>
              </a:buClr>
            </a:pPr>
            <a:r>
              <a:rPr lang="en-US" i="1" dirty="0">
                <a:solidFill>
                  <a:schemeClr val="tx1"/>
                </a:solidFill>
              </a:rPr>
              <a:t>“Teaching does not always feel rewarding. It doesn’t need to be. It is a repayment of something that was done for you. It is not a good thing that you do; it is an obligation that you have.”</a:t>
            </a:r>
          </a:p>
          <a:p>
            <a:pPr>
              <a:buClr>
                <a:schemeClr val="accent1"/>
              </a:buClr>
            </a:pPr>
            <a:endParaRPr lang="en-US" i="1" dirty="0">
              <a:solidFill>
                <a:schemeClr val="tx1"/>
              </a:solidFill>
            </a:endParaRPr>
          </a:p>
          <a:p>
            <a:pPr>
              <a:buClr>
                <a:schemeClr val="accent1"/>
              </a:buClr>
            </a:pPr>
            <a:r>
              <a:rPr lang="en-US" sz="1600" b="1" dirty="0">
                <a:solidFill>
                  <a:schemeClr val="accent2"/>
                </a:solidFill>
                <a:hlinkClick r:id="rId4">
                  <a:extLst>
                    <a:ext uri="{A12FA001-AC4F-418D-AE19-62706E023703}">
                      <ahyp:hlinkClr xmlns:ahyp="http://schemas.microsoft.com/office/drawing/2018/hyperlinkcolor" val="tx"/>
                    </a:ext>
                  </a:extLst>
                </a:hlinkClick>
              </a:rPr>
              <a:t>https://donjones.com/2017/10/19/become-the-master-or-go-away/</a:t>
            </a:r>
            <a:endParaRPr lang="en-US" sz="1600" b="1" dirty="0">
              <a:solidFill>
                <a:schemeClr val="accent2"/>
              </a:solidFill>
            </a:endParaRPr>
          </a:p>
        </p:txBody>
      </p:sp>
      <p:sp>
        <p:nvSpPr>
          <p:cNvPr id="23" name="Rectangle 22">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Slide Number Placeholder 1">
            <a:extLst>
              <a:ext uri="{FF2B5EF4-FFF2-40B4-BE49-F238E27FC236}">
                <a16:creationId xmlns:a16="http://schemas.microsoft.com/office/drawing/2014/main" id="{7A0201E2-D477-4EDC-A1EF-64138C4D7993}"/>
              </a:ext>
            </a:extLst>
          </p:cNvPr>
          <p:cNvSpPr>
            <a:spLocks noGrp="1"/>
          </p:cNvSpPr>
          <p:nvPr>
            <p:ph type="sldNum" sz="quarter" idx="12"/>
          </p:nvPr>
        </p:nvSpPr>
        <p:spPr>
          <a:xfrm>
            <a:off x="9900458" y="6459785"/>
            <a:ext cx="1312025" cy="365125"/>
          </a:xfrm>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234990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A735690-BEF9-4C1D-B27A-87AD688579E2}"/>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The End</a:t>
            </a:r>
          </a:p>
        </p:txBody>
      </p:sp>
      <p:pic>
        <p:nvPicPr>
          <p:cNvPr id="2050" name="Picture 2" descr="https://i.imgur.com/Ylhh6cW.gif">
            <a:extLst>
              <a:ext uri="{FF2B5EF4-FFF2-40B4-BE49-F238E27FC236}">
                <a16:creationId xmlns:a16="http://schemas.microsoft.com/office/drawing/2014/main" id="{D8230420-3EC4-4CCF-A698-2B13186E2E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457" y="831422"/>
            <a:ext cx="10916463" cy="3411394"/>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7DFB9425-FB00-4372-9C07-4B0F4E8DC48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6113E31D-E2AB-40D1-8B51-AFA5AFEF393A}" type="slidenum">
              <a:rPr lang="en-US" smtClean="0"/>
              <a:pPr defTabSz="914400">
                <a:spcAft>
                  <a:spcPts val="600"/>
                </a:spcAft>
              </a:pPr>
              <a:t>40</a:t>
            </a:fld>
            <a:endParaRPr lang="en-US"/>
          </a:p>
        </p:txBody>
      </p:sp>
      <p:sp>
        <p:nvSpPr>
          <p:cNvPr id="14" name="TextBox 13">
            <a:extLst>
              <a:ext uri="{FF2B5EF4-FFF2-40B4-BE49-F238E27FC236}">
                <a16:creationId xmlns:a16="http://schemas.microsoft.com/office/drawing/2014/main" id="{36142F90-236D-49C1-8F5D-2A4275BF45D8}"/>
              </a:ext>
            </a:extLst>
          </p:cNvPr>
          <p:cNvSpPr txBox="1"/>
          <p:nvPr/>
        </p:nvSpPr>
        <p:spPr>
          <a:xfrm>
            <a:off x="458724" y="6398324"/>
            <a:ext cx="11274552" cy="369332"/>
          </a:xfrm>
          <a:prstGeom prst="rect">
            <a:avLst/>
          </a:prstGeom>
          <a:noFill/>
        </p:spPr>
        <p:txBody>
          <a:bodyPr wrap="square" rtlCol="0">
            <a:spAutoFit/>
          </a:bodyPr>
          <a:lstStyle/>
          <a:p>
            <a:pPr algn="ctr"/>
            <a:r>
              <a:rPr lang="en-US" dirty="0">
                <a:solidFill>
                  <a:schemeClr val="bg1"/>
                </a:solidFill>
                <a:hlinkClick r:id="rId3">
                  <a:extLst>
                    <a:ext uri="{A12FA001-AC4F-418D-AE19-62706E023703}">
                      <ahyp:hlinkClr xmlns:ahyp="http://schemas.microsoft.com/office/drawing/2018/hyperlinkcolor" val="tx"/>
                    </a:ext>
                  </a:extLst>
                </a:hlinkClick>
              </a:rPr>
              <a:t>https://tiny.cc/MISCUG-PADT</a:t>
            </a:r>
            <a:endParaRPr lang="en-US" dirty="0">
              <a:solidFill>
                <a:schemeClr val="bg1"/>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78E11DC-17D2-4B0D-8E0F-0BD5BFE2CE51}"/>
                  </a:ext>
                </a:extLst>
              </p14:cNvPr>
              <p14:cNvContentPartPr/>
              <p14:nvPr/>
            </p14:nvContentPartPr>
            <p14:xfrm>
              <a:off x="6083695" y="6518658"/>
              <a:ext cx="839880" cy="194400"/>
            </p14:xfrm>
          </p:contentPart>
        </mc:Choice>
        <mc:Fallback>
          <p:pic>
            <p:nvPicPr>
              <p:cNvPr id="3" name="Ink 2">
                <a:extLst>
                  <a:ext uri="{FF2B5EF4-FFF2-40B4-BE49-F238E27FC236}">
                    <a16:creationId xmlns:a16="http://schemas.microsoft.com/office/drawing/2014/main" id="{478E11DC-17D2-4B0D-8E0F-0BD5BFE2CE51}"/>
                  </a:ext>
                </a:extLst>
              </p:cNvPr>
              <p:cNvPicPr/>
              <p:nvPr/>
            </p:nvPicPr>
            <p:blipFill>
              <a:blip r:embed="rId5"/>
              <a:stretch>
                <a:fillRect/>
              </a:stretch>
            </p:blipFill>
            <p:spPr>
              <a:xfrm>
                <a:off x="6065695" y="6500658"/>
                <a:ext cx="8755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4" name="Ink 33">
                <a:extLst>
                  <a:ext uri="{FF2B5EF4-FFF2-40B4-BE49-F238E27FC236}">
                    <a16:creationId xmlns:a16="http://schemas.microsoft.com/office/drawing/2014/main" id="{E4E5449B-F6A0-4EC2-8F9C-103A75A5FFAC}"/>
                  </a:ext>
                </a:extLst>
              </p14:cNvPr>
              <p14:cNvContentPartPr/>
              <p14:nvPr/>
            </p14:nvContentPartPr>
            <p14:xfrm>
              <a:off x="6141968" y="6122183"/>
              <a:ext cx="722520" cy="196920"/>
            </p14:xfrm>
          </p:contentPart>
        </mc:Choice>
        <mc:Fallback>
          <p:pic>
            <p:nvPicPr>
              <p:cNvPr id="34" name="Ink 33">
                <a:extLst>
                  <a:ext uri="{FF2B5EF4-FFF2-40B4-BE49-F238E27FC236}">
                    <a16:creationId xmlns:a16="http://schemas.microsoft.com/office/drawing/2014/main" id="{E4E5449B-F6A0-4EC2-8F9C-103A75A5FFAC}"/>
                  </a:ext>
                </a:extLst>
              </p:cNvPr>
              <p:cNvPicPr/>
              <p:nvPr/>
            </p:nvPicPr>
            <p:blipFill>
              <a:blip r:embed="rId7"/>
              <a:stretch>
                <a:fillRect/>
              </a:stretch>
            </p:blipFill>
            <p:spPr>
              <a:xfrm>
                <a:off x="6132968" y="6113183"/>
                <a:ext cx="740160" cy="214560"/>
              </a:xfrm>
              <a:prstGeom prst="rect">
                <a:avLst/>
              </a:prstGeom>
            </p:spPr>
          </p:pic>
        </mc:Fallback>
      </mc:AlternateContent>
    </p:spTree>
    <p:extLst>
      <p:ext uri="{BB962C8B-B14F-4D97-AF65-F5344CB8AC3E}">
        <p14:creationId xmlns:p14="http://schemas.microsoft.com/office/powerpoint/2010/main" val="111531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5</a:t>
            </a:fld>
            <a:endParaRPr lang="en-US"/>
          </a:p>
        </p:txBody>
      </p:sp>
      <p:sp>
        <p:nvSpPr>
          <p:cNvPr id="15" name="Title 4">
            <a:extLst>
              <a:ext uri="{FF2B5EF4-FFF2-40B4-BE49-F238E27FC236}">
                <a16:creationId xmlns:a16="http://schemas.microsoft.com/office/drawing/2014/main" id="{6BB5453A-B834-454B-ADCA-2312DA6E0288}"/>
              </a:ext>
            </a:extLst>
          </p:cNvPr>
          <p:cNvSpPr>
            <a:spLocks noGrp="1"/>
          </p:cNvSpPr>
          <p:nvPr>
            <p:ph type="title"/>
          </p:nvPr>
        </p:nvSpPr>
        <p:spPr>
          <a:xfrm>
            <a:off x="1097280" y="5074921"/>
            <a:ext cx="10113645" cy="547958"/>
          </a:xfrm>
        </p:spPr>
        <p:txBody>
          <a:bodyPr/>
          <a:lstStyle/>
          <a:p>
            <a:r>
              <a:rPr lang="en-US" b="1"/>
              <a:t>Wisdom and the Art of Being </a:t>
            </a:r>
            <a:r>
              <a:rPr lang="en-US" b="1" i="1"/>
              <a:t>Not Dangerous</a:t>
            </a:r>
            <a:endParaRPr lang="en-US" b="1"/>
          </a:p>
        </p:txBody>
      </p:sp>
      <p:sp>
        <p:nvSpPr>
          <p:cNvPr id="16" name="Text Placeholder 6">
            <a:extLst>
              <a:ext uri="{FF2B5EF4-FFF2-40B4-BE49-F238E27FC236}">
                <a16:creationId xmlns:a16="http://schemas.microsoft.com/office/drawing/2014/main" id="{8426A1A4-3C2E-46F8-BCBD-D5C94E0CF017}"/>
              </a:ext>
            </a:extLst>
          </p:cNvPr>
          <p:cNvSpPr>
            <a:spLocks noGrp="1"/>
          </p:cNvSpPr>
          <p:nvPr>
            <p:ph type="body" sz="half" idx="2"/>
          </p:nvPr>
        </p:nvSpPr>
        <p:spPr>
          <a:xfrm>
            <a:off x="1097280" y="5800299"/>
            <a:ext cx="10113264" cy="929684"/>
          </a:xfrm>
        </p:spPr>
        <p:txBody>
          <a:bodyPr>
            <a:normAutofit/>
          </a:bodyPr>
          <a:lstStyle/>
          <a:p>
            <a:r>
              <a:rPr lang="en" sz="1600" dirty="0">
                <a:solidFill>
                  <a:schemeClr val="tx1"/>
                </a:solidFill>
                <a:latin typeface="Roboto"/>
                <a:ea typeface="Roboto"/>
                <a:cs typeface="Roboto"/>
                <a:sym typeface="Roboto"/>
                <a:rtl val="0"/>
              </a:rPr>
              <a:t>No One Knows What the F*** They’re Doing (or “The 3 Types of Knowledge”)</a:t>
            </a:r>
            <a:br>
              <a:rPr lang="en" sz="1600" dirty="0">
                <a:solidFill>
                  <a:schemeClr val="tx1"/>
                </a:solidFill>
                <a:latin typeface="Roboto"/>
                <a:ea typeface="Roboto"/>
                <a:cs typeface="Roboto"/>
                <a:sym typeface="Roboto"/>
                <a:rtl val="0"/>
              </a:rPr>
            </a:br>
            <a:r>
              <a:rPr lang="en" sz="1600" dirty="0">
                <a:solidFill>
                  <a:schemeClr val="tx1"/>
                </a:solidFill>
                <a:latin typeface="Roboto"/>
                <a:ea typeface="Roboto"/>
                <a:cs typeface="Roboto"/>
                <a:sym typeface="Roboto"/>
                <a:rtl val="0"/>
              </a:rPr>
              <a:t>Steve Schwartz • May 13, 2010</a:t>
            </a:r>
            <a:br>
              <a:rPr lang="en" sz="1600" dirty="0">
                <a:solidFill>
                  <a:schemeClr val="dk1"/>
                </a:solidFill>
                <a:latin typeface="Roboto"/>
                <a:ea typeface="Roboto"/>
                <a:cs typeface="Roboto"/>
                <a:sym typeface="Roboto"/>
                <a:rtl val="0"/>
              </a:rPr>
            </a:br>
            <a:r>
              <a:rPr lang="en-US" sz="1600" u="sng" dirty="0">
                <a:solidFill>
                  <a:schemeClr val="bg1"/>
                </a:solidFill>
                <a:latin typeface="Roboto"/>
                <a:ea typeface="Roboto"/>
                <a:cs typeface="Roboto"/>
                <a:sym typeface="Roboto"/>
                <a:hlinkClick r:id="rId3">
                  <a:extLst>
                    <a:ext uri="{A12FA001-AC4F-418D-AE19-62706E023703}">
                      <ahyp:hlinkClr xmlns:ahyp="http://schemas.microsoft.com/office/drawing/2018/hyperlinkcolor" val="tx"/>
                    </a:ext>
                  </a:extLst>
                </a:hlinkClick>
                <a:rtl val="0"/>
              </a:rPr>
              <a:t>https://www.bridge-global.com/blog/3-types-of-knowledge/</a:t>
            </a:r>
            <a:endParaRPr lang="en" sz="1600" u="sng" dirty="0">
              <a:solidFill>
                <a:schemeClr val="bg1"/>
              </a:solidFill>
              <a:latin typeface="Roboto"/>
              <a:ea typeface="Roboto"/>
              <a:cs typeface="Roboto"/>
              <a:sym typeface="Roboto"/>
              <a:rtl val="0"/>
            </a:endParaRPr>
          </a:p>
          <a:p>
            <a:endParaRPr lang="en-US" dirty="0"/>
          </a:p>
        </p:txBody>
      </p:sp>
      <p:pic>
        <p:nvPicPr>
          <p:cNvPr id="17" name="Picture 16">
            <a:extLst>
              <a:ext uri="{FF2B5EF4-FFF2-40B4-BE49-F238E27FC236}">
                <a16:creationId xmlns:a16="http://schemas.microsoft.com/office/drawing/2014/main" id="{86B1423A-3B26-4360-82BF-5324BA00935F}"/>
              </a:ext>
            </a:extLst>
          </p:cNvPr>
          <p:cNvPicPr>
            <a:picLocks noChangeAspect="1"/>
          </p:cNvPicPr>
          <p:nvPr/>
        </p:nvPicPr>
        <p:blipFill>
          <a:blip r:embed="rId4"/>
          <a:stretch>
            <a:fillRect/>
          </a:stretch>
        </p:blipFill>
        <p:spPr>
          <a:xfrm>
            <a:off x="0" y="744664"/>
            <a:ext cx="12192000" cy="3438525"/>
          </a:xfrm>
          <a:prstGeom prst="rect">
            <a:avLst/>
          </a:prstGeom>
        </p:spPr>
      </p:pic>
    </p:spTree>
    <p:extLst>
      <p:ext uri="{BB962C8B-B14F-4D97-AF65-F5344CB8AC3E}">
        <p14:creationId xmlns:p14="http://schemas.microsoft.com/office/powerpoint/2010/main" val="209046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324B60B-1818-407F-8DEF-550756E81D55}"/>
              </a:ext>
            </a:extLst>
          </p:cNvPr>
          <p:cNvSpPr>
            <a:spLocks noGrp="1"/>
          </p:cNvSpPr>
          <p:nvPr>
            <p:ph type="body" sz="half" idx="2"/>
          </p:nvPr>
        </p:nvSpPr>
        <p:spPr>
          <a:xfrm>
            <a:off x="1097280" y="5104263"/>
            <a:ext cx="10113264" cy="1624084"/>
          </a:xfrm>
        </p:spPr>
        <p:txBody>
          <a:bodyPr>
            <a:normAutofit fontScale="92500" lnSpcReduction="20000"/>
          </a:bodyPr>
          <a:lstStyle/>
          <a:p>
            <a:r>
              <a:rPr lang="en-US" sz="1800" b="1" dirty="0">
                <a:solidFill>
                  <a:schemeClr val="bg1"/>
                </a:solidFill>
              </a:rPr>
              <a:t>Don Jones: </a:t>
            </a:r>
            <a:r>
              <a:rPr lang="en-US" sz="1800" dirty="0">
                <a:solidFill>
                  <a:schemeClr val="bg1"/>
                </a:solidFill>
              </a:rPr>
              <a:t>“If you’re not willing to play a little bit you’ll probably not be successful at PowerShell.”</a:t>
            </a:r>
            <a:br>
              <a:rPr lang="en-US" sz="1800" dirty="0">
                <a:solidFill>
                  <a:schemeClr val="bg1"/>
                </a:solidFill>
              </a:rPr>
            </a:br>
            <a:endParaRPr lang="en-US" sz="1800" dirty="0">
              <a:solidFill>
                <a:schemeClr val="bg1"/>
              </a:solidFill>
            </a:endParaRPr>
          </a:p>
          <a:p>
            <a:r>
              <a:rPr lang="en-US" sz="1800" b="1" dirty="0">
                <a:solidFill>
                  <a:schemeClr val="bg1"/>
                </a:solidFill>
              </a:rPr>
              <a:t>Jeffrey </a:t>
            </a:r>
            <a:r>
              <a:rPr lang="en-US" sz="1800" b="1" dirty="0" err="1">
                <a:solidFill>
                  <a:schemeClr val="bg1"/>
                </a:solidFill>
              </a:rPr>
              <a:t>Snover</a:t>
            </a:r>
            <a:r>
              <a:rPr lang="en-US" sz="1800" b="1" dirty="0">
                <a:solidFill>
                  <a:schemeClr val="bg1"/>
                </a:solidFill>
              </a:rPr>
              <a:t>: </a:t>
            </a:r>
            <a:r>
              <a:rPr lang="en-US" sz="1800" dirty="0">
                <a:solidFill>
                  <a:schemeClr val="bg1"/>
                </a:solidFill>
              </a:rPr>
              <a:t>“I’m a Distinguished Engineer, I’m the Lead Architect with Windows Server and System Center Datacenter, and I invented the dang thing and still there’s a struggle to it and that’s normal.</a:t>
            </a:r>
          </a:p>
          <a:p>
            <a:endParaRPr lang="en-US" sz="1800" dirty="0">
              <a:solidFill>
                <a:schemeClr val="bg1"/>
              </a:solidFill>
            </a:endParaRPr>
          </a:p>
          <a:p>
            <a:r>
              <a:rPr lang="en-US" sz="1200" dirty="0">
                <a:solidFill>
                  <a:schemeClr val="bg1"/>
                </a:solidFill>
              </a:rPr>
              <a:t>Windows PowerShell Unplugged with Jeffrey </a:t>
            </a:r>
            <a:r>
              <a:rPr lang="en-US" sz="1200" dirty="0" err="1">
                <a:solidFill>
                  <a:schemeClr val="bg1"/>
                </a:solidFill>
              </a:rPr>
              <a:t>Snover</a:t>
            </a:r>
            <a:r>
              <a:rPr lang="en-US" sz="1200" dirty="0">
                <a:solidFill>
                  <a:schemeClr val="bg1"/>
                </a:solidFill>
              </a:rPr>
              <a:t> &amp; Don Jones</a:t>
            </a:r>
            <a:br>
              <a:rPr lang="en-US" sz="1200" dirty="0">
                <a:solidFill>
                  <a:schemeClr val="bg1"/>
                </a:solidFill>
              </a:rPr>
            </a:br>
            <a:r>
              <a:rPr lang="en-US" sz="1200" i="1" dirty="0">
                <a:solidFill>
                  <a:schemeClr val="bg1"/>
                </a:solidFill>
              </a:rPr>
              <a:t>TechEd North America 2014 • (1hr 16min • quotes @ 3:15)</a:t>
            </a:r>
            <a:br>
              <a:rPr lang="en-US" sz="1200" dirty="0">
                <a:solidFill>
                  <a:schemeClr val="bg1"/>
                </a:solidFill>
              </a:rPr>
            </a:br>
            <a:r>
              <a:rPr lang="en-US" sz="1200" u="sng" dirty="0">
                <a:solidFill>
                  <a:schemeClr val="bg1"/>
                </a:solidFill>
                <a:hlinkClick r:id="rId3">
                  <a:extLst>
                    <a:ext uri="{A12FA001-AC4F-418D-AE19-62706E023703}">
                      <ahyp:hlinkClr xmlns:ahyp="http://schemas.microsoft.com/office/drawing/2018/hyperlinkcolor" val="tx"/>
                    </a:ext>
                  </a:extLst>
                </a:hlinkClick>
              </a:rPr>
              <a:t>https://channel9.msdn.com/Events/TechEd/NorthAmerica/2014/DCIM-B318</a:t>
            </a:r>
            <a:endParaRPr lang="en-US" sz="1200" dirty="0">
              <a:solidFill>
                <a:schemeClr val="bg1"/>
              </a:solidFill>
            </a:endParaRPr>
          </a:p>
        </p:txBody>
      </p:sp>
      <p:sp>
        <p:nvSpPr>
          <p:cNvPr id="5" name="Title 4">
            <a:extLst>
              <a:ext uri="{FF2B5EF4-FFF2-40B4-BE49-F238E27FC236}">
                <a16:creationId xmlns:a16="http://schemas.microsoft.com/office/drawing/2014/main" id="{B1BE3AA8-E6FD-4555-8041-DB90095A3ECC}"/>
              </a:ext>
            </a:extLst>
          </p:cNvPr>
          <p:cNvSpPr>
            <a:spLocks noGrp="1"/>
          </p:cNvSpPr>
          <p:nvPr>
            <p:ph type="title"/>
          </p:nvPr>
        </p:nvSpPr>
        <p:spPr>
          <a:xfrm>
            <a:off x="1097280" y="4351067"/>
            <a:ext cx="10113645" cy="547958"/>
          </a:xfrm>
        </p:spPr>
        <p:txBody>
          <a:bodyPr/>
          <a:lstStyle/>
          <a:p>
            <a:pPr algn="ctr"/>
            <a:r>
              <a:rPr lang="en-US" b="1"/>
              <a:t>There’s a struggle to it and that’s normal</a:t>
            </a:r>
          </a:p>
        </p:txBody>
      </p:sp>
      <p:pic>
        <p:nvPicPr>
          <p:cNvPr id="3" name="Picture 2" descr="A person standing in a room&#10;&#10;Description generated with very high confidence">
            <a:extLst>
              <a:ext uri="{FF2B5EF4-FFF2-40B4-BE49-F238E27FC236}">
                <a16:creationId xmlns:a16="http://schemas.microsoft.com/office/drawing/2014/main" id="{8966E9E1-51D1-425E-8379-7E3804614A47}"/>
              </a:ext>
            </a:extLst>
          </p:cNvPr>
          <p:cNvPicPr>
            <a:picLocks noChangeAspect="1"/>
          </p:cNvPicPr>
          <p:nvPr/>
        </p:nvPicPr>
        <p:blipFill>
          <a:blip r:embed="rId4"/>
          <a:stretch>
            <a:fillRect/>
          </a:stretch>
        </p:blipFill>
        <p:spPr>
          <a:xfrm>
            <a:off x="-96982" y="-41563"/>
            <a:ext cx="12288983" cy="4954444"/>
          </a:xfrm>
          <a:prstGeom prst="rect">
            <a:avLst/>
          </a:prstGeom>
        </p:spPr>
      </p:pic>
      <p:sp>
        <p:nvSpPr>
          <p:cNvPr id="6" name="Slide Number Placeholder 1">
            <a:extLst>
              <a:ext uri="{FF2B5EF4-FFF2-40B4-BE49-F238E27FC236}">
                <a16:creationId xmlns:a16="http://schemas.microsoft.com/office/drawing/2014/main" id="{BBECBF5F-2A62-4F13-80A1-FD6F6D65CC29}"/>
              </a:ext>
            </a:extLst>
          </p:cNvPr>
          <p:cNvSpPr>
            <a:spLocks noGrp="1"/>
          </p:cNvSpPr>
          <p:nvPr>
            <p:ph type="sldNum" sz="quarter" idx="12"/>
          </p:nvPr>
        </p:nvSpPr>
        <p:spPr>
          <a:xfrm>
            <a:off x="9900458" y="6459785"/>
            <a:ext cx="1312025" cy="365125"/>
          </a:xfrm>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358049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Vocabulary – 01/02</a:t>
            </a:r>
          </a:p>
        </p:txBody>
      </p:sp>
      <p:sp>
        <p:nvSpPr>
          <p:cNvPr id="3" name="Content Placeholder 2"/>
          <p:cNvSpPr>
            <a:spLocks noGrp="1"/>
          </p:cNvSpPr>
          <p:nvPr>
            <p:ph sz="half" idx="1"/>
          </p:nvPr>
        </p:nvSpPr>
        <p:spPr/>
        <p:txBody>
          <a:bodyPr vert="horz" lIns="0" tIns="45720" rIns="0" bIns="45720" rtlCol="0" anchor="t">
            <a:noAutofit/>
          </a:bodyPr>
          <a:lstStyle/>
          <a:p>
            <a:r>
              <a:rPr lang="en-US" sz="1800" b="1" dirty="0">
                <a:solidFill>
                  <a:schemeClr val="tx1"/>
                </a:solidFill>
              </a:rPr>
              <a:t>Shell</a:t>
            </a:r>
            <a:r>
              <a:rPr lang="en-US" sz="1800" dirty="0">
                <a:solidFill>
                  <a:schemeClr val="tx1"/>
                </a:solidFill>
              </a:rPr>
              <a:t>: the command interpreter that is used to pass commands to the operating system</a:t>
            </a:r>
          </a:p>
          <a:p>
            <a:r>
              <a:rPr lang="en-US" sz="1800" b="1" dirty="0">
                <a:solidFill>
                  <a:schemeClr val="tx1"/>
                </a:solidFill>
              </a:rPr>
              <a:t>ISE</a:t>
            </a:r>
            <a:r>
              <a:rPr lang="en-US" sz="1800" dirty="0">
                <a:solidFill>
                  <a:schemeClr val="tx1"/>
                </a:solidFill>
              </a:rPr>
              <a:t>: the Integrated Scripting Environment is an application where you can run, test, and debug scripts in a single GUI with tab completion, syntax coloring, selective execution, and context-sensitive help</a:t>
            </a:r>
          </a:p>
          <a:p>
            <a:r>
              <a:rPr lang="en-US" sz="1800" b="1" dirty="0">
                <a:solidFill>
                  <a:schemeClr val="tx1"/>
                </a:solidFill>
              </a:rPr>
              <a:t>Cmdlet</a:t>
            </a:r>
            <a:r>
              <a:rPr lang="en-US" sz="1800" dirty="0">
                <a:solidFill>
                  <a:schemeClr val="tx1"/>
                </a:solidFill>
              </a:rPr>
              <a:t>: a task-oriented command that is typically used to return a .NET Framework object to the next command in the pipeline</a:t>
            </a:r>
          </a:p>
          <a:p>
            <a:r>
              <a:rPr lang="en-US" sz="1800" b="1" dirty="0">
                <a:solidFill>
                  <a:schemeClr val="tx1"/>
                </a:solidFill>
              </a:rPr>
              <a:t>Variable</a:t>
            </a:r>
            <a:r>
              <a:rPr lang="en-US" sz="1800" dirty="0">
                <a:solidFill>
                  <a:schemeClr val="tx1"/>
                </a:solidFill>
              </a:rPr>
              <a:t>: a name given to stored information, e.g. $users, $</a:t>
            </a:r>
            <a:r>
              <a:rPr lang="en-US" sz="1800" dirty="0" err="1">
                <a:solidFill>
                  <a:schemeClr val="tx1"/>
                </a:solidFill>
              </a:rPr>
              <a:t>iWishYouHadAStrongPassword</a:t>
            </a:r>
            <a:r>
              <a:rPr lang="en-US" sz="1800" dirty="0">
                <a:solidFill>
                  <a:schemeClr val="tx1"/>
                </a:solidFill>
              </a:rPr>
              <a:t>, $x</a:t>
            </a:r>
          </a:p>
        </p:txBody>
      </p:sp>
      <p:sp>
        <p:nvSpPr>
          <p:cNvPr id="4" name="Content Placeholder 3"/>
          <p:cNvSpPr>
            <a:spLocks noGrp="1"/>
          </p:cNvSpPr>
          <p:nvPr>
            <p:ph sz="half" idx="2"/>
          </p:nvPr>
        </p:nvSpPr>
        <p:spPr/>
        <p:txBody>
          <a:bodyPr vert="horz" lIns="0" tIns="45720" rIns="0" bIns="45720" rtlCol="0" anchor="t">
            <a:noAutofit/>
          </a:bodyPr>
          <a:lstStyle/>
          <a:p>
            <a:r>
              <a:rPr lang="en-US" sz="1800" b="1" dirty="0">
                <a:solidFill>
                  <a:schemeClr val="tx1"/>
                </a:solidFill>
              </a:rPr>
              <a:t>Parameter</a:t>
            </a:r>
            <a:r>
              <a:rPr lang="en-US" sz="1800" dirty="0">
                <a:solidFill>
                  <a:schemeClr val="tx1"/>
                </a:solidFill>
              </a:rPr>
              <a:t>: input values or arguments used by the cmdlet or script to make it more dynamic</a:t>
            </a:r>
            <a:endParaRPr lang="en-US" sz="1600" b="1" dirty="0">
              <a:solidFill>
                <a:schemeClr val="tx1"/>
              </a:solidFill>
            </a:endParaRPr>
          </a:p>
          <a:p>
            <a:pPr lvl="1"/>
            <a:r>
              <a:rPr lang="en-US" sz="1600" b="1" dirty="0">
                <a:solidFill>
                  <a:schemeClr val="tx1"/>
                </a:solidFill>
              </a:rPr>
              <a:t>Named</a:t>
            </a:r>
            <a:r>
              <a:rPr lang="en-US" sz="1600" dirty="0">
                <a:solidFill>
                  <a:schemeClr val="tx1"/>
                </a:solidFill>
              </a:rPr>
              <a:t>:</a:t>
            </a:r>
            <a:br>
              <a:rPr lang="en-US" sz="1600" dirty="0">
                <a:solidFill>
                  <a:schemeClr val="tx1"/>
                </a:solidFill>
              </a:rPr>
            </a:br>
            <a:endParaRPr lang="en-US" sz="1600" dirty="0">
              <a:solidFill>
                <a:schemeClr val="tx1"/>
              </a:solidFill>
            </a:endParaRPr>
          </a:p>
          <a:p>
            <a:pPr marL="201168" lvl="1" indent="0">
              <a:buNone/>
            </a:pPr>
            <a:endParaRPr lang="en-US" sz="1600" b="1" dirty="0">
              <a:solidFill>
                <a:schemeClr val="tx1"/>
              </a:solidFill>
            </a:endParaRPr>
          </a:p>
          <a:p>
            <a:pPr lvl="1"/>
            <a:r>
              <a:rPr lang="en-US" sz="1600" b="1" dirty="0">
                <a:solidFill>
                  <a:schemeClr val="tx1"/>
                </a:solidFill>
              </a:rPr>
              <a:t>Positional</a:t>
            </a:r>
            <a:r>
              <a:rPr lang="en-US" sz="1600" dirty="0">
                <a:solidFill>
                  <a:schemeClr val="tx1"/>
                </a:solidFill>
              </a:rPr>
              <a:t>:</a:t>
            </a:r>
            <a:br>
              <a:rPr lang="en-US" sz="1600" dirty="0">
                <a:solidFill>
                  <a:schemeClr val="tx1"/>
                </a:solidFill>
              </a:rPr>
            </a:br>
            <a:br>
              <a:rPr lang="en-US" sz="1600" dirty="0">
                <a:solidFill>
                  <a:schemeClr val="tx1"/>
                </a:solidFill>
              </a:rPr>
            </a:br>
            <a:endParaRPr lang="en-US" sz="1600" b="1" dirty="0">
              <a:solidFill>
                <a:schemeClr val="tx1"/>
              </a:solidFill>
            </a:endParaRPr>
          </a:p>
          <a:p>
            <a:pPr lvl="1"/>
            <a:r>
              <a:rPr lang="en-US" sz="1600" b="1" dirty="0">
                <a:solidFill>
                  <a:schemeClr val="tx1"/>
                </a:solidFill>
              </a:rPr>
              <a:t>Switch</a:t>
            </a:r>
            <a:r>
              <a:rPr lang="en-US" sz="1600" dirty="0">
                <a:solidFill>
                  <a:schemeClr val="tx1"/>
                </a:solidFill>
              </a:rPr>
              <a:t>:</a:t>
            </a:r>
          </a:p>
          <a:p>
            <a:pPr marL="201168" lvl="1" indent="0">
              <a:buNone/>
            </a:pPr>
            <a:endParaRPr lang="en-US" sz="1600" b="1" dirty="0">
              <a:solidFill>
                <a:schemeClr val="tx1"/>
              </a:solidFill>
            </a:endParaRPr>
          </a:p>
          <a:p>
            <a:pPr marL="0">
              <a:buNone/>
            </a:pPr>
            <a:r>
              <a:rPr lang="en-US" sz="1800" b="1" dirty="0">
                <a:solidFill>
                  <a:schemeClr val="tx1"/>
                </a:solidFill>
              </a:rPr>
              <a:t>Object</a:t>
            </a:r>
            <a:r>
              <a:rPr lang="en-US" sz="1800" dirty="0">
                <a:solidFill>
                  <a:schemeClr val="tx1"/>
                </a:solidFill>
              </a:rPr>
              <a:t>: a representation of something with methods to take actions against it and properties to access information stored within it</a:t>
            </a:r>
            <a:endParaRPr lang="en-US" sz="1800" b="1" dirty="0">
              <a:solidFill>
                <a:schemeClr val="tx1"/>
              </a:solidFill>
            </a:endParaRPr>
          </a:p>
        </p:txBody>
      </p:sp>
      <p:pic>
        <p:nvPicPr>
          <p:cNvPr id="5" name="Picture 4"/>
          <p:cNvPicPr>
            <a:picLocks noChangeAspect="1"/>
          </p:cNvPicPr>
          <p:nvPr/>
        </p:nvPicPr>
        <p:blipFill>
          <a:blip r:embed="rId3"/>
          <a:stretch>
            <a:fillRect/>
          </a:stretch>
        </p:blipFill>
        <p:spPr>
          <a:xfrm>
            <a:off x="6217920" y="3570550"/>
            <a:ext cx="4324954" cy="266737"/>
          </a:xfrm>
          <a:prstGeom prst="rect">
            <a:avLst/>
          </a:prstGeom>
        </p:spPr>
      </p:pic>
      <p:pic>
        <p:nvPicPr>
          <p:cNvPr id="6" name="Picture 5"/>
          <p:cNvPicPr>
            <a:picLocks noChangeAspect="1"/>
          </p:cNvPicPr>
          <p:nvPr/>
        </p:nvPicPr>
        <p:blipFill>
          <a:blip r:embed="rId4"/>
          <a:stretch>
            <a:fillRect/>
          </a:stretch>
        </p:blipFill>
        <p:spPr>
          <a:xfrm>
            <a:off x="6217920" y="2747972"/>
            <a:ext cx="5249008" cy="276264"/>
          </a:xfrm>
          <a:prstGeom prst="rect">
            <a:avLst/>
          </a:prstGeom>
        </p:spPr>
      </p:pic>
      <p:pic>
        <p:nvPicPr>
          <p:cNvPr id="8" name="Picture 7"/>
          <p:cNvPicPr>
            <a:picLocks noChangeAspect="1"/>
          </p:cNvPicPr>
          <p:nvPr/>
        </p:nvPicPr>
        <p:blipFill>
          <a:blip r:embed="rId5"/>
          <a:stretch>
            <a:fillRect/>
          </a:stretch>
        </p:blipFill>
        <p:spPr>
          <a:xfrm>
            <a:off x="6217920" y="4311503"/>
            <a:ext cx="5820587" cy="285790"/>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179150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Vocabulary – 02/02</a:t>
            </a:r>
          </a:p>
        </p:txBody>
      </p:sp>
      <p:sp>
        <p:nvSpPr>
          <p:cNvPr id="3" name="Content Placeholder 2"/>
          <p:cNvSpPr>
            <a:spLocks noGrp="1"/>
          </p:cNvSpPr>
          <p:nvPr>
            <p:ph sz="half" idx="1"/>
          </p:nvPr>
        </p:nvSpPr>
        <p:spPr/>
        <p:txBody>
          <a:bodyPr vert="horz" lIns="0" tIns="45720" rIns="0" bIns="45720" rtlCol="0" anchor="t">
            <a:noAutofit/>
          </a:bodyPr>
          <a:lstStyle/>
          <a:p>
            <a:r>
              <a:rPr lang="en-US" sz="1800" b="1" dirty="0">
                <a:solidFill>
                  <a:schemeClr val="tx1"/>
                </a:solidFill>
              </a:rPr>
              <a:t>Module</a:t>
            </a:r>
            <a:r>
              <a:rPr lang="en-US" sz="1800" dirty="0">
                <a:solidFill>
                  <a:schemeClr val="tx1"/>
                </a:solidFill>
              </a:rPr>
              <a:t>: a set of related Windows PowerShell functionalities, grouped together as a convenient unit (usually saved in a single directory)</a:t>
            </a:r>
            <a:endParaRPr lang="en-US" sz="1800" b="1" dirty="0">
              <a:solidFill>
                <a:schemeClr val="tx1"/>
              </a:solidFill>
            </a:endParaRPr>
          </a:p>
          <a:p>
            <a:pPr lvl="1"/>
            <a:r>
              <a:rPr lang="en-US" sz="1600" b="1" dirty="0">
                <a:solidFill>
                  <a:schemeClr val="tx1"/>
                </a:solidFill>
              </a:rPr>
              <a:t>Script Module</a:t>
            </a:r>
            <a:r>
              <a:rPr lang="en-US" sz="1600" dirty="0">
                <a:solidFill>
                  <a:schemeClr val="tx1"/>
                </a:solidFill>
              </a:rPr>
              <a:t>: a file (.psm1) that contains PowerShell code for functions, variables and more</a:t>
            </a:r>
          </a:p>
          <a:p>
            <a:pPr lvl="1"/>
            <a:r>
              <a:rPr lang="en-US" sz="1600" b="1" dirty="0">
                <a:solidFill>
                  <a:schemeClr val="tx1"/>
                </a:solidFill>
              </a:rPr>
              <a:t>Binary Module</a:t>
            </a:r>
            <a:r>
              <a:rPr lang="en-US" sz="1600" dirty="0">
                <a:solidFill>
                  <a:schemeClr val="tx1"/>
                </a:solidFill>
              </a:rPr>
              <a:t>: a .NET Framework assembly (.</a:t>
            </a:r>
            <a:r>
              <a:rPr lang="en-US" sz="1600" dirty="0" err="1">
                <a:solidFill>
                  <a:schemeClr val="tx1"/>
                </a:solidFill>
              </a:rPr>
              <a:t>dll</a:t>
            </a:r>
            <a:r>
              <a:rPr lang="en-US" sz="1600" dirty="0">
                <a:solidFill>
                  <a:schemeClr val="tx1"/>
                </a:solidFill>
              </a:rPr>
              <a:t>) that contains compiled code</a:t>
            </a:r>
          </a:p>
          <a:p>
            <a:pPr lvl="1"/>
            <a:r>
              <a:rPr lang="en-US" sz="1600" b="1" dirty="0">
                <a:solidFill>
                  <a:schemeClr val="tx1"/>
                </a:solidFill>
              </a:rPr>
              <a:t>Dynamic Module</a:t>
            </a:r>
            <a:r>
              <a:rPr lang="en-US" sz="1600" dirty="0">
                <a:solidFill>
                  <a:schemeClr val="tx1"/>
                </a:solidFill>
              </a:rPr>
              <a:t>: a module that only exists in memory (Import-</a:t>
            </a:r>
            <a:r>
              <a:rPr lang="en-US" sz="1600" dirty="0" err="1">
                <a:solidFill>
                  <a:schemeClr val="tx1"/>
                </a:solidFill>
              </a:rPr>
              <a:t>PSSession</a:t>
            </a:r>
            <a:r>
              <a:rPr lang="en-US" sz="1600" dirty="0">
                <a:solidFill>
                  <a:schemeClr val="tx1"/>
                </a:solidFill>
              </a:rPr>
              <a:t>)</a:t>
            </a:r>
          </a:p>
          <a:p>
            <a:r>
              <a:rPr lang="en-US" sz="1800" b="1" dirty="0">
                <a:solidFill>
                  <a:schemeClr val="tx1"/>
                </a:solidFill>
              </a:rPr>
              <a:t>Pipeline ( </a:t>
            </a:r>
            <a:r>
              <a:rPr lang="en-US" sz="1800" dirty="0">
                <a:solidFill>
                  <a:schemeClr val="tx1"/>
                </a:solidFill>
              </a:rPr>
              <a:t>|</a:t>
            </a:r>
            <a:r>
              <a:rPr lang="en-US" sz="1800" b="1" dirty="0">
                <a:solidFill>
                  <a:schemeClr val="tx1"/>
                </a:solidFill>
              </a:rPr>
              <a:t> )</a:t>
            </a:r>
            <a:r>
              <a:rPr lang="en-US" sz="1800" dirty="0">
                <a:solidFill>
                  <a:schemeClr val="tx1"/>
                </a:solidFill>
              </a:rPr>
              <a:t>: a method to send the results of the preceding command as input to the next command</a:t>
            </a:r>
          </a:p>
          <a:p>
            <a:r>
              <a:rPr lang="en-US" sz="1800" b="1" dirty="0">
                <a:solidFill>
                  <a:schemeClr val="tx1"/>
                </a:solidFill>
              </a:rPr>
              <a:t>$_</a:t>
            </a:r>
            <a:r>
              <a:rPr lang="en-US" sz="1800" dirty="0">
                <a:solidFill>
                  <a:schemeClr val="tx1"/>
                </a:solidFill>
              </a:rPr>
              <a:t>: “the current object in the pipeline", or "this", or $</a:t>
            </a:r>
            <a:r>
              <a:rPr lang="en-US" sz="1800" dirty="0" err="1">
                <a:solidFill>
                  <a:schemeClr val="tx1"/>
                </a:solidFill>
              </a:rPr>
              <a:t>PSItem</a:t>
            </a:r>
            <a:endParaRPr lang="en-US" sz="1800" dirty="0">
              <a:solidFill>
                <a:schemeClr val="tx1"/>
              </a:solidFill>
            </a:endParaRPr>
          </a:p>
          <a:p>
            <a:endParaRPr lang="en-US" sz="1600" dirty="0">
              <a:solidFill>
                <a:schemeClr val="tx1"/>
              </a:solidFill>
            </a:endParaRPr>
          </a:p>
        </p:txBody>
      </p:sp>
      <p:sp>
        <p:nvSpPr>
          <p:cNvPr id="4" name="Content Placeholder 3"/>
          <p:cNvSpPr>
            <a:spLocks noGrp="1"/>
          </p:cNvSpPr>
          <p:nvPr>
            <p:ph sz="half" idx="2"/>
          </p:nvPr>
        </p:nvSpPr>
        <p:spPr/>
        <p:txBody>
          <a:bodyPr vert="horz" lIns="0" tIns="45720" rIns="0" bIns="45720" rtlCol="0" anchor="t">
            <a:noAutofit/>
          </a:bodyPr>
          <a:lstStyle/>
          <a:p>
            <a:r>
              <a:rPr lang="en-US" sz="1800" b="1" dirty="0" err="1">
                <a:solidFill>
                  <a:schemeClr val="tx1"/>
                </a:solidFill>
              </a:rPr>
              <a:t>PSSession</a:t>
            </a:r>
            <a:r>
              <a:rPr lang="en-US" sz="1800" dirty="0">
                <a:solidFill>
                  <a:schemeClr val="tx1"/>
                </a:solidFill>
              </a:rPr>
              <a:t>: a persistent connection to a local or remote computer that is created, managed and closed by the user</a:t>
            </a:r>
          </a:p>
          <a:p>
            <a:r>
              <a:rPr lang="en-US" sz="1800" b="1" dirty="0" err="1">
                <a:solidFill>
                  <a:schemeClr val="tx1"/>
                </a:solidFill>
              </a:rPr>
              <a:t>PSDrive</a:t>
            </a:r>
            <a:r>
              <a:rPr lang="en-US" sz="1800" dirty="0">
                <a:solidFill>
                  <a:schemeClr val="tx1"/>
                </a:solidFill>
              </a:rPr>
              <a:t>: a virtual drive that provides direct access to a data store (file system, registry, certificate store, SCCM)</a:t>
            </a:r>
          </a:p>
          <a:p>
            <a:r>
              <a:rPr lang="en-US" sz="1800" b="1" dirty="0">
                <a:solidFill>
                  <a:schemeClr val="tx1"/>
                </a:solidFill>
              </a:rPr>
              <a:t>Function</a:t>
            </a:r>
            <a:r>
              <a:rPr lang="en-US" sz="1800" dirty="0">
                <a:solidFill>
                  <a:schemeClr val="tx1"/>
                </a:solidFill>
              </a:rPr>
              <a:t>: a command or series of commands grouped to run together</a:t>
            </a:r>
            <a:endParaRPr lang="en-US" sz="1800" b="1" dirty="0">
              <a:solidFill>
                <a:schemeClr val="tx1"/>
              </a:solidFill>
            </a:endParaRPr>
          </a:p>
          <a:p>
            <a:r>
              <a:rPr lang="en-US" sz="1800" b="1" dirty="0">
                <a:solidFill>
                  <a:schemeClr val="tx1"/>
                </a:solidFill>
              </a:rPr>
              <a:t>Alias</a:t>
            </a:r>
            <a:r>
              <a:rPr lang="en-US" sz="1800" dirty="0">
                <a:solidFill>
                  <a:schemeClr val="tx1"/>
                </a:solidFill>
              </a:rPr>
              <a:t>: shortcut to a command, cmdlet or function</a:t>
            </a:r>
          </a:p>
          <a:p>
            <a:r>
              <a:rPr lang="en-US" sz="1800" b="1" dirty="0">
                <a:solidFill>
                  <a:schemeClr val="tx1"/>
                </a:solidFill>
              </a:rPr>
              <a:t>Tab Completion</a:t>
            </a:r>
            <a:r>
              <a:rPr lang="en-US" sz="1800" dirty="0">
                <a:solidFill>
                  <a:schemeClr val="tx1"/>
                </a:solidFill>
              </a:rPr>
              <a:t>: the ability to complete cmdlet names, parameters, file paths, file names, </a:t>
            </a:r>
            <a:r>
              <a:rPr lang="en-US" sz="1800" dirty="0" err="1">
                <a:solidFill>
                  <a:schemeClr val="tx1"/>
                </a:solidFill>
              </a:rPr>
              <a:t>etc</a:t>
            </a:r>
            <a:r>
              <a:rPr lang="en-US" sz="1800" dirty="0">
                <a:solidFill>
                  <a:schemeClr val="tx1"/>
                </a:solidFill>
              </a:rPr>
              <a:t> with the use of the tab key</a:t>
            </a:r>
            <a:endParaRPr lang="en-US" sz="1800" b="1" dirty="0">
              <a:solidFill>
                <a:schemeClr val="tx1"/>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231992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33854" y="953310"/>
            <a:ext cx="10060021" cy="4586559"/>
          </a:xfrm>
        </p:spPr>
      </p:pic>
      <p:sp>
        <p:nvSpPr>
          <p:cNvPr id="2" name="Slide Number Placeholder 1"/>
          <p:cNvSpPr>
            <a:spLocks noGrp="1"/>
          </p:cNvSpPr>
          <p:nvPr>
            <p:ph type="sldNum" sz="quarter" idx="12"/>
          </p:nvPr>
        </p:nvSpPr>
        <p:spPr/>
        <p:txBody>
          <a:bodyPr/>
          <a:lstStyle/>
          <a:p>
            <a:fld id="{4FAB73BC-B049-4115-A692-8D63A059BFB8}" type="slidenum">
              <a:rPr lang="en-US" smtClean="0"/>
              <a:pPr/>
              <a:t>9</a:t>
            </a:fld>
            <a:endParaRPr lang="en-US"/>
          </a:p>
        </p:txBody>
      </p:sp>
    </p:spTree>
    <p:extLst>
      <p:ext uri="{BB962C8B-B14F-4D97-AF65-F5344CB8AC3E}">
        <p14:creationId xmlns:p14="http://schemas.microsoft.com/office/powerpoint/2010/main" val="36107543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3B8895C085714EB1232A99EA677F98" ma:contentTypeVersion="25" ma:contentTypeDescription="Create a new document." ma:contentTypeScope="" ma:versionID="6e9bd2b45f29b0986514403198ab8eef">
  <xsd:schema xmlns:xsd="http://www.w3.org/2001/XMLSchema" xmlns:xs="http://www.w3.org/2001/XMLSchema" xmlns:p="http://schemas.microsoft.com/office/2006/metadata/properties" xmlns:ns3="20b641e9-6aa2-4b04-b31e-395d30dcee2c" xmlns:ns4="6f80da72-33c4-4b6f-8e26-626e7bd2f6bc" targetNamespace="http://schemas.microsoft.com/office/2006/metadata/properties" ma:root="true" ma:fieldsID="10222923e6a22a99b78840debce367fd" ns3:_="" ns4:_="">
    <xsd:import namespace="20b641e9-6aa2-4b04-b31e-395d30dcee2c"/>
    <xsd:import namespace="6f80da72-33c4-4b6f-8e26-626e7bd2f6b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AutoTags" minOccurs="0"/>
                <xsd:element ref="ns4:MediaServiceOCR" minOccurs="0"/>
                <xsd:element ref="ns4:MediaServiceDateTake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b641e9-6aa2-4b04-b31e-395d30dcee2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80da72-33c4-4b6f-8e26-626e7bd2f6b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chers" ma:index="2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MediaServiceAutoTags" ma:index="28" nillable="true" ma:displayName="Tags" ma:internalName="MediaServiceAutoTags" ma:readOnly="true">
      <xsd:simpleType>
        <xsd:restriction base="dms:Text"/>
      </xsd:simpleType>
    </xsd:element>
    <xsd:element name="MediaServiceOCR" ma:index="29" nillable="true" ma:displayName="Extracted Text" ma:internalName="MediaServiceOCR" ma:readOnly="true">
      <xsd:simpleType>
        <xsd:restriction base="dms:Note">
          <xsd:maxLength value="255"/>
        </xsd:restriction>
      </xsd:simpleType>
    </xsd:element>
    <xsd:element name="MediaServiceDateTaken" ma:index="30" nillable="true" ma:displayName="MediaServiceDateTaken" ma:hidden="true" ma:internalName="MediaServiceDateTaken" ma:readOnly="true">
      <xsd:simpleType>
        <xsd:restriction base="dms:Text"/>
      </xsd:simpleType>
    </xsd:element>
    <xsd:element name="MediaServiceGenerationTime" ma:index="31" nillable="true" ma:displayName="MediaServiceGenerationTime" ma:hidden="true" ma:internalName="MediaServiceGenerationTime" ma:readOnly="true">
      <xsd:simpleType>
        <xsd:restriction base="dms:Text"/>
      </xsd:simpleType>
    </xsd:element>
    <xsd:element name="MediaServiceEventHashCode" ma:index="3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faultSectionNames xmlns="6f80da72-33c4-4b6f-8e26-626e7bd2f6bc" xsi:nil="true"/>
    <NotebookType xmlns="6f80da72-33c4-4b6f-8e26-626e7bd2f6bc" xsi:nil="true"/>
    <Has_Teacher_Only_SectionGroup xmlns="6f80da72-33c4-4b6f-8e26-626e7bd2f6bc" xsi:nil="true"/>
    <Is_Collaboration_Space_Locked xmlns="6f80da72-33c4-4b6f-8e26-626e7bd2f6bc" xsi:nil="true"/>
    <FolderType xmlns="6f80da72-33c4-4b6f-8e26-626e7bd2f6bc" xsi:nil="true"/>
    <Owner xmlns="6f80da72-33c4-4b6f-8e26-626e7bd2f6bc">
      <UserInfo>
        <DisplayName/>
        <AccountId xsi:nil="true"/>
        <AccountType/>
      </UserInfo>
    </Owner>
    <Teachers xmlns="6f80da72-33c4-4b6f-8e26-626e7bd2f6bc">
      <UserInfo>
        <DisplayName/>
        <AccountId xsi:nil="true"/>
        <AccountType/>
      </UserInfo>
    </Teachers>
    <Invited_Teachers xmlns="6f80da72-33c4-4b6f-8e26-626e7bd2f6bc" xsi:nil="true"/>
    <AppVersion xmlns="6f80da72-33c4-4b6f-8e26-626e7bd2f6bc" xsi:nil="true"/>
    <Invited_Students xmlns="6f80da72-33c4-4b6f-8e26-626e7bd2f6bc" xsi:nil="true"/>
    <CultureName xmlns="6f80da72-33c4-4b6f-8e26-626e7bd2f6bc" xsi:nil="true"/>
    <Students xmlns="6f80da72-33c4-4b6f-8e26-626e7bd2f6bc">
      <UserInfo>
        <DisplayName/>
        <AccountId xsi:nil="true"/>
        <AccountType/>
      </UserInfo>
    </Students>
    <Templates xmlns="6f80da72-33c4-4b6f-8e26-626e7bd2f6bc" xsi:nil="true"/>
    <Self_Registration_Enabled xmlns="6f80da72-33c4-4b6f-8e26-626e7bd2f6bc" xsi:nil="true"/>
    <Student_Groups xmlns="6f80da72-33c4-4b6f-8e26-626e7bd2f6bc">
      <UserInfo>
        <DisplayName/>
        <AccountId xsi:nil="true"/>
        <AccountType/>
      </UserInfo>
    </Student_Groups>
  </documentManagement>
</p:properties>
</file>

<file path=customXml/itemProps1.xml><?xml version="1.0" encoding="utf-8"?>
<ds:datastoreItem xmlns:ds="http://schemas.openxmlformats.org/officeDocument/2006/customXml" ds:itemID="{670976FF-53EE-4E6A-9E19-9FAC4A9FF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b641e9-6aa2-4b04-b31e-395d30dcee2c"/>
    <ds:schemaRef ds:uri="6f80da72-33c4-4b6f-8e26-626e7bd2f6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CCAA1B-53B2-47F2-9E3E-6D63D0CC05C2}">
  <ds:schemaRefs>
    <ds:schemaRef ds:uri="http://schemas.microsoft.com/sharepoint/v3/contenttype/forms"/>
  </ds:schemaRefs>
</ds:datastoreItem>
</file>

<file path=customXml/itemProps3.xml><?xml version="1.0" encoding="utf-8"?>
<ds:datastoreItem xmlns:ds="http://schemas.openxmlformats.org/officeDocument/2006/customXml" ds:itemID="{05ED5769-E62B-4A8B-8854-91270FEEEFDF}">
  <ds:schemaRefs>
    <ds:schemaRef ds:uri="http://purl.org/dc/elements/1.1/"/>
    <ds:schemaRef ds:uri="http://schemas.microsoft.com/office/2006/metadata/properties"/>
    <ds:schemaRef ds:uri="http://schemas.openxmlformats.org/package/2006/metadata/core-properties"/>
    <ds:schemaRef ds:uri="http://purl.org/dc/dcmitype/"/>
    <ds:schemaRef ds:uri="http://schemas.microsoft.com/office/2006/documentManagement/types"/>
    <ds:schemaRef ds:uri="http://www.w3.org/XML/1998/namespace"/>
    <ds:schemaRef ds:uri="http://purl.org/dc/terms/"/>
    <ds:schemaRef ds:uri="http://schemas.microsoft.com/office/infopath/2007/PartnerControls"/>
    <ds:schemaRef ds:uri="6f80da72-33c4-4b6f-8e26-626e7bd2f6bc"/>
    <ds:schemaRef ds:uri="20b641e9-6aa2-4b04-b31e-395d30dcee2c"/>
  </ds:schemaRefs>
</ds:datastoreItem>
</file>

<file path=docProps/app.xml><?xml version="1.0" encoding="utf-8"?>
<Properties xmlns="http://schemas.openxmlformats.org/officeDocument/2006/extended-properties" xmlns:vt="http://schemas.openxmlformats.org/officeDocument/2006/docPropsVTypes">
  <TotalTime>30</TotalTime>
  <Words>1696</Words>
  <Application>Microsoft Office PowerPoint</Application>
  <PresentationFormat>Widescreen</PresentationFormat>
  <Paragraphs>498</Paragraphs>
  <Slides>40</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Courier New</vt:lpstr>
      <vt:lpstr>Roboto</vt:lpstr>
      <vt:lpstr>Roboto Slab</vt:lpstr>
      <vt:lpstr>Retrospect</vt:lpstr>
      <vt:lpstr>MISCUG PowerShell App Deployment Toolkit</vt:lpstr>
      <vt:lpstr>Session Description</vt:lpstr>
      <vt:lpstr>Who Am I?</vt:lpstr>
      <vt:lpstr>Be The Master</vt:lpstr>
      <vt:lpstr>Wisdom and the Art of Being Not Dangerous</vt:lpstr>
      <vt:lpstr>There’s a struggle to it and that’s normal</vt:lpstr>
      <vt:lpstr>Vocabulary – 01/02</vt:lpstr>
      <vt:lpstr>Vocabulary – 02/02</vt:lpstr>
      <vt:lpstr>PowerPoint Presentation</vt:lpstr>
      <vt:lpstr>Remember Microsoft Compiled HTML Help Files?</vt:lpstr>
      <vt:lpstr> G E T -</vt:lpstr>
      <vt:lpstr>Get-Command</vt:lpstr>
      <vt:lpstr>Get-Help</vt:lpstr>
      <vt:lpstr>Get-Member</vt:lpstr>
      <vt:lpstr>Get-Module</vt:lpstr>
      <vt:lpstr>Why PowerShell App Deployment Toolkit?</vt:lpstr>
      <vt:lpstr>PowerShell App Deployment Toolkit</vt:lpstr>
      <vt:lpstr>PowerShell App Deployment Toolkit Shoutouts</vt:lpstr>
      <vt:lpstr>PowerShell App Deployment Toolkit Resources</vt:lpstr>
      <vt:lpstr>App Packaging Resources</vt:lpstr>
      <vt:lpstr>PowerShell App Deployment Toolkit Functions</vt:lpstr>
      <vt:lpstr>PowerShell App Deployment Toolkit Variables</vt:lpstr>
      <vt:lpstr>PowerPoint Presentation</vt:lpstr>
      <vt:lpstr>PowerShell Way Get-WmiObject win32_product | Where-Object -Property "Name" -like "*adobe*" | Select-Object -Property Name, IdentifyingNumber  LazyMode Way gwmi win32_product | ? {$_.name -like "*adobe*"} | select name, identifyingnumber </vt:lpstr>
      <vt:lpstr>PowerPoint Presentation</vt:lpstr>
      <vt:lpstr>PowerPoint Presentation</vt:lpstr>
      <vt:lpstr>PowerPoint Presentation</vt:lpstr>
      <vt:lpstr>PowerPoint Presentation</vt:lpstr>
      <vt:lpstr>Import-Module For Tab Completion While Staging Applications</vt:lpstr>
      <vt:lpstr>Examples</vt:lpstr>
      <vt:lpstr>PowerPoint Presentation</vt:lpstr>
      <vt:lpstr>PowerPoint Presentation</vt:lpstr>
      <vt:lpstr>PowerPoint Presentation</vt:lpstr>
      <vt:lpstr>Firefox 38.3.0 ESR</vt:lpstr>
      <vt:lpstr>Lego Mindstorms EV3 1.1.1</vt:lpstr>
      <vt:lpstr>Sharp Panel Pen Drivers &amp; Software – 1/2</vt:lpstr>
      <vt:lpstr>Sharp Panel Pen Drivers &amp; Software – 2/2</vt:lpstr>
      <vt:lpstr>Wacom Bamboo Tablet 5.3.5-3</vt:lpstr>
      <vt:lpstr>Cisco IP Communicator - BringToFront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MISCUG PowerShell App Deployment Toolkit</dc:title>
  <dc:creator>Chris Thomas</dc:creator>
  <cp:lastModifiedBy>Chris Thomas</cp:lastModifiedBy>
  <cp:revision>1</cp:revision>
  <dcterms:created xsi:type="dcterms:W3CDTF">2019-04-05T01:39:09Z</dcterms:created>
  <dcterms:modified xsi:type="dcterms:W3CDTF">2019-09-23T21:45:43Z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0x010100893B8895C085714EB1232A99EA677F98</vt:lpwstr>
  </property>
</Properties>
</file>