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8E285-21D7-23BF-1AD6-34D932CF6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77B528-A837-A97F-DFBD-971CA556A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927785-482B-24D3-3F35-E65F5B67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00B4-B4F6-4C6D-A041-A5C9B5F135A9}" type="datetimeFigureOut">
              <a:rPr lang="fr-CH" smtClean="0"/>
              <a:t>04.03.2025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617616-1991-182C-6210-6C60C42F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008AA-9C69-D6E7-02D0-533E2F6A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FC99-3249-4CF9-ADC3-2E92F479B13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469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09ED0-FDF1-AAE4-A357-AAE59ACB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CFD613-2A4E-4A08-D56C-991DC945F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11E78-F119-B4B4-7000-981E9757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00B4-B4F6-4C6D-A041-A5C9B5F135A9}" type="datetimeFigureOut">
              <a:rPr lang="fr-CH" smtClean="0"/>
              <a:t>04.03.2025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6F93B2-0508-C41C-C8E1-11CD9246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B4F83-920F-88AD-1635-93C7DFC0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FC99-3249-4CF9-ADC3-2E92F479B13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640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7742200-EBDC-EB01-EC02-DE082F502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420234-CD9B-205D-7B17-8BF1AA4FA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D8F08-A123-2DE9-B42B-A95574B6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00B4-B4F6-4C6D-A041-A5C9B5F135A9}" type="datetimeFigureOut">
              <a:rPr lang="fr-CH" smtClean="0"/>
              <a:t>04.03.2025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6D266E-95E0-2136-314E-308021DD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AAA37-215A-4FDE-CF1C-86ECA59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FC99-3249-4CF9-ADC3-2E92F479B13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534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B2C30-3DC0-2336-EB9B-464963D1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D8A50-7235-4FBE-F16E-20CAFBD9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FD89AC-C187-C820-3DC0-2D3F4FCE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00B4-B4F6-4C6D-A041-A5C9B5F135A9}" type="datetimeFigureOut">
              <a:rPr lang="fr-CH" smtClean="0"/>
              <a:t>04.03.2025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EC544-BE5D-1174-11C3-296D89EB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FAD0C0-267B-A530-D13E-1F12224F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FC99-3249-4CF9-ADC3-2E92F479B13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21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6B41C-03BA-6AB9-B3AC-E292CC23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B34DE2-D62A-0656-4731-B54F84166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98818A-0AC2-1FD4-7356-361A07D2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00B4-B4F6-4C6D-A041-A5C9B5F135A9}" type="datetimeFigureOut">
              <a:rPr lang="fr-CH" smtClean="0"/>
              <a:t>04.03.2025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0C90F6-6BED-D129-25DE-316403C1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368E13-2BD3-1F60-CD50-4819EAD7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FC99-3249-4CF9-ADC3-2E92F479B13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376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5656A-F4F0-F05E-AD65-5C395ABC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247612-4801-C988-BC34-ECF690B01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7925C9-FF83-1AB0-712D-9F4AE17B6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122938-6200-D3C6-373C-D1C58275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00B4-B4F6-4C6D-A041-A5C9B5F135A9}" type="datetimeFigureOut">
              <a:rPr lang="fr-CH" smtClean="0"/>
              <a:t>04.03.2025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41CA4F-C389-B2DA-0334-59CA70AE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60211-36D9-5603-8ADD-1B027DF6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FC99-3249-4CF9-ADC3-2E92F479B13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569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260ED-B508-B56C-4CA3-FAD67DD5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7F775D-8189-E604-C580-3F77CF71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C19B1B-4BE8-3FD7-CD12-0DE9EDEB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7BED7A-793C-6C18-108F-103B25990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B6754C-2B35-5FE0-F5F8-07BB1910D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17E735-464B-C66A-1A85-E5128491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00B4-B4F6-4C6D-A041-A5C9B5F135A9}" type="datetimeFigureOut">
              <a:rPr lang="fr-CH" smtClean="0"/>
              <a:t>04.03.2025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9CD6B9-81FB-240A-9249-4A6A96D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9B46E7-2147-15AD-6D16-658FE1DB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FC99-3249-4CF9-ADC3-2E92F479B13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754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21D60-D983-8138-104C-B7D26ED7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64B881-E5F7-19B1-4A9D-32DE23A8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00B4-B4F6-4C6D-A041-A5C9B5F135A9}" type="datetimeFigureOut">
              <a:rPr lang="fr-CH" smtClean="0"/>
              <a:t>04.03.2025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8BFCD6-6118-BEFD-B2F7-D23D350E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6398AA-55AB-7416-8DEB-D4FD0DE5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FC99-3249-4CF9-ADC3-2E92F479B13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867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D154B0-4ED3-52E3-CFB1-12034CF6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00B4-B4F6-4C6D-A041-A5C9B5F135A9}" type="datetimeFigureOut">
              <a:rPr lang="fr-CH" smtClean="0"/>
              <a:t>04.03.2025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70F3D2-E88B-504E-D7AB-20C1FD36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EC602D-6808-075B-7146-20F3D9ED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FC99-3249-4CF9-ADC3-2E92F479B13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926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F76A7-50B3-A800-E7D7-59845EA8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C08F2D-91C4-8631-4303-804BF3179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D39398-7103-12E2-33F1-4779F4245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C270C4-BC70-D9A1-5B0F-46A5CFC9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00B4-B4F6-4C6D-A041-A5C9B5F135A9}" type="datetimeFigureOut">
              <a:rPr lang="fr-CH" smtClean="0"/>
              <a:t>04.03.2025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28D9FA-4129-2CBD-AF0B-B5BEFBFC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C25686-DC1F-DE8A-08CB-36F418E4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FC99-3249-4CF9-ADC3-2E92F479B13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289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0114D-4947-6295-3BF0-438AC6E7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709C6D-A46F-46DB-449B-18D2DB03B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9E1F66-1223-6030-A2D4-BB369B9EC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B7FF12-2CFF-B14E-42C0-7C4F7A44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00B4-B4F6-4C6D-A041-A5C9B5F135A9}" type="datetimeFigureOut">
              <a:rPr lang="fr-CH" smtClean="0"/>
              <a:t>04.03.2025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7E3BD7-FFCE-6EC3-3E05-8A18FCBF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FA76C0-FD5B-2DB0-D6B0-A531477A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FC99-3249-4CF9-ADC3-2E92F479B13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967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904B05-5B85-E5BE-FFC2-5D1BF83F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D1ABF8-32E1-A414-5B8D-C091BA77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854D91-8C4B-BB4B-B908-A635EDE94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00B4-B4F6-4C6D-A041-A5C9B5F135A9}" type="datetimeFigureOut">
              <a:rPr lang="fr-CH" smtClean="0"/>
              <a:t>04.03.2025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CB20AC-E3AC-2129-C2C1-F07817D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B8580F-D687-4DBF-9E9E-FF3787BAB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FFC99-3249-4CF9-ADC3-2E92F479B13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55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FD421F9-1F7A-511F-36F6-F61276EB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211"/>
            <a:ext cx="12192000" cy="58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0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36D13E-F9BF-C1B9-B574-150FEB87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53" y="0"/>
            <a:ext cx="9454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89765D3-37A8-2AAA-83A4-A8DCE8F7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638"/>
            <a:ext cx="12192000" cy="418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7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BF22BC3-73CD-2C2D-C86A-8F551901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2342998"/>
            <a:ext cx="902143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190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DGEP - Etat de Vaud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Christopher Ristic</dc:creator>
  <cp:lastModifiedBy>Christopher Ristic</cp:lastModifiedBy>
  <cp:revision>5</cp:revision>
  <dcterms:created xsi:type="dcterms:W3CDTF">2025-03-04T07:17:33Z</dcterms:created>
  <dcterms:modified xsi:type="dcterms:W3CDTF">2025-03-04T07:41:45Z</dcterms:modified>
</cp:coreProperties>
</file>