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hDLdW5hnP9DL8MkqmZhugwJrkj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italic.fntdata"/><Relationship Id="rId50" Type="http://schemas.openxmlformats.org/officeDocument/2006/relationships/font" Target="fonts/Merriweather-bold.fntdata"/><Relationship Id="rId53" Type="http://customschemas.google.com/relationships/presentationmetadata" Target="metadata"/><Relationship Id="rId52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efe74ce1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eefe74ce1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8bca10f5f_0_10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e8bca10f5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8bca10f5f_0_1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e8bca10f5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efe74ce16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eefe74ce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efe74ce16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eefe74ce1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efe74ce16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eefe74ce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efe74ce16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eefe74ce1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efe74ce16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eefe74ce1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8bca10f5f_0_1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e8bca10f5f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fe74ce16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eefe74ce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bcd43e26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e8bcd43e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efe74ce16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eefe74ce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8bca10f5f_0_1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e8bca10f5f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8bca10f5f_0_1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e8bca10f5f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efe74ce1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eefe74c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efe74ce1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eefe74ce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efe74ce16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eefe74ce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efe74ce16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eefe74ce1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fe74ce16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eefe74ce1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efe74ce16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eefe74ce1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efe74ce16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eefe74ce1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efe74ce16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efe74ce1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efe74ce1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eefe74ce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efe74ce16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eefe74ce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efe74ce16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eefe74ce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eefe74ce16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eefe74ce1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eefe74ce16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eefe74ce1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8bcd43e2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e8bcd43e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8bcd43e26_1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e8bcd43e26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8bcd43e26_1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2e8bcd43e26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fe74ce16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eefe74ce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fe74ce16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eefe74ce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8bcd43e26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e8bcd43e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8bca10f5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e8bca10f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efe74ce16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eefe74ce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efe74ce16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eefe74ce1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49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9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9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9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9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9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9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9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9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9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9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8bcd43e26_0_24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8bcd43e26_0_24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3" name="Google Shape;73;g2e8bcd43e26_0_244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74" name="Google Shape;74;g2e8bcd43e26_0_24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2e8bcd43e26_0_24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2e8bcd43e26_0_24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" name="Google Shape;77;g2e8bcd43e26_0_244"/>
          <p:cNvCxnSpPr>
            <a:endCxn id="75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g2e8bcd43e26_0_24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g2e8bcd43e26_0_24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g2e8bcd43e26_0_24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8bcd43e26_0_2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bcd43e26_0_22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5" name="Google Shape;85;g2e8bcd43e26_0_225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e8bcd43e26_0_225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e8bcd43e26_0_225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e8bcd43e26_0_225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e8bcd43e26_0_225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e8bcd43e26_0_225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e8bcd43e26_0_225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e8bcd43e26_0_225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e8bcd43e26_0_225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e8bcd43e26_0_225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e8bcd43e26_0_225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e8bcd43e26_0_225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e8bcd43e26_0_225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e8bcd43e26_0_225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e8bcd43e26_0_225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bcd43e26_0_25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02" name="Google Shape;102;g2e8bcd43e26_0_25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bcd43e26_0_25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" name="Google Shape;105;g2e8bcd43e26_0_25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g2e8bcd43e26_0_2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8bcd43e26_0_26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g2e8bcd43e26_0_262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0" name="Google Shape;110;g2e8bcd43e26_0_262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1" name="Google Shape;111;g2e8bcd43e26_0_26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bcd43e26_0_2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g2e8bcd43e26_0_26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g2e8bcd43e26_0_26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g2e8bcd43e26_0_26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g2e8bcd43e26_0_26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8bcd43e26_0_27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g2e8bcd43e26_0_27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8bcd43e26_0_27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3" name="Google Shape;123;g2e8bcd43e26_0_276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8bcd43e26_0_279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e8bcd43e26_0_27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1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51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51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1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51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1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51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5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52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5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8bcd43e26_0_2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8" name="Google Shape;68;g2e8bcd43e26_0_2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2e8bcd43e26_0_2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peedtest.ne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nnectivity.office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microsoft.com/en-us/microsoft-teams/download-ap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ffice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3581700" y="337200"/>
            <a:ext cx="55623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Introduction to MS Teams</a:t>
            </a:r>
            <a:endParaRPr sz="31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Lecture : 2</a:t>
            </a:r>
            <a:endParaRPr sz="3100">
              <a:solidFill>
                <a:srgbClr val="198754"/>
              </a:solidFill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563250" y="2944650"/>
            <a:ext cx="845100" cy="1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775" y="2749275"/>
            <a:ext cx="1998025" cy="18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/>
        </p:nvSpPr>
        <p:spPr>
          <a:xfrm>
            <a:off x="3615925" y="156975"/>
            <a:ext cx="3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latin typeface="Nunito"/>
                <a:ea typeface="Nunito"/>
                <a:cs typeface="Nunito"/>
                <a:sym typeface="Nunito"/>
              </a:rPr>
              <a:t>Advance Microsoft Office Programs</a:t>
            </a:r>
            <a:endParaRPr b="1">
              <a:solidFill>
                <a:srgbClr val="741B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efe74ce16_0_11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19" name="Google Shape;219;g2eefe74ce16_0_11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eefe74ce16_0_115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eefe74ce16_0_115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Channel Meetings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2" name="Google Shape;222;g2eefe74ce16_0_115"/>
          <p:cNvSpPr txBox="1"/>
          <p:nvPr/>
        </p:nvSpPr>
        <p:spPr>
          <a:xfrm>
            <a:off x="410250" y="1262100"/>
            <a:ext cx="32208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These meetings are associated with a Microsoft Teams channel, so all team members can choose to join the meeting, view the agenda and conversation, and share files – All from within the context of that channel.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3" name="Google Shape;223;g2eefe74ce16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75" y="1339725"/>
            <a:ext cx="4458075" cy="25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8bca10f5f_0_109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29" name="Google Shape;229;g2e8bca10f5f_0_109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e8bca10f5f_0_1091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e8bca10f5f_0_1091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Creating Team and Invite Members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2" name="Google Shape;232;g2e8bca10f5f_0_1091"/>
          <p:cNvSpPr txBox="1"/>
          <p:nvPr/>
        </p:nvSpPr>
        <p:spPr>
          <a:xfrm>
            <a:off x="756450" y="868900"/>
            <a:ext cx="7631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Navigate to the Teams module and click on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Create a new team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Choose the type of the team (Private/Public/Org-wide)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Give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your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team a name and a description.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Invite and add members to the team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3" name="Google Shape;233;g2e8bca10f5f_0_10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0" y="2192100"/>
            <a:ext cx="3145350" cy="25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e8bca10f5f_0_10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75" y="2189225"/>
            <a:ext cx="3145350" cy="256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8bca10f5f_0_110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40" name="Google Shape;240;g2e8bca10f5f_0_110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e8bca10f5f_0_1106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e8bca10f5f_0_1106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Adding Channels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g2e8bca10f5f_0_1106"/>
          <p:cNvSpPr txBox="1"/>
          <p:nvPr/>
        </p:nvSpPr>
        <p:spPr>
          <a:xfrm>
            <a:off x="756450" y="868900"/>
            <a:ext cx="7631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To add additional channels to your team, click the more options icon (3 dots) next to your team name and select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 Add Channel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Give your new Channel a name, a description and check the Show this channel in everyone's channel list, then hit Add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4" name="Google Shape;244;g2e8bca10f5f_0_1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838" y="2120600"/>
            <a:ext cx="3111975" cy="28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efe74ce16_0_20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50" name="Google Shape;250;g2eefe74ce16_0_20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eefe74ce16_0_20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eefe74ce16_0_202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Create  a Meeting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g2eefe74ce16_0_202"/>
          <p:cNvSpPr txBox="1"/>
          <p:nvPr/>
        </p:nvSpPr>
        <p:spPr>
          <a:xfrm>
            <a:off x="756450" y="1041050"/>
            <a:ext cx="763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Create a Title for your meeting and select either Get a link to share or Start meeting.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4" name="Google Shape;254;g2eefe74ce16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00" y="2075225"/>
            <a:ext cx="5250400" cy="2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efe74ce16_0_21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60" name="Google Shape;260;g2eefe74ce16_0_21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efe74ce16_0_213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eefe74ce16_0_213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Create  a Meeting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3" name="Google Shape;263;g2eefe74ce16_0_213"/>
          <p:cNvSpPr txBox="1"/>
          <p:nvPr/>
        </p:nvSpPr>
        <p:spPr>
          <a:xfrm>
            <a:off x="756450" y="1041050"/>
            <a:ext cx="763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On the next screen select the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Join Now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icon.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4" name="Google Shape;264;g2eefe74ce16_0_213"/>
          <p:cNvPicPr preferRelativeResize="0"/>
          <p:nvPr/>
        </p:nvPicPr>
        <p:blipFill rotWithShape="1">
          <a:blip r:embed="rId3">
            <a:alphaModFix/>
          </a:blip>
          <a:srcRect b="0" l="0" r="0" t="39649"/>
          <a:stretch/>
        </p:blipFill>
        <p:spPr>
          <a:xfrm>
            <a:off x="2324450" y="1873125"/>
            <a:ext cx="5266550" cy="29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efe74ce16_0_22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70" name="Google Shape;270;g2eefe74ce16_0_22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eefe74ce16_0_224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eefe74ce16_0_224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Create  a Meeting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3" name="Google Shape;273;g2eefe74ce16_0_224"/>
          <p:cNvSpPr txBox="1"/>
          <p:nvPr/>
        </p:nvSpPr>
        <p:spPr>
          <a:xfrm>
            <a:off x="756450" y="1041050"/>
            <a:ext cx="7631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 the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Invite people to join you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, you have a couple of options.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Copy Meeting Link: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You would copy the link and send to participates, example in chat.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4" name="Google Shape;274;g2eefe74ce16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463" y="2030900"/>
            <a:ext cx="4665224" cy="2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efe74ce16_0_23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0" name="Google Shape;280;g2eefe74ce16_0_23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eefe74ce16_0_237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eefe74ce16_0_237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Create  a Meeting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3" name="Google Shape;283;g2eefe74ce16_0_237"/>
          <p:cNvSpPr txBox="1"/>
          <p:nvPr/>
        </p:nvSpPr>
        <p:spPr>
          <a:xfrm>
            <a:off x="756450" y="1041050"/>
            <a:ext cx="763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Add participants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: Type participants name in search field.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4" name="Google Shape;284;g2eefe74ce16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200" y="1608550"/>
            <a:ext cx="3792200" cy="3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efe74ce16_0_24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90" name="Google Shape;290;g2eefe74ce16_0_24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eefe74ce16_0_248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eefe74ce16_0_248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Create  a Meeting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3" name="Google Shape;293;g2eefe74ce16_0_248"/>
          <p:cNvSpPr txBox="1"/>
          <p:nvPr/>
        </p:nvSpPr>
        <p:spPr>
          <a:xfrm>
            <a:off x="756450" y="1041050"/>
            <a:ext cx="763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Share via default email: 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Type participant(s) email address in To field.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4" name="Google Shape;294;g2eefe74ce16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525" y="1464350"/>
            <a:ext cx="4355977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8bca10f5f_0_113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00" name="Google Shape;300;g2e8bca10f5f_0_113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e8bca10f5f_0_1130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e8bca10f5f_0_1130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Use of Calendar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3" name="Google Shape;303;g2e8bca10f5f_0_1130"/>
          <p:cNvSpPr txBox="1"/>
          <p:nvPr/>
        </p:nvSpPr>
        <p:spPr>
          <a:xfrm>
            <a:off x="185800" y="1204900"/>
            <a:ext cx="30657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Open the Calendar pane in Outlook.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Under the Home tab, select Calendar Groups.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Check Show Manager's Team Calendars.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By default, your calendar in Microsoft Teams is visible to anyone who has access to the team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4" name="Google Shape;304;g2e8bca10f5f_0_1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75" y="1204900"/>
            <a:ext cx="5209174" cy="3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efe74ce16_0_3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0" name="Google Shape;310;g2eefe74ce16_0_3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eefe74ce16_0_38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eefe74ce16_0_38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using </a:t>
            </a:r>
            <a:r>
              <a:rPr b="1" lang="en" sz="2700">
                <a:solidFill>
                  <a:srgbClr val="198754"/>
                </a:solidFill>
              </a:rPr>
              <a:t>Calendar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3" name="Google Shape;313;g2eefe74ce16_0_38"/>
          <p:cNvSpPr txBox="1"/>
          <p:nvPr/>
        </p:nvSpPr>
        <p:spPr>
          <a:xfrm>
            <a:off x="185800" y="1204900"/>
            <a:ext cx="3065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When you select Calendar, you will see your full calendar details and all meeting schedule.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You can select on the meeting to find more details of the meeting. You can then select ‘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Join Teams meeting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’ to join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4" name="Google Shape;314;g2eefe74ce1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75" y="1204900"/>
            <a:ext cx="4736324" cy="34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bcd43e26_0_21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0" name="Google Shape;140;g2e8bcd43e26_0_21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e8bcd43e26_0_21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e8bcd43e26_0_212"/>
          <p:cNvSpPr txBox="1"/>
          <p:nvPr>
            <p:ph idx="4294967295" type="ctrTitle"/>
          </p:nvPr>
        </p:nvSpPr>
        <p:spPr>
          <a:xfrm>
            <a:off x="1549600" y="-11610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Tips to make meetings more productive and collaborative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3" name="Google Shape;143;g2e8bcd43e26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13" y="1702850"/>
            <a:ext cx="78200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efe74ce16_0_5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20" name="Google Shape;320;g2eefe74ce16_0_5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eefe74ce16_0_50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eefe74ce16_0_50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using</a:t>
            </a:r>
            <a:r>
              <a:rPr b="1" lang="en" sz="2700">
                <a:solidFill>
                  <a:srgbClr val="198754"/>
                </a:solidFill>
              </a:rPr>
              <a:t> Calendar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3" name="Google Shape;323;g2eefe74ce16_0_50"/>
          <p:cNvSpPr txBox="1"/>
          <p:nvPr/>
        </p:nvSpPr>
        <p:spPr>
          <a:xfrm>
            <a:off x="185800" y="1204900"/>
            <a:ext cx="3065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You can also click on Teams then click on Calendar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When you click on the meeting invitation in the channel of your team or your Teams calendar you will have a break-down of the meeting details.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4" name="Google Shape;324;g2eefe74ce1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75" y="1321075"/>
            <a:ext cx="5410104" cy="2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8bca10f5f_0_111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30" name="Google Shape;330;g2e8bca10f5f_0_111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e8bca10f5f_0_1119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e8bca10f5f_0_1119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using Calendar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3" name="Google Shape;333;g2e8bca10f5f_0_1119"/>
          <p:cNvSpPr txBox="1"/>
          <p:nvPr/>
        </p:nvSpPr>
        <p:spPr>
          <a:xfrm>
            <a:off x="756450" y="868900"/>
            <a:ext cx="763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If you use teams, you can simply click the Join button on your teams calendar appointment.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4" name="Google Shape;334;g2e8bca10f5f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50" y="1614000"/>
            <a:ext cx="3275712" cy="3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8bca10f5f_0_114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40" name="Google Shape;340;g2e8bca10f5f_0_114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e8bca10f5f_0_114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e8bca10f5f_0_1142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Team as an External User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3" name="Google Shape;343;g2e8bca10f5f_0_1142"/>
          <p:cNvSpPr txBox="1"/>
          <p:nvPr/>
        </p:nvSpPr>
        <p:spPr>
          <a:xfrm>
            <a:off x="477750" y="1333375"/>
            <a:ext cx="45390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If you don't use teams, you can click on the Join Microsoft Teams Meeting link in your email invitation.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You'll be prompted to either: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-Install the Teams app and create an account, or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-simply join the meeting using your web browser without having to       install or create an account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4" name="Google Shape;344;g2e8bca10f5f_0_1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50" y="1160850"/>
            <a:ext cx="3307300" cy="3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efe74ce16_0_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50" name="Google Shape;350;g2eefe74ce16_0_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eefe74ce16_0_0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eefe74ce16_0_0"/>
          <p:cNvSpPr txBox="1"/>
          <p:nvPr>
            <p:ph idx="4294967295" type="ctrTitle"/>
          </p:nvPr>
        </p:nvSpPr>
        <p:spPr>
          <a:xfrm>
            <a:off x="818725" y="-141400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Team by using Email Invite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3" name="Google Shape;353;g2eefe74ce16_0_0"/>
          <p:cNvSpPr txBox="1"/>
          <p:nvPr/>
        </p:nvSpPr>
        <p:spPr>
          <a:xfrm>
            <a:off x="477750" y="1333375"/>
            <a:ext cx="4539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Email invite containing the link to the Microsoft Team meeting.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As you can see that you need to click the link that says ‘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Join Microsoft Teams Meeting’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4" name="Google Shape;354;g2eefe74ce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25" y="1386475"/>
            <a:ext cx="30003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efe74ce16_0_1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0" name="Google Shape;360;g2eefe74ce16_0_1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eefe74ce16_0_1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eefe74ce16_0_12"/>
          <p:cNvSpPr txBox="1"/>
          <p:nvPr>
            <p:ph idx="4294967295" type="ctrTitle"/>
          </p:nvPr>
        </p:nvSpPr>
        <p:spPr>
          <a:xfrm>
            <a:off x="818725" y="-141400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Team by using Email Invite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3" name="Google Shape;363;g2eefe74ce16_0_12"/>
          <p:cNvSpPr txBox="1"/>
          <p:nvPr/>
        </p:nvSpPr>
        <p:spPr>
          <a:xfrm>
            <a:off x="477750" y="1333375"/>
            <a:ext cx="45390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When you click on the link, the link will open in the default web browser taking you to Microsoft Team website.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Click on ‘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Open Microsoft Teams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’ to open Team meeting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Or you can select cancel and open Teams from selecting ‘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Join on the web instead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’.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4" name="Google Shape;364;g2eefe74ce1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150" y="1333375"/>
            <a:ext cx="3405039" cy="290818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eefe74ce16_0_12"/>
          <p:cNvSpPr/>
          <p:nvPr/>
        </p:nvSpPr>
        <p:spPr>
          <a:xfrm>
            <a:off x="7893800" y="3793675"/>
            <a:ext cx="832800" cy="31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efe74ce16_0_2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71" name="Google Shape;371;g2eefe74ce16_0_2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eefe74ce16_0_25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eefe74ce16_0_25"/>
          <p:cNvSpPr txBox="1"/>
          <p:nvPr>
            <p:ph idx="4294967295" type="ctrTitle"/>
          </p:nvPr>
        </p:nvSpPr>
        <p:spPr>
          <a:xfrm>
            <a:off x="818725" y="-141400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Team by using Email Invite Link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4" name="Google Shape;374;g2eefe74ce16_0_25"/>
          <p:cNvSpPr txBox="1"/>
          <p:nvPr/>
        </p:nvSpPr>
        <p:spPr>
          <a:xfrm>
            <a:off x="477750" y="1333375"/>
            <a:ext cx="45390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You will find it more feasible to Download the Windows app. This will open the meeting using the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Downloaded Teams app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75" name="Google Shape;375;g2eefe74ce1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150" y="1333375"/>
            <a:ext cx="3405039" cy="290818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eefe74ce16_0_25"/>
          <p:cNvSpPr/>
          <p:nvPr/>
        </p:nvSpPr>
        <p:spPr>
          <a:xfrm>
            <a:off x="5877400" y="4089850"/>
            <a:ext cx="392700" cy="660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efe74ce16_0_25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82" name="Google Shape;382;g2eefe74ce16_0_25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eefe74ce16_0_259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eefe74ce16_0_259"/>
          <p:cNvSpPr txBox="1"/>
          <p:nvPr>
            <p:ph idx="4294967295" type="ctrTitle"/>
          </p:nvPr>
        </p:nvSpPr>
        <p:spPr>
          <a:xfrm>
            <a:off x="815625" y="267775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and create a Microsoft Teams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 meeting on mobile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5" name="Google Shape;385;g2eefe74ce16_0_259"/>
          <p:cNvSpPr txBox="1"/>
          <p:nvPr/>
        </p:nvSpPr>
        <p:spPr>
          <a:xfrm>
            <a:off x="503775" y="1506200"/>
            <a:ext cx="78981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Open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Microsoft Teams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and navigate to the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Calendar app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From the agenda view, navigate to the  meeting you’d like to join and select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Join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To create a new meeting, select the Plus icon. Next, fill in required and select </a:t>
            </a: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Done.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efe74ce16_0_27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91" name="Google Shape;391;g2eefe74ce16_0_27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eefe74ce16_0_273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eefe74ce16_0_273"/>
          <p:cNvSpPr txBox="1"/>
          <p:nvPr>
            <p:ph idx="4294967295" type="ctrTitle"/>
          </p:nvPr>
        </p:nvSpPr>
        <p:spPr>
          <a:xfrm>
            <a:off x="815625" y="267775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and create a Microsoft Teams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 meeting on mobile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94" name="Google Shape;394;g2eefe74ce16_0_273"/>
          <p:cNvPicPr preferRelativeResize="0"/>
          <p:nvPr/>
        </p:nvPicPr>
        <p:blipFill rotWithShape="1">
          <a:blip r:embed="rId3">
            <a:alphaModFix/>
          </a:blip>
          <a:srcRect b="59916" l="0" r="0" t="0"/>
          <a:stretch/>
        </p:blipFill>
        <p:spPr>
          <a:xfrm>
            <a:off x="625250" y="1366875"/>
            <a:ext cx="3930200" cy="3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eefe74ce16_0_273"/>
          <p:cNvPicPr preferRelativeResize="0"/>
          <p:nvPr/>
        </p:nvPicPr>
        <p:blipFill rotWithShape="1">
          <a:blip r:embed="rId3">
            <a:alphaModFix/>
          </a:blip>
          <a:srcRect b="0" l="0" r="0" t="73204"/>
          <a:stretch/>
        </p:blipFill>
        <p:spPr>
          <a:xfrm>
            <a:off x="4796400" y="1862215"/>
            <a:ext cx="3930200" cy="217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efe74ce16_0_28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01" name="Google Shape;401;g2eefe74ce16_0_28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eefe74ce16_0_283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eefe74ce16_0_283"/>
          <p:cNvSpPr txBox="1"/>
          <p:nvPr>
            <p:ph idx="4294967295" type="ctrTitle"/>
          </p:nvPr>
        </p:nvSpPr>
        <p:spPr>
          <a:xfrm>
            <a:off x="815625" y="267775"/>
            <a:ext cx="7274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Join and create a Microsoft Teams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 meeting on mobile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04" name="Google Shape;404;g2eefe74ce16_0_283"/>
          <p:cNvPicPr preferRelativeResize="0"/>
          <p:nvPr/>
        </p:nvPicPr>
        <p:blipFill rotWithShape="1">
          <a:blip r:embed="rId3">
            <a:alphaModFix/>
          </a:blip>
          <a:srcRect b="29542" l="0" r="0" t="0"/>
          <a:stretch/>
        </p:blipFill>
        <p:spPr>
          <a:xfrm>
            <a:off x="3189413" y="1380625"/>
            <a:ext cx="2761775" cy="33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efe74ce16_0_12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10" name="Google Shape;410;g2eefe74ce16_0_12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eefe74ce16_0_126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eefe74ce16_0_126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3" name="Google Shape;413;g2eefe74ce16_0_126"/>
          <p:cNvSpPr txBox="1"/>
          <p:nvPr/>
        </p:nvSpPr>
        <p:spPr>
          <a:xfrm>
            <a:off x="784275" y="1472900"/>
            <a:ext cx="73371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Bring your best network connection​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A wired network connection is best. When using a wireless connection, consider the distance from your router. Avoid a VPN connection, where possible.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• BEST: Connect via wired Ethernet to your home router​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• BETTER: 5GHz Wi-Fi provides internet at faster speeds, ​but to smaller areas of your house​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• GOOD: 2.4GHz Wi-Fi provides internet to a larger area, but​ sacrifices speed​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fe74ce16_0_7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9" name="Google Shape;149;g2eefe74ce16_0_7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eefe74ce16_0_74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eefe74ce16_0_74"/>
          <p:cNvSpPr txBox="1"/>
          <p:nvPr>
            <p:ph idx="4294967295" type="ctrTitle"/>
          </p:nvPr>
        </p:nvSpPr>
        <p:spPr>
          <a:xfrm>
            <a:off x="1549600" y="-11610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Tips to make meetings more productive and collaborative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2" name="Google Shape;152;g2eefe74ce16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50" y="1619575"/>
            <a:ext cx="7810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efe74ce16_0_13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19" name="Google Shape;419;g2eefe74ce16_0_13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eefe74ce16_0_139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eefe74ce16_0_139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2" name="Google Shape;422;g2eefe74ce16_0_139"/>
          <p:cNvSpPr txBox="1"/>
          <p:nvPr/>
        </p:nvSpPr>
        <p:spPr>
          <a:xfrm>
            <a:off x="784275" y="1472900"/>
            <a:ext cx="73371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​Test your bandwidth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If you are experiencing connectivity or bandwidth issues, you can run an Internet speed test to validate you have adequate bandwidth to the Internet.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Speed Test: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https://www.speedtest.net/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efe74ce16_0_15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28" name="Google Shape;428;g2eefe74ce16_0_15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eefe74ce16_0_159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eefe74ce16_0_159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1" name="Google Shape;431;g2eefe74ce16_0_159"/>
          <p:cNvSpPr txBox="1"/>
          <p:nvPr/>
        </p:nvSpPr>
        <p:spPr>
          <a:xfrm>
            <a:off x="784275" y="1472900"/>
            <a:ext cx="7337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​Verify Office 365 connectivity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Looking for suggestions to improve your experience with Office 365 services?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Look no further.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Network Performance for O365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https://connectivity.office.com/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eefe74ce16_0_17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37" name="Google Shape;437;g2eefe74ce16_0_17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eefe74ce16_0_171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eefe74ce16_0_171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0" name="Google Shape;440;g2eefe74ce16_0_171"/>
          <p:cNvSpPr txBox="1"/>
          <p:nvPr/>
        </p:nvSpPr>
        <p:spPr>
          <a:xfrm>
            <a:off x="784275" y="1472900"/>
            <a:ext cx="7337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​Consider other online services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Limit usage of other services while participating in Microsoft Teams meetings –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Netflix, YouTube, Xbox Live, etc.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efe74ce16_0_18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46" name="Google Shape;446;g2eefe74ce16_0_18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eefe74ce16_0_181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eefe74ce16_0_181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9" name="Google Shape;449;g2eefe74ce16_0_181"/>
          <p:cNvSpPr txBox="1"/>
          <p:nvPr/>
        </p:nvSpPr>
        <p:spPr>
          <a:xfrm>
            <a:off x="784275" y="1472900"/>
            <a:ext cx="73371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​</a:t>
            </a: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If your Internet connection is experiencing issues, try these alternatives:​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Join your Microsoft Teams meeting with your mobile device, using a cellular network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50">
                <a:latin typeface="Merriweather"/>
                <a:ea typeface="Merriweather"/>
                <a:cs typeface="Merriweather"/>
                <a:sym typeface="Merriweather"/>
              </a:rPr>
              <a:t>Microsoft Teams App</a:t>
            </a:r>
            <a:endParaRPr b="1"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https://www.microsoft.com/en-us/microsoft-teams/download-app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efe74ce16_0_19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55" name="Google Shape;455;g2eefe74ce16_0_19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eefe74ce16_0_193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eefe74ce16_0_193"/>
          <p:cNvSpPr txBox="1"/>
          <p:nvPr>
            <p:ph idx="4294967295" type="ctrTitle"/>
          </p:nvPr>
        </p:nvSpPr>
        <p:spPr>
          <a:xfrm>
            <a:off x="477750" y="-141400"/>
            <a:ext cx="7992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Optimize your Microsoft Teams 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meetings experience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8" name="Google Shape;458;g2eefe74ce16_0_193"/>
          <p:cNvSpPr txBox="1"/>
          <p:nvPr/>
        </p:nvSpPr>
        <p:spPr>
          <a:xfrm>
            <a:off x="784275" y="1472900"/>
            <a:ext cx="733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50">
                <a:latin typeface="Merriweather"/>
                <a:ea typeface="Merriweather"/>
                <a:cs typeface="Merriweather"/>
                <a:sym typeface="Merriweather"/>
              </a:rPr>
              <a:t>​If your Internet connection is experiencing issues, try these alternatives:​</a:t>
            </a:r>
            <a:endParaRPr b="1"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Join your Microsoft Teams meeting via ‘Dial In’ or ’Call Me’, using the Public Switched Telephone Network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e8bcd43e26_0_67"/>
          <p:cNvSpPr txBox="1"/>
          <p:nvPr>
            <p:ph idx="4294967295" type="ctrTitle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3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b="1" i="0" sz="43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4" name="Google Shape;464;g2e8bcd43e26_0_67"/>
          <p:cNvSpPr txBox="1"/>
          <p:nvPr>
            <p:ph idx="12" type="sldNum"/>
          </p:nvPr>
        </p:nvSpPr>
        <p:spPr>
          <a:xfrm>
            <a:off x="8404374" y="4749850"/>
            <a:ext cx="64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465" name="Google Shape;465;g2e8bcd43e26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8bcd43e26_1_315"/>
          <p:cNvSpPr/>
          <p:nvPr/>
        </p:nvSpPr>
        <p:spPr>
          <a:xfrm>
            <a:off x="2043000" y="205525"/>
            <a:ext cx="5104800" cy="1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e8bcd43e26_1_31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g2e8bcd43e26_1_315"/>
          <p:cNvSpPr txBox="1"/>
          <p:nvPr>
            <p:ph idx="4294967295" type="ctrTitle"/>
          </p:nvPr>
        </p:nvSpPr>
        <p:spPr>
          <a:xfrm>
            <a:off x="2747700" y="437650"/>
            <a:ext cx="369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3" name="Google Shape;473;g2e8bcd43e26_1_31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e8bcd43e26_1_315"/>
          <p:cNvSpPr txBox="1"/>
          <p:nvPr/>
        </p:nvSpPr>
        <p:spPr>
          <a:xfrm>
            <a:off x="576150" y="1110200"/>
            <a:ext cx="80385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Log in to Microsoft Teams using your organizational account.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Schedule a team meeting and a private meeting.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Start a private chat with a friend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Create a new team for a project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Invite members to your newly created team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 a new channel to your team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Post a message in a channel and start a discussion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Join an existing team using a code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Join a scheduled meeting from the Teams calendar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g2e8bcd43e26_1_385"/>
          <p:cNvPicPr preferRelativeResize="0"/>
          <p:nvPr/>
        </p:nvPicPr>
        <p:blipFill rotWithShape="1">
          <a:blip r:embed="rId3">
            <a:alphaModFix/>
          </a:blip>
          <a:srcRect b="7746" l="12396" r="13103" t="7125"/>
          <a:stretch/>
        </p:blipFill>
        <p:spPr>
          <a:xfrm>
            <a:off x="5158250" y="1344025"/>
            <a:ext cx="2943175" cy="34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e8bcd43e26_1_385"/>
          <p:cNvSpPr txBox="1"/>
          <p:nvPr>
            <p:ph idx="4294967295" type="ctrTitle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1" name="Google Shape;481;g2e8bcd43e26_1_38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efe74ce16_0_8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58" name="Google Shape;158;g2eefe74ce16_0_8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eefe74ce16_0_83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eefe74ce16_0_83"/>
          <p:cNvSpPr txBox="1"/>
          <p:nvPr>
            <p:ph idx="4294967295" type="ctrTitle"/>
          </p:nvPr>
        </p:nvSpPr>
        <p:spPr>
          <a:xfrm>
            <a:off x="1549600" y="-11610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Tips to make meetings more productive and collaborative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1" name="Google Shape;161;g2eefe74ce16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63" y="1876425"/>
            <a:ext cx="74961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efe74ce16_0_6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67" name="Google Shape;167;g2eefe74ce16_0_6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eefe74ce16_0_6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eefe74ce16_0_62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How to log into MS Team?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0" name="Google Shape;170;g2eefe74ce16_0_62"/>
          <p:cNvSpPr txBox="1"/>
          <p:nvPr/>
        </p:nvSpPr>
        <p:spPr>
          <a:xfrm>
            <a:off x="146000" y="1262100"/>
            <a:ext cx="5693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Open the web browser, type </a:t>
            </a:r>
            <a:r>
              <a:rPr lang="en" sz="155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www.office.com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Enter your username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Enter password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Once you sign in you will see Teams icon.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Click it and you will be able to see all the Teams you are assigned to.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1" name="Google Shape;171;g2eefe74ce16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950" y="1098775"/>
            <a:ext cx="2703299" cy="248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eefe74ce16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50" y="3150225"/>
            <a:ext cx="5076549" cy="1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8bcd43e26_1_6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g2e8bcd43e26_1_6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e8bcd43e26_1_6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e8bcd43e26_1_62"/>
          <p:cNvSpPr txBox="1"/>
          <p:nvPr>
            <p:ph idx="4294967295" type="ctrTitle"/>
          </p:nvPr>
        </p:nvSpPr>
        <p:spPr>
          <a:xfrm>
            <a:off x="1112525" y="210925"/>
            <a:ext cx="73953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Types of Team Meeting in</a:t>
            </a: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 MS Teams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g2e8bcd43e26_1_62"/>
          <p:cNvSpPr txBox="1"/>
          <p:nvPr/>
        </p:nvSpPr>
        <p:spPr>
          <a:xfrm>
            <a:off x="982075" y="1937625"/>
            <a:ext cx="7259400" cy="2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now Meetings            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2.Channel Meetings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3. Private Meetings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4. Webinars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5. Live Events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2e8bcd43e26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376" y="2063838"/>
            <a:ext cx="3141350" cy="2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8bca10f5f_0_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88" name="Google Shape;188;g2e8bca10f5f_0_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e8bca10f5f_0_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e8bca10f5f_0_2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Private Conversation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g2e8bca10f5f_0_2"/>
          <p:cNvSpPr txBox="1"/>
          <p:nvPr/>
        </p:nvSpPr>
        <p:spPr>
          <a:xfrm>
            <a:off x="146000" y="1262100"/>
            <a:ext cx="5693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Open team channels are great for collaboration, but sometimes you need to talk privately. For this Teams provide </a:t>
            </a:r>
            <a:r>
              <a:rPr lang="en" sz="155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Chat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lang="en" sz="155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Group Chat</a:t>
            </a: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 option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Google Shape;192;g2e8bca10f5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4800"/>
            <a:ext cx="49530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e8bca10f5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700" y="2314800"/>
            <a:ext cx="33164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efe74ce16_0_9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99" name="Google Shape;199;g2eefe74ce16_0_9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eefe74ce16_0_92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eefe74ce16_0_92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Meeting in a chat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2" name="Google Shape;202;g2eefe74ce16_0_92"/>
          <p:cNvSpPr txBox="1"/>
          <p:nvPr/>
        </p:nvSpPr>
        <p:spPr>
          <a:xfrm>
            <a:off x="410250" y="1262100"/>
            <a:ext cx="32208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Meetings within chat are great for working with a smaller group or for a quick sync.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3" name="Google Shape;203;g2eefe74ce16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26" y="1262102"/>
            <a:ext cx="4761199" cy="3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fe74ce16_0_10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9" name="Google Shape;209;g2eefe74ce16_0_10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eefe74ce16_0_104"/>
          <p:cNvSpPr/>
          <p:nvPr/>
        </p:nvSpPr>
        <p:spPr>
          <a:xfrm>
            <a:off x="1549600" y="210925"/>
            <a:ext cx="6041400" cy="14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eefe74ce16_0_104"/>
          <p:cNvSpPr txBox="1"/>
          <p:nvPr>
            <p:ph idx="4294967295" type="ctrTitle"/>
          </p:nvPr>
        </p:nvSpPr>
        <p:spPr>
          <a:xfrm>
            <a:off x="1551300" y="324650"/>
            <a:ext cx="6041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Meet now 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t/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g2eefe74ce16_0_104"/>
          <p:cNvSpPr txBox="1"/>
          <p:nvPr/>
        </p:nvSpPr>
        <p:spPr>
          <a:xfrm>
            <a:off x="410250" y="1262100"/>
            <a:ext cx="32208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Quickly jump on a meeting from your Microsoft Teams or Outlook calendar or from a channel conversation. Select Meet now, then add participants for an impromptu sync.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3" name="Google Shape;213;g2eefe74ce1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00" y="1403500"/>
            <a:ext cx="4670663" cy="31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