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Slab"/>
      <p:regular r:id="rId48"/>
      <p:bold r:id="rId49"/>
    </p:embeddedFont>
    <p:embeddedFont>
      <p:font typeface="Merriweather"/>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4" roundtripDataSignature="AMtx7mi7OB2pN9iFTKCQa3tU+tzXNCUT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RobotoSlab-regular.fntdata"/><Relationship Id="rId47" Type="http://schemas.openxmlformats.org/officeDocument/2006/relationships/slide" Target="slides/slide42.xml"/><Relationship Id="rId49"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bold.fntdata"/><Relationship Id="rId50" Type="http://schemas.openxmlformats.org/officeDocument/2006/relationships/font" Target="fonts/Merriweather-regular.fntdata"/><Relationship Id="rId53" Type="http://schemas.openxmlformats.org/officeDocument/2006/relationships/font" Target="fonts/Merriweather-boldItalic.fntdata"/><Relationship Id="rId52"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afdefc94f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eafdefc94f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afdefc94f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2eafdefc94f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110"/>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110"/>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0"/>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10"/>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10"/>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10"/>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10"/>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10"/>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10"/>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10"/>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10"/>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10"/>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10"/>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10"/>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10"/>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10"/>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119"/>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1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g2eafdefc94f_0_91"/>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5800"/>
              <a:buNone/>
              <a:defRPr b="1" sz="5800"/>
            </a:lvl1pPr>
            <a:lvl2pPr lvl="1" rtl="0" algn="l">
              <a:lnSpc>
                <a:spcPct val="100000"/>
              </a:lnSpc>
              <a:spcBef>
                <a:spcPts val="0"/>
              </a:spcBef>
              <a:spcAft>
                <a:spcPts val="0"/>
              </a:spcAft>
              <a:buSzPts val="5800"/>
              <a:buNone/>
              <a:defRPr b="1" sz="5800"/>
            </a:lvl2pPr>
            <a:lvl3pPr lvl="2" rtl="0" algn="l">
              <a:lnSpc>
                <a:spcPct val="100000"/>
              </a:lnSpc>
              <a:spcBef>
                <a:spcPts val="0"/>
              </a:spcBef>
              <a:spcAft>
                <a:spcPts val="0"/>
              </a:spcAft>
              <a:buSzPts val="5800"/>
              <a:buNone/>
              <a:defRPr b="1" sz="5800"/>
            </a:lvl3pPr>
            <a:lvl4pPr lvl="3" rtl="0" algn="l">
              <a:lnSpc>
                <a:spcPct val="100000"/>
              </a:lnSpc>
              <a:spcBef>
                <a:spcPts val="0"/>
              </a:spcBef>
              <a:spcAft>
                <a:spcPts val="0"/>
              </a:spcAft>
              <a:buSzPts val="5800"/>
              <a:buNone/>
              <a:defRPr b="1" sz="5800"/>
            </a:lvl4pPr>
            <a:lvl5pPr lvl="4" rtl="0" algn="l">
              <a:lnSpc>
                <a:spcPct val="100000"/>
              </a:lnSpc>
              <a:spcBef>
                <a:spcPts val="0"/>
              </a:spcBef>
              <a:spcAft>
                <a:spcPts val="0"/>
              </a:spcAft>
              <a:buSzPts val="5800"/>
              <a:buNone/>
              <a:defRPr b="1" sz="5800"/>
            </a:lvl5pPr>
            <a:lvl6pPr lvl="5" rtl="0" algn="l">
              <a:lnSpc>
                <a:spcPct val="100000"/>
              </a:lnSpc>
              <a:spcBef>
                <a:spcPts val="0"/>
              </a:spcBef>
              <a:spcAft>
                <a:spcPts val="0"/>
              </a:spcAft>
              <a:buSzPts val="5800"/>
              <a:buNone/>
              <a:defRPr b="1" sz="5800"/>
            </a:lvl6pPr>
            <a:lvl7pPr lvl="6" rtl="0" algn="l">
              <a:lnSpc>
                <a:spcPct val="100000"/>
              </a:lnSpc>
              <a:spcBef>
                <a:spcPts val="0"/>
              </a:spcBef>
              <a:spcAft>
                <a:spcPts val="0"/>
              </a:spcAft>
              <a:buSzPts val="5800"/>
              <a:buNone/>
              <a:defRPr b="1" sz="5800"/>
            </a:lvl7pPr>
            <a:lvl8pPr lvl="7" rtl="0" algn="l">
              <a:lnSpc>
                <a:spcPct val="100000"/>
              </a:lnSpc>
              <a:spcBef>
                <a:spcPts val="0"/>
              </a:spcBef>
              <a:spcAft>
                <a:spcPts val="0"/>
              </a:spcAft>
              <a:buSzPts val="5800"/>
              <a:buNone/>
              <a:defRPr b="1" sz="5800"/>
            </a:lvl8pPr>
            <a:lvl9pPr lvl="8" rtl="0" algn="l">
              <a:lnSpc>
                <a:spcPct val="100000"/>
              </a:lnSpc>
              <a:spcBef>
                <a:spcPts val="0"/>
              </a:spcBef>
              <a:spcAft>
                <a:spcPts val="0"/>
              </a:spcAft>
              <a:buSzPts val="5800"/>
              <a:buNone/>
              <a:defRPr b="1" sz="5800"/>
            </a:lvl9pPr>
          </a:lstStyle>
          <a:p/>
        </p:txBody>
      </p:sp>
      <p:sp>
        <p:nvSpPr>
          <p:cNvPr id="72" name="Google Shape;72;g2eafdefc94f_0_91"/>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eafdefc94f_0_91"/>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eafdefc94f_0_91"/>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eafdefc94f_0_91"/>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eafdefc94f_0_91"/>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eafdefc94f_0_91"/>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eafdefc94f_0_91"/>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eafdefc94f_0_91"/>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eafdefc94f_0_91"/>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2eafdefc94f_0_91"/>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eafdefc94f_0_91"/>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eafdefc94f_0_91"/>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eafdefc94f_0_91"/>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eafdefc94f_0_91"/>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2eafdefc94f_0_91"/>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87" name="Shape 87"/>
        <p:cNvGrpSpPr/>
        <p:nvPr/>
      </p:nvGrpSpPr>
      <p:grpSpPr>
        <a:xfrm>
          <a:off x="0" y="0"/>
          <a:ext cx="0" cy="0"/>
          <a:chOff x="0" y="0"/>
          <a:chExt cx="0" cy="0"/>
        </a:xfrm>
      </p:grpSpPr>
      <p:sp>
        <p:nvSpPr>
          <p:cNvPr id="88" name="Google Shape;88;g2eafdefc94f_0_10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89" name="Shape 89"/>
        <p:cNvGrpSpPr/>
        <p:nvPr/>
      </p:nvGrpSpPr>
      <p:grpSpPr>
        <a:xfrm>
          <a:off x="0" y="0"/>
          <a:ext cx="0" cy="0"/>
          <a:chOff x="0" y="0"/>
          <a:chExt cx="0" cy="0"/>
        </a:xfrm>
      </p:grpSpPr>
      <p:pic>
        <p:nvPicPr>
          <p:cNvPr id="90" name="Google Shape;90;g2eafdefc94f_0_110"/>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91" name="Google Shape;91;g2eafdefc94f_0_110"/>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rtl="0" algn="ctr">
              <a:lnSpc>
                <a:spcPct val="100000"/>
              </a:lnSpc>
              <a:spcBef>
                <a:spcPts val="600"/>
              </a:spcBef>
              <a:spcAft>
                <a:spcPts val="0"/>
              </a:spcAft>
              <a:buClr>
                <a:schemeClr val="dk1"/>
              </a:buClr>
              <a:buSzPts val="3600"/>
              <a:buChar char="◎"/>
              <a:defRPr i="1" sz="3600"/>
            </a:lvl1pPr>
            <a:lvl2pPr indent="-457200" lvl="1" marL="914400" rtl="0" algn="ctr">
              <a:lnSpc>
                <a:spcPct val="100000"/>
              </a:lnSpc>
              <a:spcBef>
                <a:spcPts val="0"/>
              </a:spcBef>
              <a:spcAft>
                <a:spcPts val="0"/>
              </a:spcAft>
              <a:buClr>
                <a:schemeClr val="dk1"/>
              </a:buClr>
              <a:buSzPts val="3600"/>
              <a:buChar char="○"/>
              <a:defRPr i="1" sz="3600"/>
            </a:lvl2pPr>
            <a:lvl3pPr indent="-457200" lvl="2" marL="1371600" rtl="0" algn="ctr">
              <a:lnSpc>
                <a:spcPct val="100000"/>
              </a:lnSpc>
              <a:spcBef>
                <a:spcPts val="0"/>
              </a:spcBef>
              <a:spcAft>
                <a:spcPts val="0"/>
              </a:spcAft>
              <a:buClr>
                <a:schemeClr val="dk1"/>
              </a:buClr>
              <a:buSzPts val="3600"/>
              <a:buChar char="◉"/>
              <a:defRPr i="1" sz="3600"/>
            </a:lvl3pPr>
            <a:lvl4pPr indent="-457200" lvl="3" marL="1828800" rtl="0" algn="ctr">
              <a:lnSpc>
                <a:spcPct val="100000"/>
              </a:lnSpc>
              <a:spcBef>
                <a:spcPts val="0"/>
              </a:spcBef>
              <a:spcAft>
                <a:spcPts val="0"/>
              </a:spcAft>
              <a:buSzPts val="3600"/>
              <a:buChar char="●"/>
              <a:defRPr i="1" sz="3600"/>
            </a:lvl4pPr>
            <a:lvl5pPr indent="-457200" lvl="4" marL="2286000" rtl="0" algn="ctr">
              <a:lnSpc>
                <a:spcPct val="100000"/>
              </a:lnSpc>
              <a:spcBef>
                <a:spcPts val="0"/>
              </a:spcBef>
              <a:spcAft>
                <a:spcPts val="0"/>
              </a:spcAft>
              <a:buSzPts val="3600"/>
              <a:buChar char="○"/>
              <a:defRPr i="1" sz="3600"/>
            </a:lvl5pPr>
            <a:lvl6pPr indent="-457200" lvl="5" marL="2743200" rtl="0" algn="ctr">
              <a:lnSpc>
                <a:spcPct val="100000"/>
              </a:lnSpc>
              <a:spcBef>
                <a:spcPts val="0"/>
              </a:spcBef>
              <a:spcAft>
                <a:spcPts val="0"/>
              </a:spcAft>
              <a:buSzPts val="3600"/>
              <a:buChar char="■"/>
              <a:defRPr i="1" sz="3600"/>
            </a:lvl6pPr>
            <a:lvl7pPr indent="-457200" lvl="6" marL="3200400" rtl="0" algn="ctr">
              <a:lnSpc>
                <a:spcPct val="100000"/>
              </a:lnSpc>
              <a:spcBef>
                <a:spcPts val="0"/>
              </a:spcBef>
              <a:spcAft>
                <a:spcPts val="0"/>
              </a:spcAft>
              <a:buSzPts val="3600"/>
              <a:buChar char="●"/>
              <a:defRPr i="1" sz="3600"/>
            </a:lvl7pPr>
            <a:lvl8pPr indent="-457200" lvl="7" marL="3657600" rtl="0" algn="ctr">
              <a:lnSpc>
                <a:spcPct val="100000"/>
              </a:lnSpc>
              <a:spcBef>
                <a:spcPts val="0"/>
              </a:spcBef>
              <a:spcAft>
                <a:spcPts val="0"/>
              </a:spcAft>
              <a:buSzPts val="3600"/>
              <a:buChar char="○"/>
              <a:defRPr i="1" sz="3600"/>
            </a:lvl8pPr>
            <a:lvl9pPr indent="-457200" lvl="8" marL="4114800" rtl="0" algn="ctr">
              <a:lnSpc>
                <a:spcPct val="100000"/>
              </a:lnSpc>
              <a:spcBef>
                <a:spcPts val="0"/>
              </a:spcBef>
              <a:spcAft>
                <a:spcPts val="0"/>
              </a:spcAft>
              <a:buSzPts val="3600"/>
              <a:buChar char="■"/>
              <a:defRPr i="1" sz="3600"/>
            </a:lvl9pPr>
          </a:lstStyle>
          <a:p/>
        </p:txBody>
      </p:sp>
      <p:grpSp>
        <p:nvGrpSpPr>
          <p:cNvPr id="92" name="Google Shape;92;g2eafdefc94f_0_110"/>
          <p:cNvGrpSpPr/>
          <p:nvPr/>
        </p:nvGrpSpPr>
        <p:grpSpPr>
          <a:xfrm>
            <a:off x="3839646" y="782919"/>
            <a:ext cx="1464573" cy="842707"/>
            <a:chOff x="3593400" y="1729675"/>
            <a:chExt cx="1957200" cy="1123610"/>
          </a:xfrm>
        </p:grpSpPr>
        <p:sp>
          <p:nvSpPr>
            <p:cNvPr id="93" name="Google Shape;93;g2eafdefc94f_0_110"/>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94" name="Google Shape;94;g2eafdefc94f_0_110"/>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eafdefc94f_0_110"/>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6" name="Google Shape;96;g2eafdefc94f_0_110"/>
          <p:cNvCxnSpPr>
            <a:endCxn id="94" idx="1"/>
          </p:cNvCxnSpPr>
          <p:nvPr/>
        </p:nvCxnSpPr>
        <p:spPr>
          <a:xfrm>
            <a:off x="3750511" y="390298"/>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97" name="Google Shape;97;g2eafdefc94f_0_110"/>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98" name="Google Shape;98;g2eafdefc94f_0_110"/>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99" name="Google Shape;99;g2eafdefc94f_0_110"/>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g2eafdefc94f_0_121"/>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4400"/>
              <a:buNone/>
              <a:defRPr b="1" sz="4400"/>
            </a:lvl1pPr>
            <a:lvl2pPr lvl="1" rtl="0" algn="l">
              <a:lnSpc>
                <a:spcPct val="100000"/>
              </a:lnSpc>
              <a:spcBef>
                <a:spcPts val="0"/>
              </a:spcBef>
              <a:spcAft>
                <a:spcPts val="0"/>
              </a:spcAft>
              <a:buSzPts val="4400"/>
              <a:buNone/>
              <a:defRPr b="1" sz="4400"/>
            </a:lvl2pPr>
            <a:lvl3pPr lvl="2" rtl="0" algn="l">
              <a:lnSpc>
                <a:spcPct val="100000"/>
              </a:lnSpc>
              <a:spcBef>
                <a:spcPts val="0"/>
              </a:spcBef>
              <a:spcAft>
                <a:spcPts val="0"/>
              </a:spcAft>
              <a:buSzPts val="4400"/>
              <a:buNone/>
              <a:defRPr b="1" sz="4400"/>
            </a:lvl3pPr>
            <a:lvl4pPr lvl="3" rtl="0" algn="l">
              <a:lnSpc>
                <a:spcPct val="100000"/>
              </a:lnSpc>
              <a:spcBef>
                <a:spcPts val="0"/>
              </a:spcBef>
              <a:spcAft>
                <a:spcPts val="0"/>
              </a:spcAft>
              <a:buSzPts val="4400"/>
              <a:buNone/>
              <a:defRPr b="1" sz="4400"/>
            </a:lvl4pPr>
            <a:lvl5pPr lvl="4" rtl="0" algn="l">
              <a:lnSpc>
                <a:spcPct val="100000"/>
              </a:lnSpc>
              <a:spcBef>
                <a:spcPts val="0"/>
              </a:spcBef>
              <a:spcAft>
                <a:spcPts val="0"/>
              </a:spcAft>
              <a:buSzPts val="4400"/>
              <a:buNone/>
              <a:defRPr b="1" sz="4400"/>
            </a:lvl5pPr>
            <a:lvl6pPr lvl="5" rtl="0" algn="l">
              <a:lnSpc>
                <a:spcPct val="100000"/>
              </a:lnSpc>
              <a:spcBef>
                <a:spcPts val="0"/>
              </a:spcBef>
              <a:spcAft>
                <a:spcPts val="0"/>
              </a:spcAft>
              <a:buSzPts val="4400"/>
              <a:buNone/>
              <a:defRPr b="1" sz="4400"/>
            </a:lvl6pPr>
            <a:lvl7pPr lvl="6" rtl="0" algn="l">
              <a:lnSpc>
                <a:spcPct val="100000"/>
              </a:lnSpc>
              <a:spcBef>
                <a:spcPts val="0"/>
              </a:spcBef>
              <a:spcAft>
                <a:spcPts val="0"/>
              </a:spcAft>
              <a:buSzPts val="4400"/>
              <a:buNone/>
              <a:defRPr b="1" sz="4400"/>
            </a:lvl7pPr>
            <a:lvl8pPr lvl="7" rtl="0" algn="l">
              <a:lnSpc>
                <a:spcPct val="100000"/>
              </a:lnSpc>
              <a:spcBef>
                <a:spcPts val="0"/>
              </a:spcBef>
              <a:spcAft>
                <a:spcPts val="0"/>
              </a:spcAft>
              <a:buSzPts val="4400"/>
              <a:buNone/>
              <a:defRPr b="1" sz="4400"/>
            </a:lvl8pPr>
            <a:lvl9pPr lvl="8" rtl="0" algn="l">
              <a:lnSpc>
                <a:spcPct val="100000"/>
              </a:lnSpc>
              <a:spcBef>
                <a:spcPts val="0"/>
              </a:spcBef>
              <a:spcAft>
                <a:spcPts val="0"/>
              </a:spcAft>
              <a:buSzPts val="4400"/>
              <a:buNone/>
              <a:defRPr b="1" sz="4400"/>
            </a:lvl9pPr>
          </a:lstStyle>
          <a:p/>
        </p:txBody>
      </p:sp>
      <p:sp>
        <p:nvSpPr>
          <p:cNvPr id="102" name="Google Shape;102;g2eafdefc94f_0_121"/>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accent3"/>
              </a:buClr>
              <a:buSzPts val="3000"/>
              <a:buNone/>
              <a:defRPr>
                <a:solidFill>
                  <a:schemeClr val="accent3"/>
                </a:solidFill>
              </a:defRPr>
            </a:lvl1pPr>
            <a:lvl2pPr lvl="1" rtl="0" algn="l">
              <a:lnSpc>
                <a:spcPct val="100000"/>
              </a:lnSpc>
              <a:spcBef>
                <a:spcPts val="0"/>
              </a:spcBef>
              <a:spcAft>
                <a:spcPts val="0"/>
              </a:spcAft>
              <a:buClr>
                <a:schemeClr val="accent3"/>
              </a:buClr>
              <a:buSzPts val="3000"/>
              <a:buNone/>
              <a:defRPr sz="3000">
                <a:solidFill>
                  <a:schemeClr val="accent3"/>
                </a:solidFill>
              </a:defRPr>
            </a:lvl2pPr>
            <a:lvl3pPr lvl="2" rtl="0" algn="l">
              <a:lnSpc>
                <a:spcPct val="100000"/>
              </a:lnSpc>
              <a:spcBef>
                <a:spcPts val="0"/>
              </a:spcBef>
              <a:spcAft>
                <a:spcPts val="0"/>
              </a:spcAft>
              <a:buClr>
                <a:schemeClr val="accent3"/>
              </a:buClr>
              <a:buSzPts val="3000"/>
              <a:buNone/>
              <a:defRPr sz="3000">
                <a:solidFill>
                  <a:schemeClr val="accent3"/>
                </a:solidFill>
              </a:defRPr>
            </a:lvl3pPr>
            <a:lvl4pPr lvl="3" rtl="0" algn="l">
              <a:lnSpc>
                <a:spcPct val="100000"/>
              </a:lnSpc>
              <a:spcBef>
                <a:spcPts val="0"/>
              </a:spcBef>
              <a:spcAft>
                <a:spcPts val="0"/>
              </a:spcAft>
              <a:buClr>
                <a:schemeClr val="accent3"/>
              </a:buClr>
              <a:buSzPts val="3000"/>
              <a:buNone/>
              <a:defRPr sz="3000">
                <a:solidFill>
                  <a:schemeClr val="accent3"/>
                </a:solidFill>
              </a:defRPr>
            </a:lvl4pPr>
            <a:lvl5pPr lvl="4" rtl="0" algn="l">
              <a:lnSpc>
                <a:spcPct val="100000"/>
              </a:lnSpc>
              <a:spcBef>
                <a:spcPts val="0"/>
              </a:spcBef>
              <a:spcAft>
                <a:spcPts val="0"/>
              </a:spcAft>
              <a:buClr>
                <a:schemeClr val="accent3"/>
              </a:buClr>
              <a:buSzPts val="3000"/>
              <a:buNone/>
              <a:defRPr sz="3000">
                <a:solidFill>
                  <a:schemeClr val="accent3"/>
                </a:solidFill>
              </a:defRPr>
            </a:lvl5pPr>
            <a:lvl6pPr lvl="5" rtl="0" algn="l">
              <a:lnSpc>
                <a:spcPct val="100000"/>
              </a:lnSpc>
              <a:spcBef>
                <a:spcPts val="0"/>
              </a:spcBef>
              <a:spcAft>
                <a:spcPts val="0"/>
              </a:spcAft>
              <a:buClr>
                <a:schemeClr val="accent3"/>
              </a:buClr>
              <a:buSzPts val="3000"/>
              <a:buNone/>
              <a:defRPr sz="3000">
                <a:solidFill>
                  <a:schemeClr val="accent3"/>
                </a:solidFill>
              </a:defRPr>
            </a:lvl6pPr>
            <a:lvl7pPr lvl="6" rtl="0" algn="l">
              <a:lnSpc>
                <a:spcPct val="100000"/>
              </a:lnSpc>
              <a:spcBef>
                <a:spcPts val="0"/>
              </a:spcBef>
              <a:spcAft>
                <a:spcPts val="0"/>
              </a:spcAft>
              <a:buClr>
                <a:schemeClr val="accent3"/>
              </a:buClr>
              <a:buSzPts val="3000"/>
              <a:buNone/>
              <a:defRPr sz="3000">
                <a:solidFill>
                  <a:schemeClr val="accent3"/>
                </a:solidFill>
              </a:defRPr>
            </a:lvl7pPr>
            <a:lvl8pPr lvl="7" rtl="0" algn="l">
              <a:lnSpc>
                <a:spcPct val="100000"/>
              </a:lnSpc>
              <a:spcBef>
                <a:spcPts val="0"/>
              </a:spcBef>
              <a:spcAft>
                <a:spcPts val="0"/>
              </a:spcAft>
              <a:buClr>
                <a:schemeClr val="accent3"/>
              </a:buClr>
              <a:buSzPts val="3000"/>
              <a:buNone/>
              <a:defRPr sz="3000">
                <a:solidFill>
                  <a:schemeClr val="accent3"/>
                </a:solidFill>
              </a:defRPr>
            </a:lvl8pPr>
            <a:lvl9pPr lvl="8" rtl="0"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03" name="Shape 103"/>
        <p:cNvGrpSpPr/>
        <p:nvPr/>
      </p:nvGrpSpPr>
      <p:grpSpPr>
        <a:xfrm>
          <a:off x="0" y="0"/>
          <a:ext cx="0" cy="0"/>
          <a:chOff x="0" y="0"/>
          <a:chExt cx="0" cy="0"/>
        </a:xfrm>
      </p:grpSpPr>
      <p:sp>
        <p:nvSpPr>
          <p:cNvPr id="104" name="Google Shape;104;g2eafdefc94f_0_12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05" name="Google Shape;105;g2eafdefc94f_0_124"/>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rtl="0" algn="l">
              <a:lnSpc>
                <a:spcPct val="100000"/>
              </a:lnSpc>
              <a:spcBef>
                <a:spcPts val="600"/>
              </a:spcBef>
              <a:spcAft>
                <a:spcPts val="0"/>
              </a:spcAft>
              <a:buSzPts val="2400"/>
              <a:buChar char="◎"/>
              <a:defRPr sz="2400"/>
            </a:lvl1pPr>
            <a:lvl2pPr indent="-381000" lvl="1" marL="914400" rtl="0" algn="l">
              <a:lnSpc>
                <a:spcPct val="100000"/>
              </a:lnSpc>
              <a:spcBef>
                <a:spcPts val="0"/>
              </a:spcBef>
              <a:spcAft>
                <a:spcPts val="0"/>
              </a:spcAft>
              <a:buSzPts val="2400"/>
              <a:buChar char="○"/>
              <a:defRPr/>
            </a:lvl2pPr>
            <a:lvl3pPr indent="-381000" lvl="2" marL="1371600" rtl="0" algn="l">
              <a:lnSpc>
                <a:spcPct val="100000"/>
              </a:lnSpc>
              <a:spcBef>
                <a:spcPts val="0"/>
              </a:spcBef>
              <a:spcAft>
                <a:spcPts val="0"/>
              </a:spcAft>
              <a:buSzPts val="2400"/>
              <a:buChar char="◉"/>
              <a:defRPr/>
            </a:lvl3pPr>
            <a:lvl4pPr indent="-381000" lvl="3" marL="1828800" rtl="0" algn="l">
              <a:lnSpc>
                <a:spcPct val="100000"/>
              </a:lnSpc>
              <a:spcBef>
                <a:spcPts val="0"/>
              </a:spcBef>
              <a:spcAft>
                <a:spcPts val="0"/>
              </a:spcAft>
              <a:buSzPts val="2400"/>
              <a:buChar char="●"/>
              <a:defRPr sz="2400"/>
            </a:lvl4pPr>
            <a:lvl5pPr indent="-381000" lvl="4" marL="2286000" rtl="0" algn="l">
              <a:lnSpc>
                <a:spcPct val="100000"/>
              </a:lnSpc>
              <a:spcBef>
                <a:spcPts val="0"/>
              </a:spcBef>
              <a:spcAft>
                <a:spcPts val="0"/>
              </a:spcAft>
              <a:buSzPts val="2400"/>
              <a:buChar char="○"/>
              <a:defRPr sz="2400"/>
            </a:lvl5pPr>
            <a:lvl6pPr indent="-381000" lvl="5" marL="2743200" rtl="0" algn="l">
              <a:lnSpc>
                <a:spcPct val="100000"/>
              </a:lnSpc>
              <a:spcBef>
                <a:spcPts val="0"/>
              </a:spcBef>
              <a:spcAft>
                <a:spcPts val="0"/>
              </a:spcAft>
              <a:buSzPts val="2400"/>
              <a:buChar char="■"/>
              <a:defRPr sz="2400"/>
            </a:lvl6pPr>
            <a:lvl7pPr indent="-381000" lvl="6" marL="3200400" rtl="0" algn="l">
              <a:lnSpc>
                <a:spcPct val="100000"/>
              </a:lnSpc>
              <a:spcBef>
                <a:spcPts val="0"/>
              </a:spcBef>
              <a:spcAft>
                <a:spcPts val="0"/>
              </a:spcAft>
              <a:buSzPts val="2400"/>
              <a:buChar char="●"/>
              <a:defRPr sz="2400"/>
            </a:lvl7pPr>
            <a:lvl8pPr indent="-381000" lvl="7" marL="3657600" rtl="0" algn="l">
              <a:lnSpc>
                <a:spcPct val="100000"/>
              </a:lnSpc>
              <a:spcBef>
                <a:spcPts val="0"/>
              </a:spcBef>
              <a:spcAft>
                <a:spcPts val="0"/>
              </a:spcAft>
              <a:buSzPts val="2400"/>
              <a:buChar char="○"/>
              <a:defRPr sz="2400"/>
            </a:lvl8pPr>
            <a:lvl9pPr indent="-381000" lvl="8" marL="4114800" rtl="0" algn="l">
              <a:lnSpc>
                <a:spcPct val="100000"/>
              </a:lnSpc>
              <a:spcBef>
                <a:spcPts val="0"/>
              </a:spcBef>
              <a:spcAft>
                <a:spcPts val="0"/>
              </a:spcAft>
              <a:buSzPts val="2400"/>
              <a:buChar char="■"/>
              <a:defRPr sz="2400"/>
            </a:lvl9pPr>
          </a:lstStyle>
          <a:p/>
        </p:txBody>
      </p:sp>
      <p:sp>
        <p:nvSpPr>
          <p:cNvPr id="106" name="Google Shape;106;g2eafdefc94f_0_12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07" name="Shape 107"/>
        <p:cNvGrpSpPr/>
        <p:nvPr/>
      </p:nvGrpSpPr>
      <p:grpSpPr>
        <a:xfrm>
          <a:off x="0" y="0"/>
          <a:ext cx="0" cy="0"/>
          <a:chOff x="0" y="0"/>
          <a:chExt cx="0" cy="0"/>
        </a:xfrm>
      </p:grpSpPr>
      <p:sp>
        <p:nvSpPr>
          <p:cNvPr id="108" name="Google Shape;108;g2eafdefc94f_0_128"/>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09" name="Google Shape;109;g2eafdefc94f_0_128"/>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sz="2000"/>
            </a:lvl2pPr>
            <a:lvl3pPr indent="-355600" lvl="2" marL="1371600" rtl="0" algn="l">
              <a:lnSpc>
                <a:spcPct val="100000"/>
              </a:lnSpc>
              <a:spcBef>
                <a:spcPts val="0"/>
              </a:spcBef>
              <a:spcAft>
                <a:spcPts val="0"/>
              </a:spcAft>
              <a:buSzPts val="2000"/>
              <a:buChar char="◉"/>
              <a:defRPr sz="2000"/>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sp>
        <p:nvSpPr>
          <p:cNvPr id="110" name="Google Shape;110;g2eafdefc94f_0_128"/>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rtl="0" algn="l">
              <a:lnSpc>
                <a:spcPct val="100000"/>
              </a:lnSpc>
              <a:spcBef>
                <a:spcPts val="600"/>
              </a:spcBef>
              <a:spcAft>
                <a:spcPts val="0"/>
              </a:spcAft>
              <a:buSzPts val="2000"/>
              <a:buChar char="◎"/>
              <a:defRPr sz="2000"/>
            </a:lvl1pPr>
            <a:lvl2pPr indent="-355600" lvl="1" marL="914400" rtl="0" algn="l">
              <a:lnSpc>
                <a:spcPct val="100000"/>
              </a:lnSpc>
              <a:spcBef>
                <a:spcPts val="0"/>
              </a:spcBef>
              <a:spcAft>
                <a:spcPts val="0"/>
              </a:spcAft>
              <a:buSzPts val="2000"/>
              <a:buChar char="○"/>
              <a:defRPr sz="2000"/>
            </a:lvl2pPr>
            <a:lvl3pPr indent="-355600" lvl="2" marL="1371600" rtl="0" algn="l">
              <a:lnSpc>
                <a:spcPct val="100000"/>
              </a:lnSpc>
              <a:spcBef>
                <a:spcPts val="0"/>
              </a:spcBef>
              <a:spcAft>
                <a:spcPts val="0"/>
              </a:spcAft>
              <a:buSzPts val="2000"/>
              <a:buChar char="◉"/>
              <a:defRPr sz="2000"/>
            </a:lvl3pPr>
            <a:lvl4pPr indent="-355600" lvl="3" marL="1828800" rtl="0" algn="l">
              <a:lnSpc>
                <a:spcPct val="100000"/>
              </a:lnSpc>
              <a:spcBef>
                <a:spcPts val="0"/>
              </a:spcBef>
              <a:spcAft>
                <a:spcPts val="0"/>
              </a:spcAft>
              <a:buSzPts val="2000"/>
              <a:buChar char="●"/>
              <a:defRPr sz="2000"/>
            </a:lvl4pPr>
            <a:lvl5pPr indent="-355600" lvl="4" marL="2286000" rtl="0" algn="l">
              <a:lnSpc>
                <a:spcPct val="100000"/>
              </a:lnSpc>
              <a:spcBef>
                <a:spcPts val="0"/>
              </a:spcBef>
              <a:spcAft>
                <a:spcPts val="0"/>
              </a:spcAft>
              <a:buSzPts val="2000"/>
              <a:buChar char="○"/>
              <a:defRPr sz="2000"/>
            </a:lvl5pPr>
            <a:lvl6pPr indent="-355600" lvl="5" marL="2743200" rtl="0" algn="l">
              <a:lnSpc>
                <a:spcPct val="100000"/>
              </a:lnSpc>
              <a:spcBef>
                <a:spcPts val="0"/>
              </a:spcBef>
              <a:spcAft>
                <a:spcPts val="0"/>
              </a:spcAft>
              <a:buSzPts val="2000"/>
              <a:buChar char="■"/>
              <a:defRPr sz="2000"/>
            </a:lvl6pPr>
            <a:lvl7pPr indent="-355600" lvl="6" marL="3200400" rtl="0" algn="l">
              <a:lnSpc>
                <a:spcPct val="100000"/>
              </a:lnSpc>
              <a:spcBef>
                <a:spcPts val="0"/>
              </a:spcBef>
              <a:spcAft>
                <a:spcPts val="0"/>
              </a:spcAft>
              <a:buSzPts val="2000"/>
              <a:buChar char="●"/>
              <a:defRPr sz="2000"/>
            </a:lvl7pPr>
            <a:lvl8pPr indent="-355600" lvl="7" marL="3657600" rtl="0" algn="l">
              <a:lnSpc>
                <a:spcPct val="100000"/>
              </a:lnSpc>
              <a:spcBef>
                <a:spcPts val="0"/>
              </a:spcBef>
              <a:spcAft>
                <a:spcPts val="0"/>
              </a:spcAft>
              <a:buSzPts val="2000"/>
              <a:buChar char="○"/>
              <a:defRPr sz="2000"/>
            </a:lvl8pPr>
            <a:lvl9pPr indent="-355600" lvl="8" marL="4114800" rtl="0" algn="l">
              <a:lnSpc>
                <a:spcPct val="100000"/>
              </a:lnSpc>
              <a:spcBef>
                <a:spcPts val="0"/>
              </a:spcBef>
              <a:spcAft>
                <a:spcPts val="0"/>
              </a:spcAft>
              <a:buSzPts val="2000"/>
              <a:buChar char="■"/>
              <a:defRPr sz="2000"/>
            </a:lvl9pPr>
          </a:lstStyle>
          <a:p/>
        </p:txBody>
      </p:sp>
      <p:sp>
        <p:nvSpPr>
          <p:cNvPr id="111" name="Google Shape;111;g2eafdefc94f_0_12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12" name="Shape 112"/>
        <p:cNvGrpSpPr/>
        <p:nvPr/>
      </p:nvGrpSpPr>
      <p:grpSpPr>
        <a:xfrm>
          <a:off x="0" y="0"/>
          <a:ext cx="0" cy="0"/>
          <a:chOff x="0" y="0"/>
          <a:chExt cx="0" cy="0"/>
        </a:xfrm>
      </p:grpSpPr>
      <p:sp>
        <p:nvSpPr>
          <p:cNvPr id="113" name="Google Shape;113;g2eafdefc94f_0_13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14" name="Google Shape;114;g2eafdefc94f_0_133"/>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15" name="Google Shape;115;g2eafdefc94f_0_133"/>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16" name="Google Shape;116;g2eafdefc94f_0_133"/>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rtl="0" algn="l">
              <a:lnSpc>
                <a:spcPct val="100000"/>
              </a:lnSpc>
              <a:spcBef>
                <a:spcPts val="600"/>
              </a:spcBef>
              <a:spcAft>
                <a:spcPts val="0"/>
              </a:spcAft>
              <a:buSzPts val="1800"/>
              <a:buChar char="◎"/>
              <a:defRPr sz="1800"/>
            </a:lvl1pPr>
            <a:lvl2pPr indent="-342900" lvl="1" marL="914400" rtl="0" algn="l">
              <a:lnSpc>
                <a:spcPct val="100000"/>
              </a:lnSpc>
              <a:spcBef>
                <a:spcPts val="0"/>
              </a:spcBef>
              <a:spcAft>
                <a:spcPts val="0"/>
              </a:spcAft>
              <a:buSzPts val="1800"/>
              <a:buChar char="○"/>
              <a:defRPr sz="1800"/>
            </a:lvl2pPr>
            <a:lvl3pPr indent="-342900" lvl="2" marL="1371600" rtl="0" algn="l">
              <a:lnSpc>
                <a:spcPct val="100000"/>
              </a:lnSpc>
              <a:spcBef>
                <a:spcPts val="0"/>
              </a:spcBef>
              <a:spcAft>
                <a:spcPts val="0"/>
              </a:spcAft>
              <a:buSzPts val="1800"/>
              <a:buChar char="◉"/>
              <a:defRPr sz="1800"/>
            </a:lvl3pPr>
            <a:lvl4pPr indent="-342900" lvl="3" marL="1828800" rtl="0" algn="l">
              <a:lnSpc>
                <a:spcPct val="100000"/>
              </a:lnSpc>
              <a:spcBef>
                <a:spcPts val="0"/>
              </a:spcBef>
              <a:spcAft>
                <a:spcPts val="0"/>
              </a:spcAft>
              <a:buSzPts val="1800"/>
              <a:buChar char="●"/>
              <a:defRPr/>
            </a:lvl4pPr>
            <a:lvl5pPr indent="-342900" lvl="4" marL="2286000" rtl="0" algn="l">
              <a:lnSpc>
                <a:spcPct val="100000"/>
              </a:lnSpc>
              <a:spcBef>
                <a:spcPts val="0"/>
              </a:spcBef>
              <a:spcAft>
                <a:spcPts val="0"/>
              </a:spcAft>
              <a:buSzPts val="1800"/>
              <a:buChar char="○"/>
              <a:defRPr/>
            </a:lvl5pPr>
            <a:lvl6pPr indent="-342900" lvl="5" marL="2743200" rtl="0" algn="l">
              <a:lnSpc>
                <a:spcPct val="100000"/>
              </a:lnSpc>
              <a:spcBef>
                <a:spcPts val="0"/>
              </a:spcBef>
              <a:spcAft>
                <a:spcPts val="0"/>
              </a:spcAft>
              <a:buSzPts val="1800"/>
              <a:buChar char="■"/>
              <a:defRPr/>
            </a:lvl6pPr>
            <a:lvl7pPr indent="-342900" lvl="6" marL="3200400" rtl="0" algn="l">
              <a:lnSpc>
                <a:spcPct val="100000"/>
              </a:lnSpc>
              <a:spcBef>
                <a:spcPts val="0"/>
              </a:spcBef>
              <a:spcAft>
                <a:spcPts val="0"/>
              </a:spcAft>
              <a:buSzPts val="1800"/>
              <a:buChar char="●"/>
              <a:defRPr/>
            </a:lvl7pPr>
            <a:lvl8pPr indent="-342900" lvl="7" marL="3657600" rtl="0" algn="l">
              <a:lnSpc>
                <a:spcPct val="100000"/>
              </a:lnSpc>
              <a:spcBef>
                <a:spcPts val="0"/>
              </a:spcBef>
              <a:spcAft>
                <a:spcPts val="0"/>
              </a:spcAft>
              <a:buSzPts val="1800"/>
              <a:buChar char="○"/>
              <a:defRPr/>
            </a:lvl8pPr>
            <a:lvl9pPr indent="-342900" lvl="8" marL="4114800" rtl="0" algn="l">
              <a:lnSpc>
                <a:spcPct val="100000"/>
              </a:lnSpc>
              <a:spcBef>
                <a:spcPts val="0"/>
              </a:spcBef>
              <a:spcAft>
                <a:spcPts val="0"/>
              </a:spcAft>
              <a:buSzPts val="1800"/>
              <a:buChar char="■"/>
              <a:defRPr/>
            </a:lvl9pPr>
          </a:lstStyle>
          <a:p/>
        </p:txBody>
      </p:sp>
      <p:sp>
        <p:nvSpPr>
          <p:cNvPr id="117" name="Google Shape;117;g2eafdefc94f_0_13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118" name="Shape 118"/>
        <p:cNvGrpSpPr/>
        <p:nvPr/>
      </p:nvGrpSpPr>
      <p:grpSpPr>
        <a:xfrm>
          <a:off x="0" y="0"/>
          <a:ext cx="0" cy="0"/>
          <a:chOff x="0" y="0"/>
          <a:chExt cx="0" cy="0"/>
        </a:xfrm>
      </p:grpSpPr>
      <p:sp>
        <p:nvSpPr>
          <p:cNvPr id="119" name="Google Shape;119;g2eafdefc94f_0_13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000"/>
              <a:buNone/>
              <a:defRPr/>
            </a:lvl1pPr>
            <a:lvl2pPr lvl="1" rtl="0" algn="l">
              <a:lnSpc>
                <a:spcPct val="100000"/>
              </a:lnSpc>
              <a:spcBef>
                <a:spcPts val="0"/>
              </a:spcBef>
              <a:spcAft>
                <a:spcPts val="0"/>
              </a:spcAft>
              <a:buSzPts val="2000"/>
              <a:buNone/>
              <a:defRPr/>
            </a:lvl2pPr>
            <a:lvl3pPr lvl="2" rtl="0" algn="l">
              <a:lnSpc>
                <a:spcPct val="100000"/>
              </a:lnSpc>
              <a:spcBef>
                <a:spcPts val="0"/>
              </a:spcBef>
              <a:spcAft>
                <a:spcPts val="0"/>
              </a:spcAft>
              <a:buSzPts val="2000"/>
              <a:buNone/>
              <a:defRPr/>
            </a:lvl3pPr>
            <a:lvl4pPr lvl="3" rtl="0" algn="l">
              <a:lnSpc>
                <a:spcPct val="100000"/>
              </a:lnSpc>
              <a:spcBef>
                <a:spcPts val="0"/>
              </a:spcBef>
              <a:spcAft>
                <a:spcPts val="0"/>
              </a:spcAft>
              <a:buSzPts val="2000"/>
              <a:buNone/>
              <a:defRPr/>
            </a:lvl4pPr>
            <a:lvl5pPr lvl="4" rtl="0" algn="l">
              <a:lnSpc>
                <a:spcPct val="100000"/>
              </a:lnSpc>
              <a:spcBef>
                <a:spcPts val="0"/>
              </a:spcBef>
              <a:spcAft>
                <a:spcPts val="0"/>
              </a:spcAft>
              <a:buSzPts val="2000"/>
              <a:buNone/>
              <a:defRPr/>
            </a:lvl5pPr>
            <a:lvl6pPr lvl="5" rtl="0" algn="l">
              <a:lnSpc>
                <a:spcPct val="100000"/>
              </a:lnSpc>
              <a:spcBef>
                <a:spcPts val="0"/>
              </a:spcBef>
              <a:spcAft>
                <a:spcPts val="0"/>
              </a:spcAft>
              <a:buSzPts val="2000"/>
              <a:buNone/>
              <a:defRPr/>
            </a:lvl6pPr>
            <a:lvl7pPr lvl="6" rtl="0" algn="l">
              <a:lnSpc>
                <a:spcPct val="100000"/>
              </a:lnSpc>
              <a:spcBef>
                <a:spcPts val="0"/>
              </a:spcBef>
              <a:spcAft>
                <a:spcPts val="0"/>
              </a:spcAft>
              <a:buSzPts val="2000"/>
              <a:buNone/>
              <a:defRPr/>
            </a:lvl7pPr>
            <a:lvl8pPr lvl="7" rtl="0" algn="l">
              <a:lnSpc>
                <a:spcPct val="100000"/>
              </a:lnSpc>
              <a:spcBef>
                <a:spcPts val="0"/>
              </a:spcBef>
              <a:spcAft>
                <a:spcPts val="0"/>
              </a:spcAft>
              <a:buSzPts val="2000"/>
              <a:buNone/>
              <a:defRPr/>
            </a:lvl8pPr>
            <a:lvl9pPr lvl="8" rtl="0" algn="l">
              <a:lnSpc>
                <a:spcPct val="100000"/>
              </a:lnSpc>
              <a:spcBef>
                <a:spcPts val="0"/>
              </a:spcBef>
              <a:spcAft>
                <a:spcPts val="0"/>
              </a:spcAft>
              <a:buSzPts val="2000"/>
              <a:buNone/>
              <a:defRPr/>
            </a:lvl9pPr>
          </a:lstStyle>
          <a:p/>
        </p:txBody>
      </p:sp>
      <p:sp>
        <p:nvSpPr>
          <p:cNvPr id="120" name="Google Shape;120;g2eafdefc94f_0_13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121" name="Shape 121"/>
        <p:cNvGrpSpPr/>
        <p:nvPr/>
      </p:nvGrpSpPr>
      <p:grpSpPr>
        <a:xfrm>
          <a:off x="0" y="0"/>
          <a:ext cx="0" cy="0"/>
          <a:chOff x="0" y="0"/>
          <a:chExt cx="0" cy="0"/>
        </a:xfrm>
      </p:grpSpPr>
      <p:sp>
        <p:nvSpPr>
          <p:cNvPr id="122" name="Google Shape;122;g2eafdefc94f_0_142"/>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rtl="0" algn="ctr">
              <a:lnSpc>
                <a:spcPct val="100000"/>
              </a:lnSpc>
              <a:spcBef>
                <a:spcPts val="360"/>
              </a:spcBef>
              <a:spcAft>
                <a:spcPts val="0"/>
              </a:spcAft>
              <a:buSzPts val="1800"/>
              <a:buNone/>
              <a:defRPr sz="1800"/>
            </a:lvl1pPr>
          </a:lstStyle>
          <a:p/>
        </p:txBody>
      </p:sp>
      <p:sp>
        <p:nvSpPr>
          <p:cNvPr id="123" name="Google Shape;123;g2eafdefc94f_0_142"/>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11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124" name="Shape 124"/>
        <p:cNvGrpSpPr/>
        <p:nvPr/>
      </p:nvGrpSpPr>
      <p:grpSpPr>
        <a:xfrm>
          <a:off x="0" y="0"/>
          <a:ext cx="0" cy="0"/>
          <a:chOff x="0" y="0"/>
          <a:chExt cx="0" cy="0"/>
        </a:xfrm>
      </p:grpSpPr>
      <p:sp>
        <p:nvSpPr>
          <p:cNvPr id="125" name="Google Shape;125;g2eafdefc94f_0_145"/>
          <p:cNvSpPr/>
          <p:nvPr/>
        </p:nvSpPr>
        <p:spPr>
          <a:xfrm>
            <a:off x="-26550" y="-14850"/>
            <a:ext cx="9197100" cy="5173200"/>
          </a:xfrm>
          <a:prstGeom prst="rect">
            <a:avLst/>
          </a:prstGeom>
          <a:solidFill>
            <a:srgbClr val="CFD8DC">
              <a:alpha val="490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2eafdefc94f_0_14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pic>
        <p:nvPicPr>
          <p:cNvPr id="29" name="Google Shape;29;p112"/>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0" name="Google Shape;30;p112"/>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1" name="Google Shape;31;p112"/>
          <p:cNvGrpSpPr/>
          <p:nvPr/>
        </p:nvGrpSpPr>
        <p:grpSpPr>
          <a:xfrm>
            <a:off x="3839646" y="782918"/>
            <a:ext cx="1464573" cy="842707"/>
            <a:chOff x="3593400" y="1729675"/>
            <a:chExt cx="1957200" cy="1123610"/>
          </a:xfrm>
        </p:grpSpPr>
        <p:sp>
          <p:nvSpPr>
            <p:cNvPr id="32" name="Google Shape;32;p112"/>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33" name="Google Shape;33;p112"/>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12"/>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 name="Google Shape;35;p112"/>
          <p:cNvCxnSpPr>
            <a:endCxn id="33"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36" name="Google Shape;36;p112"/>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37" name="Google Shape;37;p112"/>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38" name="Google Shape;38;p112"/>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13"/>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41" name="Google Shape;41;p113"/>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11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114"/>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45" name="Google Shape;45;p11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115"/>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115"/>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9" name="Google Shape;49;p115"/>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0" name="Google Shape;50;p11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11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116"/>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116"/>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116"/>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11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17"/>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11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118"/>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2" name="Google Shape;62;p118"/>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1.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0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109"/>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0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66" name="Shape 66"/>
        <p:cNvGrpSpPr/>
        <p:nvPr/>
      </p:nvGrpSpPr>
      <p:grpSpPr>
        <a:xfrm>
          <a:off x="0" y="0"/>
          <a:ext cx="0" cy="0"/>
          <a:chOff x="0" y="0"/>
          <a:chExt cx="0" cy="0"/>
        </a:xfrm>
      </p:grpSpPr>
      <p:sp>
        <p:nvSpPr>
          <p:cNvPr id="67" name="Google Shape;67;g2eafdefc94f_0_87"/>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68" name="Google Shape;68;g2eafdefc94f_0_87"/>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9" name="Google Shape;69;g2eafdefc94f_0_8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1.jpg"/><Relationship Id="rId4"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eafdefc94f_0_74"/>
          <p:cNvSpPr txBox="1"/>
          <p:nvPr>
            <p:ph type="ctrTitle"/>
          </p:nvPr>
        </p:nvSpPr>
        <p:spPr>
          <a:xfrm>
            <a:off x="2277900" y="771538"/>
            <a:ext cx="4269900" cy="225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800"/>
              <a:buNone/>
            </a:pPr>
            <a:r>
              <a:rPr lang="en" sz="2500">
                <a:solidFill>
                  <a:srgbClr val="198754"/>
                </a:solidFill>
              </a:rPr>
              <a:t>PC Hardware and Support Fundamentals</a:t>
            </a:r>
            <a:endParaRPr sz="2500">
              <a:solidFill>
                <a:srgbClr val="198754"/>
              </a:solidFill>
            </a:endParaRPr>
          </a:p>
          <a:p>
            <a:pPr indent="0" lvl="0" marL="0" rtl="0" algn="l">
              <a:lnSpc>
                <a:spcPct val="100000"/>
              </a:lnSpc>
              <a:spcBef>
                <a:spcPts val="0"/>
              </a:spcBef>
              <a:spcAft>
                <a:spcPts val="0"/>
              </a:spcAft>
              <a:buSzPts val="5800"/>
              <a:buNone/>
            </a:pPr>
            <a:r>
              <a:t/>
            </a:r>
            <a:endParaRPr sz="1900">
              <a:solidFill>
                <a:srgbClr val="198754"/>
              </a:solidFill>
            </a:endParaRPr>
          </a:p>
          <a:p>
            <a:pPr indent="0" lvl="0" marL="0" rtl="0" algn="l">
              <a:lnSpc>
                <a:spcPct val="100000"/>
              </a:lnSpc>
              <a:spcBef>
                <a:spcPts val="0"/>
              </a:spcBef>
              <a:spcAft>
                <a:spcPts val="0"/>
              </a:spcAft>
              <a:buSzPts val="5800"/>
              <a:buNone/>
            </a:pPr>
            <a:r>
              <a:rPr lang="en" sz="2500">
                <a:solidFill>
                  <a:srgbClr val="198754"/>
                </a:solidFill>
              </a:rPr>
              <a:t>Lecture : 7</a:t>
            </a:r>
            <a:endParaRPr sz="2500">
              <a:solidFill>
                <a:srgbClr val="198754"/>
              </a:solidFill>
            </a:endParaRPr>
          </a:p>
        </p:txBody>
      </p:sp>
      <p:sp>
        <p:nvSpPr>
          <p:cNvPr id="132" name="Google Shape;132;g2eafdefc94f_0_74"/>
          <p:cNvSpPr/>
          <p:nvPr/>
        </p:nvSpPr>
        <p:spPr>
          <a:xfrm>
            <a:off x="1563250" y="2944650"/>
            <a:ext cx="845100" cy="137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3" name="Google Shape;133;g2eafdefc94f_0_74"/>
          <p:cNvPicPr preferRelativeResize="0"/>
          <p:nvPr/>
        </p:nvPicPr>
        <p:blipFill rotWithShape="1">
          <a:blip r:embed="rId3">
            <a:alphaModFix/>
          </a:blip>
          <a:srcRect b="0" l="0" r="0" t="0"/>
          <a:stretch/>
        </p:blipFill>
        <p:spPr>
          <a:xfrm>
            <a:off x="592500" y="3212650"/>
            <a:ext cx="1685400" cy="168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04" name="Google Shape;204;p1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0"/>
          <p:cNvSpPr/>
          <p:nvPr/>
        </p:nvSpPr>
        <p:spPr>
          <a:xfrm>
            <a:off x="824325" y="212450"/>
            <a:ext cx="75117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0"/>
          <p:cNvSpPr txBox="1"/>
          <p:nvPr>
            <p:ph idx="4294967295" type="ctrTitle"/>
          </p:nvPr>
        </p:nvSpPr>
        <p:spPr>
          <a:xfrm>
            <a:off x="781125" y="510650"/>
            <a:ext cx="75549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Definition and Role of a Motherboard</a:t>
            </a:r>
            <a:endParaRPr b="1" i="0" sz="2700" u="none" cap="none" strike="noStrike">
              <a:solidFill>
                <a:srgbClr val="198754"/>
              </a:solidFill>
              <a:latin typeface="Roboto Slab"/>
              <a:ea typeface="Roboto Slab"/>
              <a:cs typeface="Roboto Slab"/>
              <a:sym typeface="Roboto Slab"/>
            </a:endParaRPr>
          </a:p>
        </p:txBody>
      </p:sp>
      <p:sp>
        <p:nvSpPr>
          <p:cNvPr id="207" name="Google Shape;207;p10"/>
          <p:cNvSpPr txBox="1"/>
          <p:nvPr/>
        </p:nvSpPr>
        <p:spPr>
          <a:xfrm>
            <a:off x="807975" y="1147746"/>
            <a:ext cx="7354500" cy="2292905"/>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motherboard is the main circuit board in a computer system that </a:t>
            </a:r>
            <a:r>
              <a:rPr b="0" i="0" lang="en" sz="1400" u="sng" cap="none" strike="noStrike">
                <a:solidFill>
                  <a:srgbClr val="000000"/>
                </a:solidFill>
                <a:latin typeface="Merriweather"/>
                <a:ea typeface="Merriweather"/>
                <a:cs typeface="Merriweather"/>
                <a:sym typeface="Merriweather"/>
              </a:rPr>
              <a:t>provides a </a:t>
            </a:r>
            <a:r>
              <a:rPr b="1" i="1" lang="en" sz="1400" u="sng" cap="none" strike="noStrike">
                <a:solidFill>
                  <a:srgbClr val="000000"/>
                </a:solidFill>
                <a:latin typeface="Merriweather"/>
                <a:ea typeface="Merriweather"/>
                <a:cs typeface="Merriweather"/>
                <a:sym typeface="Merriweather"/>
              </a:rPr>
              <a:t>physical and electrical connection</a:t>
            </a:r>
            <a:r>
              <a:rPr b="0" i="0" lang="en" sz="1400" u="sng" cap="none" strike="noStrike">
                <a:solidFill>
                  <a:srgbClr val="000000"/>
                </a:solidFill>
                <a:latin typeface="Merriweather"/>
                <a:ea typeface="Merriweather"/>
                <a:cs typeface="Merriweather"/>
                <a:sym typeface="Merriweather"/>
              </a:rPr>
              <a:t> between all the internal components</a:t>
            </a:r>
            <a:r>
              <a:rPr b="0" i="0" lang="en" sz="1400" u="none" cap="none" strike="noStrike">
                <a:solidFill>
                  <a:srgbClr val="000000"/>
                </a:solidFill>
                <a:latin typeface="Merriweather"/>
                <a:ea typeface="Merriweather"/>
                <a:cs typeface="Merriweather"/>
                <a:sym typeface="Merriweather"/>
              </a:rPr>
              <a:t>.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sng" cap="none" strike="noStrike">
                <a:solidFill>
                  <a:srgbClr val="000000"/>
                </a:solidFill>
                <a:latin typeface="Merriweather"/>
                <a:ea typeface="Merriweather"/>
                <a:cs typeface="Merriweather"/>
                <a:sym typeface="Merriweather"/>
              </a:rPr>
              <a:t>It </a:t>
            </a:r>
            <a:r>
              <a:rPr b="1" i="1" lang="en" sz="1400" u="sng" cap="none" strike="noStrike">
                <a:solidFill>
                  <a:srgbClr val="000000"/>
                </a:solidFill>
                <a:latin typeface="Merriweather"/>
                <a:ea typeface="Merriweather"/>
                <a:cs typeface="Merriweather"/>
                <a:sym typeface="Merriweather"/>
              </a:rPr>
              <a:t>acts as a central hub</a:t>
            </a:r>
            <a:r>
              <a:rPr b="0" i="0" lang="en" sz="1400" u="sng" cap="none" strike="noStrike">
                <a:solidFill>
                  <a:srgbClr val="000000"/>
                </a:solidFill>
                <a:latin typeface="Merriweather"/>
                <a:ea typeface="Merriweather"/>
                <a:cs typeface="Merriweather"/>
                <a:sym typeface="Merriweather"/>
              </a:rPr>
              <a:t>, facilitating communication and data transfer among the processor, memory, storage devices, expansion cards, and other peripherals</a:t>
            </a:r>
            <a:r>
              <a:rPr b="0" i="0" lang="en" sz="1400" u="none" cap="none" strike="noStrike">
                <a:solidFill>
                  <a:srgbClr val="000000"/>
                </a:solidFill>
                <a:latin typeface="Merriweather"/>
                <a:ea typeface="Merriweather"/>
                <a:cs typeface="Merriweather"/>
                <a:sym typeface="Merriweather"/>
              </a:rPr>
              <a:t>.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In essence, the motherboard is the </a:t>
            </a:r>
            <a:r>
              <a:rPr b="1" i="1" lang="en" sz="1400" u="none" cap="none" strike="noStrike">
                <a:solidFill>
                  <a:srgbClr val="000000"/>
                </a:solidFill>
                <a:latin typeface="Merriweather"/>
                <a:ea typeface="Merriweather"/>
                <a:cs typeface="Merriweather"/>
                <a:sym typeface="Merriweather"/>
              </a:rPr>
              <a:t>backbone of a computer</a:t>
            </a:r>
            <a:r>
              <a:rPr b="0" i="0" lang="en" sz="1400" u="none" cap="none" strike="noStrike">
                <a:solidFill>
                  <a:srgbClr val="000000"/>
                </a:solidFill>
                <a:latin typeface="Merriweather"/>
                <a:ea typeface="Merriweather"/>
                <a:cs typeface="Merriweather"/>
                <a:sym typeface="Merriweather"/>
              </a:rPr>
              <a:t>, allowing all the components to work together seamlessly.</a:t>
            </a:r>
            <a:endParaRPr b="0" i="0" sz="1400" u="none" cap="none" strike="noStrike">
              <a:solidFill>
                <a:srgbClr val="000000"/>
              </a:solidFill>
              <a:latin typeface="Merriweather"/>
              <a:ea typeface="Merriweather"/>
              <a:cs typeface="Merriweather"/>
              <a:sym typeface="Merriweather"/>
            </a:endParaRPr>
          </a:p>
        </p:txBody>
      </p:sp>
      <p:pic>
        <p:nvPicPr>
          <p:cNvPr id="208" name="Google Shape;208;p10"/>
          <p:cNvPicPr preferRelativeResize="0"/>
          <p:nvPr/>
        </p:nvPicPr>
        <p:blipFill rotWithShape="1">
          <a:blip r:embed="rId3">
            <a:alphaModFix/>
          </a:blip>
          <a:srcRect b="0" l="0" r="0" t="0"/>
          <a:stretch/>
        </p:blipFill>
        <p:spPr>
          <a:xfrm>
            <a:off x="7106425" y="3524350"/>
            <a:ext cx="1182525" cy="118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14" name="Google Shape;214;p1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1"/>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1"/>
          <p:cNvSpPr txBox="1"/>
          <p:nvPr>
            <p:ph idx="4294967295" type="ctrTitle"/>
          </p:nvPr>
        </p:nvSpPr>
        <p:spPr>
          <a:xfrm>
            <a:off x="1230400" y="280850"/>
            <a:ext cx="6638100" cy="8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Importance of the Motherboard in a Computer System</a:t>
            </a:r>
            <a:endParaRPr b="1" i="0" sz="2700" u="none" cap="none" strike="noStrike">
              <a:solidFill>
                <a:srgbClr val="198754"/>
              </a:solidFill>
              <a:latin typeface="Roboto Slab"/>
              <a:ea typeface="Roboto Slab"/>
              <a:cs typeface="Roboto Slab"/>
              <a:sym typeface="Roboto Slab"/>
            </a:endParaRPr>
          </a:p>
        </p:txBody>
      </p:sp>
      <p:sp>
        <p:nvSpPr>
          <p:cNvPr id="217" name="Google Shape;217;p11"/>
          <p:cNvSpPr txBox="1"/>
          <p:nvPr/>
        </p:nvSpPr>
        <p:spPr>
          <a:xfrm>
            <a:off x="824325" y="1140650"/>
            <a:ext cx="7354500" cy="2292905"/>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motherboard plays a crucial role in the overall </a:t>
            </a:r>
            <a:r>
              <a:rPr b="1" i="0" lang="en" sz="1400" u="none" cap="none" strike="noStrike">
                <a:solidFill>
                  <a:srgbClr val="000000"/>
                </a:solidFill>
                <a:latin typeface="Merriweather"/>
                <a:ea typeface="Merriweather"/>
                <a:cs typeface="Merriweather"/>
                <a:sym typeface="Merriweather"/>
              </a:rPr>
              <a:t>performance</a:t>
            </a:r>
            <a:r>
              <a:rPr b="0" i="0" lang="en" sz="1400" u="none" cap="none" strike="noStrike">
                <a:solidFill>
                  <a:srgbClr val="000000"/>
                </a:solidFill>
                <a:latin typeface="Merriweather"/>
                <a:ea typeface="Merriweather"/>
                <a:cs typeface="Merriweather"/>
                <a:sym typeface="Merriweather"/>
              </a:rPr>
              <a:t> and </a:t>
            </a:r>
            <a:r>
              <a:rPr b="1" i="0" lang="en" sz="1400" u="none" cap="none" strike="noStrike">
                <a:solidFill>
                  <a:srgbClr val="000000"/>
                </a:solidFill>
                <a:latin typeface="Merriweather"/>
                <a:ea typeface="Merriweather"/>
                <a:cs typeface="Merriweather"/>
                <a:sym typeface="Merriweather"/>
              </a:rPr>
              <a:t>functionality</a:t>
            </a:r>
            <a:r>
              <a:rPr b="0" i="0" lang="en" sz="1400" u="none" cap="none" strike="noStrike">
                <a:solidFill>
                  <a:srgbClr val="000000"/>
                </a:solidFill>
                <a:latin typeface="Merriweather"/>
                <a:ea typeface="Merriweather"/>
                <a:cs typeface="Merriweather"/>
                <a:sym typeface="Merriweather"/>
              </a:rPr>
              <a:t> of a computer system.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 not only houses and connects all the essential components but also </a:t>
            </a:r>
            <a:r>
              <a:rPr b="0" i="0" lang="en" sz="1400" u="sng" cap="none" strike="noStrike">
                <a:solidFill>
                  <a:srgbClr val="000000"/>
                </a:solidFill>
                <a:latin typeface="Merriweather"/>
                <a:ea typeface="Merriweather"/>
                <a:cs typeface="Merriweather"/>
                <a:sym typeface="Merriweather"/>
              </a:rPr>
              <a:t>determines the system's compatibility, expandability, and overall capabilities</a:t>
            </a:r>
            <a:r>
              <a:rPr b="0" i="0" lang="en" sz="1400" u="none" cap="none" strike="noStrike">
                <a:solidFill>
                  <a:srgbClr val="000000"/>
                </a:solidFill>
                <a:latin typeface="Merriweather"/>
                <a:ea typeface="Merriweather"/>
                <a:cs typeface="Merriweather"/>
                <a:sym typeface="Merriweather"/>
              </a:rPr>
              <a:t>.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sng" cap="none" strike="noStrike">
                <a:solidFill>
                  <a:srgbClr val="000000"/>
                </a:solidFill>
                <a:latin typeface="Merriweather"/>
                <a:ea typeface="Merriweather"/>
                <a:cs typeface="Merriweather"/>
                <a:sym typeface="Merriweather"/>
              </a:rPr>
              <a:t>A </a:t>
            </a:r>
            <a:r>
              <a:rPr b="1" i="1" lang="en" sz="1400" u="sng" cap="none" strike="noStrike">
                <a:solidFill>
                  <a:srgbClr val="000000"/>
                </a:solidFill>
                <a:latin typeface="Merriweather"/>
                <a:ea typeface="Merriweather"/>
                <a:cs typeface="Merriweather"/>
                <a:sym typeface="Merriweather"/>
              </a:rPr>
              <a:t>well-designed and high-quality</a:t>
            </a:r>
            <a:r>
              <a:rPr b="0" i="0" lang="en" sz="1400" u="sng" cap="none" strike="noStrike">
                <a:solidFill>
                  <a:srgbClr val="000000"/>
                </a:solidFill>
                <a:latin typeface="Merriweather"/>
                <a:ea typeface="Merriweather"/>
                <a:cs typeface="Merriweather"/>
                <a:sym typeface="Merriweather"/>
              </a:rPr>
              <a:t> motherboard can enhance system stability, improve data transfer speeds, and provide features for customization and future upgrades</a:t>
            </a:r>
            <a:r>
              <a:rPr b="0" i="0" lang="en" sz="1400" u="none" cap="none" strike="noStrike">
                <a:solidFill>
                  <a:srgbClr val="000000"/>
                </a:solidFill>
                <a:latin typeface="Merriweather"/>
                <a:ea typeface="Merriweather"/>
                <a:cs typeface="Merriweather"/>
                <a:sym typeface="Merriweather"/>
              </a:rPr>
              <a:t>.</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23" name="Google Shape;223;p1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a:off x="1001200" y="212450"/>
            <a:ext cx="7177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2"/>
          <p:cNvSpPr txBox="1"/>
          <p:nvPr>
            <p:ph idx="4294967295" type="ctrTitle"/>
          </p:nvPr>
        </p:nvSpPr>
        <p:spPr>
          <a:xfrm>
            <a:off x="1512550" y="456957"/>
            <a:ext cx="597780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Basic Components of a Motherboard - CPU Socket</a:t>
            </a:r>
            <a:endParaRPr b="1" i="0" sz="2700" u="none" cap="none" strike="noStrike">
              <a:solidFill>
                <a:srgbClr val="198754"/>
              </a:solidFill>
              <a:latin typeface="Roboto Slab"/>
              <a:ea typeface="Roboto Slab"/>
              <a:cs typeface="Roboto Slab"/>
              <a:sym typeface="Roboto Slab"/>
            </a:endParaRPr>
          </a:p>
        </p:txBody>
      </p:sp>
      <p:sp>
        <p:nvSpPr>
          <p:cNvPr id="226" name="Google Shape;226;p12"/>
          <p:cNvSpPr txBox="1"/>
          <p:nvPr/>
        </p:nvSpPr>
        <p:spPr>
          <a:xfrm>
            <a:off x="704428" y="1279857"/>
            <a:ext cx="5886026" cy="354453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sng" cap="none" strike="noStrike">
                <a:solidFill>
                  <a:srgbClr val="000000"/>
                </a:solidFill>
                <a:latin typeface="Merriweather"/>
                <a:ea typeface="Merriweather"/>
                <a:cs typeface="Merriweather"/>
                <a:sym typeface="Merriweather"/>
              </a:rPr>
              <a:t>The </a:t>
            </a:r>
            <a:r>
              <a:rPr b="1" i="1" lang="en" sz="1400" u="sng" cap="none" strike="noStrike">
                <a:solidFill>
                  <a:srgbClr val="000000"/>
                </a:solidFill>
                <a:latin typeface="Merriweather"/>
                <a:ea typeface="Merriweather"/>
                <a:cs typeface="Merriweather"/>
                <a:sym typeface="Merriweather"/>
              </a:rPr>
              <a:t>CPU socket</a:t>
            </a:r>
            <a:r>
              <a:rPr b="0" i="0" lang="en" sz="1400" u="sng" cap="none" strike="noStrike">
                <a:solidFill>
                  <a:srgbClr val="000000"/>
                </a:solidFill>
                <a:latin typeface="Merriweather"/>
                <a:ea typeface="Merriweather"/>
                <a:cs typeface="Merriweather"/>
                <a:sym typeface="Merriweather"/>
              </a:rPr>
              <a:t>, also known as the processor socket, is a specialized slot or a physical interface on the motherboard that allows the installation and connection or designed to accommodate the computer's central processing unit (CPU)</a:t>
            </a:r>
            <a:r>
              <a:rPr b="0" i="0" lang="en" sz="1400" u="none" cap="none" strike="noStrike">
                <a:solidFill>
                  <a:srgbClr val="000000"/>
                </a:solidFill>
                <a:latin typeface="Merriweather"/>
                <a:ea typeface="Merriweather"/>
                <a:cs typeface="Merriweather"/>
                <a:sym typeface="Merriweather"/>
              </a:rPr>
              <a:t>.</a:t>
            </a:r>
            <a:endParaRPr/>
          </a:p>
          <a:p>
            <a:pPr indent="-228600" lvl="0" marL="457200" marR="0" rtl="0" algn="just">
              <a:lnSpc>
                <a:spcPct val="100000"/>
              </a:lnSpc>
              <a:spcBef>
                <a:spcPts val="0"/>
              </a:spcBef>
              <a:spcAft>
                <a:spcPts val="0"/>
              </a:spcAft>
              <a:buClr>
                <a:srgbClr val="000000"/>
              </a:buClr>
              <a:buSzPts val="1600"/>
              <a:buFont typeface="Merriweather"/>
              <a:buNone/>
            </a:pPr>
            <a:r>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 provides both Mechanical Support/ Physical Connection, Electrical Connections and Thermal Interface for the CPU, allowing it to communicate with other components.</a:t>
            </a:r>
            <a:endParaRPr/>
          </a:p>
          <a:p>
            <a:pPr indent="0" lvl="0" marL="127000" marR="0" rtl="0" algn="just">
              <a:lnSpc>
                <a:spcPct val="100000"/>
              </a:lnSpc>
              <a:spcBef>
                <a:spcPts val="0"/>
              </a:spcBef>
              <a:spcAft>
                <a:spcPts val="0"/>
              </a:spcAft>
              <a:buNone/>
            </a:pPr>
            <a:r>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When installing a CPU, the following steps generally take place: </a:t>
            </a:r>
            <a:r>
              <a:rPr b="0" i="0" lang="en" sz="1400" u="sng" cap="none" strike="noStrike">
                <a:solidFill>
                  <a:srgbClr val="000000"/>
                </a:solidFill>
                <a:latin typeface="Merriweather"/>
                <a:ea typeface="Merriweather"/>
                <a:cs typeface="Merriweather"/>
                <a:sym typeface="Merriweather"/>
              </a:rPr>
              <a:t>CPU Compatibility, CPU Alignment, CPU Placement, and Locking Mechanism</a:t>
            </a:r>
            <a:r>
              <a:rPr b="0" i="0" lang="en" sz="1400" u="none" cap="none" strike="noStrike">
                <a:solidFill>
                  <a:srgbClr val="000000"/>
                </a:solidFill>
                <a:latin typeface="Merriweather"/>
                <a:ea typeface="Merriweather"/>
                <a:cs typeface="Merriweather"/>
                <a:sym typeface="Merriweather"/>
              </a:rPr>
              <a:t>.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CPU socket determines the </a:t>
            </a:r>
            <a:r>
              <a:rPr b="1" i="0" lang="en" sz="1400" u="none" cap="none" strike="noStrike">
                <a:solidFill>
                  <a:srgbClr val="000000"/>
                </a:solidFill>
                <a:latin typeface="Merriweather"/>
                <a:ea typeface="Merriweather"/>
                <a:cs typeface="Merriweather"/>
                <a:sym typeface="Merriweather"/>
              </a:rPr>
              <a:t>type </a:t>
            </a:r>
            <a:r>
              <a:rPr b="0" i="0" lang="en" sz="1400" u="none" cap="none" strike="noStrike">
                <a:solidFill>
                  <a:srgbClr val="000000"/>
                </a:solidFill>
                <a:latin typeface="Merriweather"/>
                <a:ea typeface="Merriweather"/>
                <a:cs typeface="Merriweather"/>
                <a:sym typeface="Merriweather"/>
              </a:rPr>
              <a:t>and </a:t>
            </a:r>
            <a:r>
              <a:rPr b="1" i="0" lang="en" sz="1400" u="none" cap="none" strike="noStrike">
                <a:solidFill>
                  <a:srgbClr val="000000"/>
                </a:solidFill>
                <a:latin typeface="Merriweather"/>
                <a:ea typeface="Merriweather"/>
                <a:cs typeface="Merriweather"/>
                <a:sym typeface="Merriweather"/>
              </a:rPr>
              <a:t>model</a:t>
            </a:r>
            <a:r>
              <a:rPr b="0" i="0" lang="en" sz="1400" u="none" cap="none" strike="noStrike">
                <a:solidFill>
                  <a:srgbClr val="000000"/>
                </a:solidFill>
                <a:latin typeface="Merriweather"/>
                <a:ea typeface="Merriweather"/>
                <a:cs typeface="Merriweather"/>
                <a:sym typeface="Merriweather"/>
              </a:rPr>
              <a:t> of processors that can be installed on the motherboard. </a:t>
            </a:r>
            <a:endParaRPr b="0" i="0" sz="1400" u="none" cap="none" strike="noStrike">
              <a:solidFill>
                <a:srgbClr val="000000"/>
              </a:solidFill>
              <a:latin typeface="Merriweather"/>
              <a:ea typeface="Merriweather"/>
              <a:cs typeface="Merriweather"/>
              <a:sym typeface="Merriweather"/>
            </a:endParaRPr>
          </a:p>
        </p:txBody>
      </p:sp>
      <p:pic>
        <p:nvPicPr>
          <p:cNvPr id="227" name="Google Shape;227;p12"/>
          <p:cNvPicPr preferRelativeResize="0"/>
          <p:nvPr/>
        </p:nvPicPr>
        <p:blipFill rotWithShape="1">
          <a:blip r:embed="rId3">
            <a:alphaModFix/>
          </a:blip>
          <a:srcRect b="0" l="0" r="0" t="0"/>
          <a:stretch/>
        </p:blipFill>
        <p:spPr>
          <a:xfrm>
            <a:off x="6887226" y="1351702"/>
            <a:ext cx="2048012" cy="17209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33" name="Google Shape;233;p1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3"/>
          <p:cNvSpPr/>
          <p:nvPr/>
        </p:nvSpPr>
        <p:spPr>
          <a:xfrm>
            <a:off x="1001200" y="212450"/>
            <a:ext cx="7177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3"/>
          <p:cNvSpPr txBox="1"/>
          <p:nvPr>
            <p:ph idx="4294967295" type="ctrTitle"/>
          </p:nvPr>
        </p:nvSpPr>
        <p:spPr>
          <a:xfrm>
            <a:off x="1587975" y="280850"/>
            <a:ext cx="597780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Basic Components of a Motherboard - Memory Slots</a:t>
            </a:r>
            <a:endParaRPr b="1" i="0" sz="2700" u="none" cap="none" strike="noStrike">
              <a:solidFill>
                <a:srgbClr val="198754"/>
              </a:solidFill>
              <a:latin typeface="Roboto Slab"/>
              <a:ea typeface="Roboto Slab"/>
              <a:cs typeface="Roboto Slab"/>
              <a:sym typeface="Roboto Slab"/>
            </a:endParaRPr>
          </a:p>
        </p:txBody>
      </p:sp>
      <p:sp>
        <p:nvSpPr>
          <p:cNvPr id="236" name="Google Shape;236;p13"/>
          <p:cNvSpPr txBox="1"/>
          <p:nvPr/>
        </p:nvSpPr>
        <p:spPr>
          <a:xfrm>
            <a:off x="824325" y="1103750"/>
            <a:ext cx="7354500" cy="2185183"/>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1" i="0" lang="en" sz="1500" u="none" cap="none" strike="noStrike">
                <a:solidFill>
                  <a:srgbClr val="000000"/>
                </a:solidFill>
                <a:latin typeface="Merriweather"/>
                <a:ea typeface="Merriweather"/>
                <a:cs typeface="Merriweather"/>
                <a:sym typeface="Merriweather"/>
              </a:rPr>
              <a:t>Memory slots</a:t>
            </a:r>
            <a:r>
              <a:rPr b="0" i="0" lang="en" sz="1500" u="none" cap="none" strike="noStrike">
                <a:solidFill>
                  <a:srgbClr val="000000"/>
                </a:solidFill>
                <a:latin typeface="Merriweather"/>
                <a:ea typeface="Merriweather"/>
                <a:cs typeface="Merriweather"/>
                <a:sym typeface="Merriweather"/>
              </a:rPr>
              <a:t>, or </a:t>
            </a:r>
            <a:r>
              <a:rPr b="1" i="0" lang="en" sz="1500" u="none" cap="none" strike="noStrike">
                <a:solidFill>
                  <a:srgbClr val="000000"/>
                </a:solidFill>
                <a:latin typeface="Merriweather"/>
                <a:ea typeface="Merriweather"/>
                <a:cs typeface="Merriweather"/>
                <a:sym typeface="Merriweather"/>
              </a:rPr>
              <a:t>DIMM slots </a:t>
            </a:r>
            <a:r>
              <a:rPr b="0" i="0" lang="en" sz="1500" u="none" cap="none" strike="noStrike">
                <a:solidFill>
                  <a:srgbClr val="000000"/>
                </a:solidFill>
                <a:latin typeface="Merriweather"/>
                <a:ea typeface="Merriweather"/>
                <a:cs typeface="Merriweather"/>
                <a:sym typeface="Merriweather"/>
              </a:rPr>
              <a:t>(Dual Inline Memory Module), are used to install random access memory (RAM) modules onto the motherboard. </a:t>
            </a:r>
            <a:endParaRPr b="0" i="0" sz="15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500" u="none" cap="none" strike="noStrike">
                <a:solidFill>
                  <a:srgbClr val="000000"/>
                </a:solidFill>
                <a:latin typeface="Merriweather"/>
                <a:ea typeface="Merriweather"/>
                <a:cs typeface="Merriweather"/>
                <a:sym typeface="Merriweather"/>
              </a:rPr>
              <a:t>These slots determine the type of RAM supported (e.g., </a:t>
            </a:r>
            <a:r>
              <a:rPr b="1" i="0" lang="en" sz="1500" u="none" cap="none" strike="noStrike">
                <a:solidFill>
                  <a:srgbClr val="000000"/>
                </a:solidFill>
                <a:latin typeface="Merriweather"/>
                <a:ea typeface="Merriweather"/>
                <a:cs typeface="Merriweather"/>
                <a:sym typeface="Merriweather"/>
              </a:rPr>
              <a:t>DDR4, DDR3</a:t>
            </a:r>
            <a:r>
              <a:rPr b="0" i="0" lang="en" sz="1500" u="none" cap="none" strike="noStrike">
                <a:solidFill>
                  <a:srgbClr val="000000"/>
                </a:solidFill>
                <a:latin typeface="Merriweather"/>
                <a:ea typeface="Merriweather"/>
                <a:cs typeface="Merriweather"/>
                <a:sym typeface="Merriweather"/>
              </a:rPr>
              <a:t>) and the maximum amount of memory that can be installed. </a:t>
            </a:r>
            <a:endParaRPr b="0" i="0" sz="15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500" u="none" cap="none" strike="noStrike">
                <a:solidFill>
                  <a:srgbClr val="000000"/>
                </a:solidFill>
                <a:latin typeface="Merriweather"/>
                <a:ea typeface="Merriweather"/>
                <a:cs typeface="Merriweather"/>
                <a:sym typeface="Merriweather"/>
              </a:rPr>
              <a:t>The memory modules inserted into these slots directly affect the system's overall performance and multitasking capabilities.</a:t>
            </a:r>
            <a:endParaRPr b="0" i="0" sz="1500" u="none" cap="none" strike="noStrike">
              <a:solidFill>
                <a:srgbClr val="000000"/>
              </a:solidFill>
              <a:latin typeface="Merriweather"/>
              <a:ea typeface="Merriweather"/>
              <a:cs typeface="Merriweather"/>
              <a:sym typeface="Merriweather"/>
            </a:endParaRPr>
          </a:p>
        </p:txBody>
      </p:sp>
      <p:pic>
        <p:nvPicPr>
          <p:cNvPr id="237" name="Google Shape;237;p13"/>
          <p:cNvPicPr preferRelativeResize="0"/>
          <p:nvPr/>
        </p:nvPicPr>
        <p:blipFill rotWithShape="1">
          <a:blip r:embed="rId3">
            <a:alphaModFix/>
          </a:blip>
          <a:srcRect b="0" l="0" r="0" t="0"/>
          <a:stretch/>
        </p:blipFill>
        <p:spPr>
          <a:xfrm>
            <a:off x="6969850" y="3509050"/>
            <a:ext cx="1094725" cy="1094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43" name="Google Shape;243;p1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1001200" y="212450"/>
            <a:ext cx="7177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txBox="1"/>
          <p:nvPr>
            <p:ph idx="4294967295" type="ctrTitle"/>
          </p:nvPr>
        </p:nvSpPr>
        <p:spPr>
          <a:xfrm>
            <a:off x="1041060" y="389627"/>
            <a:ext cx="710174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Basic Components of a Motherboard - Expansion Slots (PCI Slots)</a:t>
            </a:r>
            <a:endParaRPr b="1" i="0" sz="2700" u="none" cap="none" strike="noStrike">
              <a:solidFill>
                <a:srgbClr val="198754"/>
              </a:solidFill>
              <a:latin typeface="Roboto Slab"/>
              <a:ea typeface="Roboto Slab"/>
              <a:cs typeface="Roboto Slab"/>
              <a:sym typeface="Roboto Slab"/>
            </a:endParaRPr>
          </a:p>
        </p:txBody>
      </p:sp>
      <p:sp>
        <p:nvSpPr>
          <p:cNvPr id="246" name="Google Shape;246;p14"/>
          <p:cNvSpPr txBox="1"/>
          <p:nvPr/>
        </p:nvSpPr>
        <p:spPr>
          <a:xfrm>
            <a:off x="824200" y="1422097"/>
            <a:ext cx="7354500" cy="2292905"/>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Expansion slots are used to add extra functionality and expand the capabilities of a computer system.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Common types of expansion slots include </a:t>
            </a:r>
            <a:r>
              <a:rPr b="1" i="0" lang="en" sz="1400" u="none" cap="none" strike="noStrike">
                <a:solidFill>
                  <a:srgbClr val="000000"/>
                </a:solidFill>
                <a:latin typeface="Merriweather"/>
                <a:ea typeface="Merriweather"/>
                <a:cs typeface="Merriweather"/>
                <a:sym typeface="Merriweather"/>
              </a:rPr>
              <a:t>PCI Express (PCIe)</a:t>
            </a:r>
            <a:r>
              <a:rPr b="0" i="0" lang="en" sz="1400" u="none" cap="none" strike="noStrike">
                <a:solidFill>
                  <a:srgbClr val="000000"/>
                </a:solidFill>
                <a:latin typeface="Merriweather"/>
                <a:ea typeface="Merriweather"/>
                <a:cs typeface="Merriweather"/>
                <a:sym typeface="Merriweather"/>
              </a:rPr>
              <a:t> and </a:t>
            </a:r>
            <a:r>
              <a:rPr b="1" i="0" lang="en" sz="1400" u="none" cap="none" strike="noStrike">
                <a:solidFill>
                  <a:srgbClr val="000000"/>
                </a:solidFill>
                <a:latin typeface="Merriweather"/>
                <a:ea typeface="Merriweather"/>
                <a:cs typeface="Merriweather"/>
                <a:sym typeface="Merriweather"/>
              </a:rPr>
              <a:t>Peripheral Component Interconnect (PCI) </a:t>
            </a:r>
            <a:r>
              <a:rPr b="0" i="0" lang="en" sz="1400" u="none" cap="none" strike="noStrike">
                <a:solidFill>
                  <a:srgbClr val="000000"/>
                </a:solidFill>
                <a:latin typeface="Merriweather"/>
                <a:ea typeface="Merriweather"/>
                <a:cs typeface="Merriweather"/>
                <a:sym typeface="Merriweather"/>
              </a:rPr>
              <a:t>slots. </a:t>
            </a: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PCI slots found on motherboards that allow the installation of additional hardware devices. </a:t>
            </a: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PCI slots are typically used </a:t>
            </a:r>
            <a:r>
              <a:rPr b="1" i="1" lang="en" sz="1400" u="none" cap="none" strike="noStrike">
                <a:solidFill>
                  <a:srgbClr val="000000"/>
                </a:solidFill>
                <a:latin typeface="Merriweather"/>
                <a:ea typeface="Merriweather"/>
                <a:cs typeface="Merriweather"/>
                <a:sym typeface="Merriweather"/>
              </a:rPr>
              <a:t>to connect expansion cards </a:t>
            </a:r>
            <a:r>
              <a:rPr b="0" i="0" lang="en" sz="1400" u="none" cap="none" strike="noStrike">
                <a:solidFill>
                  <a:srgbClr val="000000"/>
                </a:solidFill>
                <a:latin typeface="Merriweather"/>
                <a:ea typeface="Merriweather"/>
                <a:cs typeface="Merriweather"/>
                <a:sym typeface="Merriweather"/>
              </a:rPr>
              <a:t>such as network adapters, sound cards, graphics cards, and various other peripherals.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52" name="Google Shape;252;p1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5"/>
          <p:cNvSpPr/>
          <p:nvPr/>
        </p:nvSpPr>
        <p:spPr>
          <a:xfrm>
            <a:off x="983250" y="55877"/>
            <a:ext cx="7177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5"/>
          <p:cNvSpPr txBox="1"/>
          <p:nvPr>
            <p:ph idx="4294967295" type="ctrTitle"/>
          </p:nvPr>
        </p:nvSpPr>
        <p:spPr>
          <a:xfrm>
            <a:off x="1041060" y="389627"/>
            <a:ext cx="710174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Basic Components of a Motherboard - Expansion Slots (PCI Slots)</a:t>
            </a:r>
            <a:endParaRPr b="1" i="0" sz="2700" u="none" cap="none" strike="noStrike">
              <a:solidFill>
                <a:srgbClr val="198754"/>
              </a:solidFill>
              <a:latin typeface="Roboto Slab"/>
              <a:ea typeface="Roboto Slab"/>
              <a:cs typeface="Roboto Slab"/>
              <a:sym typeface="Roboto Slab"/>
            </a:endParaRPr>
          </a:p>
        </p:txBody>
      </p:sp>
      <p:sp>
        <p:nvSpPr>
          <p:cNvPr id="255" name="Google Shape;255;p15"/>
          <p:cNvSpPr txBox="1"/>
          <p:nvPr/>
        </p:nvSpPr>
        <p:spPr>
          <a:xfrm>
            <a:off x="806250" y="1222627"/>
            <a:ext cx="7354500" cy="3447067"/>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a:t>
            </a:r>
            <a:r>
              <a:rPr b="1" i="1" lang="en" sz="1400" u="none" cap="none" strike="noStrike">
                <a:solidFill>
                  <a:srgbClr val="000000"/>
                </a:solidFill>
                <a:latin typeface="Merriweather"/>
                <a:ea typeface="Merriweather"/>
                <a:cs typeface="Merriweather"/>
                <a:sym typeface="Merriweather"/>
              </a:rPr>
              <a:t>PCI bus, or PCI local bus</a:t>
            </a:r>
            <a:r>
              <a:rPr b="0" i="0" lang="en" sz="1400" u="none" cap="none" strike="noStrike">
                <a:solidFill>
                  <a:srgbClr val="000000"/>
                </a:solidFill>
                <a:latin typeface="Merriweather"/>
                <a:ea typeface="Merriweather"/>
                <a:cs typeface="Merriweather"/>
                <a:sym typeface="Merriweather"/>
              </a:rPr>
              <a:t>, is the data pathway that connects the PCI slots to the rest of the computer system. </a:t>
            </a:r>
            <a:endParaRPr/>
          </a:p>
          <a:p>
            <a:pPr indent="-228600" lvl="0" marL="457200" marR="0" rtl="0" algn="just">
              <a:lnSpc>
                <a:spcPct val="100000"/>
              </a:lnSpc>
              <a:spcBef>
                <a:spcPts val="0"/>
              </a:spcBef>
              <a:spcAft>
                <a:spcPts val="0"/>
              </a:spcAft>
              <a:buClr>
                <a:srgbClr val="000000"/>
              </a:buClr>
              <a:buSzPts val="1600"/>
              <a:buFont typeface="Merriweather"/>
              <a:buNone/>
            </a:pPr>
            <a:r>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 serves as a communication channel for the data exchanged between the PCI devices (installed in the PCI slots) and the CPU (Central Processing Unit) or other parts of the motherboard. </a:t>
            </a:r>
            <a:endParaRPr/>
          </a:p>
          <a:p>
            <a:pPr indent="-228600" lvl="0" marL="457200" marR="0" rtl="0" algn="just">
              <a:lnSpc>
                <a:spcPct val="100000"/>
              </a:lnSpc>
              <a:spcBef>
                <a:spcPts val="0"/>
              </a:spcBef>
              <a:spcAft>
                <a:spcPts val="0"/>
              </a:spcAft>
              <a:buClr>
                <a:srgbClr val="000000"/>
              </a:buClr>
              <a:buSzPts val="1600"/>
              <a:buFont typeface="Merriweather"/>
              <a:buNone/>
            </a:pPr>
            <a:r>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These slots </a:t>
            </a:r>
            <a:r>
              <a:rPr b="1" i="1" lang="en" sz="1400" u="none" cap="none" strike="noStrike">
                <a:solidFill>
                  <a:srgbClr val="000000"/>
                </a:solidFill>
                <a:latin typeface="Merriweather"/>
                <a:ea typeface="Merriweather"/>
                <a:cs typeface="Merriweather"/>
                <a:sym typeface="Merriweather"/>
              </a:rPr>
              <a:t>provide a high-speed connection between the expansion card and the motherboard</a:t>
            </a:r>
            <a:r>
              <a:rPr b="0" i="0" lang="en" sz="1400" u="none" cap="none" strike="noStrike">
                <a:solidFill>
                  <a:srgbClr val="000000"/>
                </a:solidFill>
                <a:latin typeface="Merriweather"/>
                <a:ea typeface="Merriweather"/>
                <a:cs typeface="Merriweather"/>
                <a:sym typeface="Merriweather"/>
              </a:rPr>
              <a:t>, enabling data transfer and communication between the card and the computer's processor.</a:t>
            </a:r>
            <a:endParaRPr/>
          </a:p>
          <a:p>
            <a:pPr indent="-228600" lvl="0" marL="457200" marR="0" rtl="0" algn="just">
              <a:lnSpc>
                <a:spcPct val="100000"/>
              </a:lnSpc>
              <a:spcBef>
                <a:spcPts val="0"/>
              </a:spcBef>
              <a:spcAft>
                <a:spcPts val="0"/>
              </a:spcAft>
              <a:buClr>
                <a:srgbClr val="000000"/>
              </a:buClr>
              <a:buSzPts val="1600"/>
              <a:buFont typeface="Merriweather"/>
              <a:buNone/>
            </a:pPr>
            <a:r>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PCI bus provides a standardized and efficient method for transmitting data between the devices, with a dedicated bus controller managing the data flow.</a:t>
            </a:r>
            <a:endParaRPr/>
          </a:p>
          <a:p>
            <a:pPr indent="-228600" lvl="0" marL="457200" marR="0" rtl="0" algn="just">
              <a:lnSpc>
                <a:spcPct val="100000"/>
              </a:lnSpc>
              <a:spcBef>
                <a:spcPts val="0"/>
              </a:spcBef>
              <a:spcAft>
                <a:spcPts val="0"/>
              </a:spcAft>
              <a:buClr>
                <a:srgbClr val="000000"/>
              </a:buClr>
              <a:buSzPts val="1600"/>
              <a:buFont typeface="Merriweather"/>
              <a:buNone/>
            </a:pPr>
            <a:r>
              <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61" name="Google Shape;261;p1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6"/>
          <p:cNvSpPr/>
          <p:nvPr/>
        </p:nvSpPr>
        <p:spPr>
          <a:xfrm>
            <a:off x="1001200" y="212450"/>
            <a:ext cx="7177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6"/>
          <p:cNvSpPr txBox="1"/>
          <p:nvPr>
            <p:ph idx="4294967295" type="ctrTitle"/>
          </p:nvPr>
        </p:nvSpPr>
        <p:spPr>
          <a:xfrm>
            <a:off x="1587975" y="280850"/>
            <a:ext cx="597780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Basic Components of a Motherboard - LPC bus </a:t>
            </a:r>
            <a:endParaRPr b="1" i="0" sz="2700" u="none" cap="none" strike="noStrike">
              <a:solidFill>
                <a:srgbClr val="198754"/>
              </a:solidFill>
              <a:latin typeface="Roboto Slab"/>
              <a:ea typeface="Roboto Slab"/>
              <a:cs typeface="Roboto Slab"/>
              <a:sym typeface="Roboto Slab"/>
            </a:endParaRPr>
          </a:p>
        </p:txBody>
      </p:sp>
      <p:sp>
        <p:nvSpPr>
          <p:cNvPr id="264" name="Google Shape;264;p16"/>
          <p:cNvSpPr txBox="1"/>
          <p:nvPr/>
        </p:nvSpPr>
        <p:spPr>
          <a:xfrm>
            <a:off x="711200" y="1103750"/>
            <a:ext cx="7467625" cy="3200846"/>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a:t>
            </a:r>
            <a:r>
              <a:rPr b="1" i="0" lang="en" sz="1400" u="none" cap="none" strike="noStrike">
                <a:solidFill>
                  <a:srgbClr val="000000"/>
                </a:solidFill>
                <a:latin typeface="Merriweather"/>
                <a:ea typeface="Merriweather"/>
                <a:cs typeface="Merriweather"/>
                <a:sym typeface="Merriweather"/>
              </a:rPr>
              <a:t>LPC bus (Low Pin Count bus)</a:t>
            </a:r>
            <a:r>
              <a:rPr b="0" i="0" lang="en" sz="1400" u="none" cap="none" strike="noStrike">
                <a:solidFill>
                  <a:srgbClr val="000000"/>
                </a:solidFill>
                <a:latin typeface="Merriweather"/>
                <a:ea typeface="Merriweather"/>
                <a:cs typeface="Merriweather"/>
                <a:sym typeface="Merriweather"/>
              </a:rPr>
              <a:t> is a type of bus used in computer systems for </a:t>
            </a:r>
            <a:r>
              <a:rPr b="1" i="1" lang="en" sz="1400" u="none" cap="none" strike="noStrike">
                <a:solidFill>
                  <a:srgbClr val="000000"/>
                </a:solidFill>
                <a:latin typeface="Merriweather"/>
                <a:ea typeface="Merriweather"/>
                <a:cs typeface="Merriweather"/>
                <a:sym typeface="Merriweather"/>
              </a:rPr>
              <a:t>low-speed peripheral communication</a:t>
            </a:r>
            <a:r>
              <a:rPr b="0" i="0" lang="en" sz="1400" u="none" cap="none" strike="noStrike">
                <a:solidFill>
                  <a:srgbClr val="000000"/>
                </a:solidFill>
                <a:latin typeface="Merriweather"/>
                <a:ea typeface="Merriweather"/>
                <a:cs typeface="Merriweather"/>
                <a:sym typeface="Merriweather"/>
              </a:rPr>
              <a:t>. </a:t>
            </a:r>
            <a:endParaRPr/>
          </a:p>
          <a:p>
            <a:pPr indent="-228600" lvl="0" marL="457200" marR="0" rtl="0" algn="just">
              <a:lnSpc>
                <a:spcPct val="100000"/>
              </a:lnSpc>
              <a:spcBef>
                <a:spcPts val="0"/>
              </a:spcBef>
              <a:spcAft>
                <a:spcPts val="0"/>
              </a:spcAft>
              <a:buClr>
                <a:srgbClr val="000000"/>
              </a:buClr>
              <a:buSzPts val="1600"/>
              <a:buFont typeface="Merriweather"/>
              <a:buNone/>
            </a:pPr>
            <a:r>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 is typically found on older motherboards and is primarily used for connecting low-bandwidth devices such as the BIOS (</a:t>
            </a:r>
            <a:r>
              <a:rPr b="1" i="0" lang="en" sz="1400" u="none" cap="none" strike="noStrike">
                <a:solidFill>
                  <a:srgbClr val="000000"/>
                </a:solidFill>
                <a:latin typeface="Merriweather"/>
                <a:ea typeface="Merriweather"/>
                <a:cs typeface="Merriweather"/>
                <a:sym typeface="Merriweather"/>
              </a:rPr>
              <a:t>Basic Input/Output System</a:t>
            </a:r>
            <a:r>
              <a:rPr b="0" i="0" lang="en" sz="1400" u="none" cap="none" strike="noStrike">
                <a:solidFill>
                  <a:srgbClr val="000000"/>
                </a:solidFill>
                <a:latin typeface="Merriweather"/>
                <a:ea typeface="Merriweather"/>
                <a:cs typeface="Merriweather"/>
                <a:sym typeface="Merriweather"/>
              </a:rPr>
              <a:t>) chip, super I/O (Input/Output) devices, and legacy interfaces like the serial and parallel ports. </a:t>
            </a:r>
            <a:endParaRPr/>
          </a:p>
          <a:p>
            <a:pPr indent="-228600" lvl="0" marL="457200" marR="0" rtl="0" algn="just">
              <a:lnSpc>
                <a:spcPct val="100000"/>
              </a:lnSpc>
              <a:spcBef>
                <a:spcPts val="0"/>
              </a:spcBef>
              <a:spcAft>
                <a:spcPts val="0"/>
              </a:spcAft>
              <a:buClr>
                <a:srgbClr val="000000"/>
              </a:buClr>
              <a:buSzPts val="1600"/>
              <a:buFont typeface="Merriweather"/>
              <a:buNone/>
            </a:pPr>
            <a:r>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LPC bus uses a LPC interface controller to manage the communication between the devices and the rest of the system.</a:t>
            </a:r>
            <a:endParaRPr/>
          </a:p>
          <a:p>
            <a:pPr indent="-228600" lvl="0" marL="457200" marR="0" rtl="0" algn="just">
              <a:lnSpc>
                <a:spcPct val="100000"/>
              </a:lnSpc>
              <a:spcBef>
                <a:spcPts val="0"/>
              </a:spcBef>
              <a:spcAft>
                <a:spcPts val="0"/>
              </a:spcAft>
              <a:buClr>
                <a:srgbClr val="000000"/>
              </a:buClr>
              <a:buSzPts val="1600"/>
              <a:buFont typeface="Merriweather"/>
              <a:buNone/>
            </a:pPr>
            <a:r>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LPC bus uses a heavily multiplexed four-bit-wide bus operating at four times the clock speed (33.3 MHz) to transfer addresses and data with similar performance.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70" name="Google Shape;270;p1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7"/>
          <p:cNvSpPr/>
          <p:nvPr/>
        </p:nvSpPr>
        <p:spPr>
          <a:xfrm>
            <a:off x="983250" y="246013"/>
            <a:ext cx="7177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7"/>
          <p:cNvSpPr txBox="1"/>
          <p:nvPr>
            <p:ph idx="4294967295" type="ctrTitle"/>
          </p:nvPr>
        </p:nvSpPr>
        <p:spPr>
          <a:xfrm>
            <a:off x="1587975" y="280850"/>
            <a:ext cx="597780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Basic Components of a Motherboard - Power Connectors</a:t>
            </a:r>
            <a:endParaRPr b="1" i="0" sz="2700" u="none" cap="none" strike="noStrike">
              <a:solidFill>
                <a:srgbClr val="198754"/>
              </a:solidFill>
              <a:latin typeface="Roboto Slab"/>
              <a:ea typeface="Roboto Slab"/>
              <a:cs typeface="Roboto Slab"/>
              <a:sym typeface="Roboto Slab"/>
            </a:endParaRPr>
          </a:p>
        </p:txBody>
      </p:sp>
      <p:sp>
        <p:nvSpPr>
          <p:cNvPr id="273" name="Google Shape;273;p17"/>
          <p:cNvSpPr txBox="1"/>
          <p:nvPr/>
        </p:nvSpPr>
        <p:spPr>
          <a:xfrm>
            <a:off x="817551" y="1171847"/>
            <a:ext cx="4418235" cy="2508349"/>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Power connectors on the motherboard provide the necessary electrical power to the components.</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primary power connector, usually a </a:t>
            </a:r>
            <a:r>
              <a:rPr b="1" i="0" lang="en" sz="1400" u="none" cap="none" strike="noStrike">
                <a:solidFill>
                  <a:srgbClr val="000000"/>
                </a:solidFill>
                <a:latin typeface="Merriweather"/>
                <a:ea typeface="Merriweather"/>
                <a:cs typeface="Merriweather"/>
                <a:sym typeface="Merriweather"/>
              </a:rPr>
              <a:t>24-pin ATX connector</a:t>
            </a:r>
            <a:r>
              <a:rPr b="0" i="0" lang="en" sz="1400" u="none" cap="none" strike="noStrike">
                <a:solidFill>
                  <a:srgbClr val="000000"/>
                </a:solidFill>
                <a:latin typeface="Merriweather"/>
                <a:ea typeface="Merriweather"/>
                <a:cs typeface="Merriweather"/>
                <a:sym typeface="Merriweather"/>
              </a:rPr>
              <a:t>, supplies power to the motherboard itself.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Additional power connectors, such as the 4-pin or 8-pin CPU power connector, deliver power specifically to the CPU.</a:t>
            </a:r>
            <a:endParaRPr b="0" i="0" sz="1400" u="none" cap="none" strike="noStrike">
              <a:solidFill>
                <a:srgbClr val="000000"/>
              </a:solidFill>
              <a:latin typeface="Merriweather"/>
              <a:ea typeface="Merriweather"/>
              <a:cs typeface="Merriweather"/>
              <a:sym typeface="Merriweather"/>
            </a:endParaRPr>
          </a:p>
        </p:txBody>
      </p:sp>
      <p:pic>
        <p:nvPicPr>
          <p:cNvPr descr="ATX 24-pin Power Supply Connector with 20-pin Board &amp; Visa Versa" id="274" name="Google Shape;274;p17"/>
          <p:cNvPicPr preferRelativeResize="0"/>
          <p:nvPr/>
        </p:nvPicPr>
        <p:blipFill rotWithShape="1">
          <a:blip r:embed="rId3">
            <a:alphaModFix/>
          </a:blip>
          <a:srcRect b="0" l="0" r="0" t="0"/>
          <a:stretch/>
        </p:blipFill>
        <p:spPr>
          <a:xfrm>
            <a:off x="5658306" y="1172150"/>
            <a:ext cx="2724362" cy="3429000"/>
          </a:xfrm>
          <a:prstGeom prst="rect">
            <a:avLst/>
          </a:prstGeom>
          <a:noFill/>
          <a:ln>
            <a:noFill/>
          </a:ln>
        </p:spPr>
      </p:pic>
      <p:sp>
        <p:nvSpPr>
          <p:cNvPr id="275" name="Google Shape;275;p17"/>
          <p:cNvSpPr txBox="1"/>
          <p:nvPr/>
        </p:nvSpPr>
        <p:spPr>
          <a:xfrm>
            <a:off x="6245013" y="4601150"/>
            <a:ext cx="248157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Merriweather"/>
                <a:ea typeface="Merriweather"/>
                <a:cs typeface="Merriweather"/>
                <a:sym typeface="Merriweather"/>
              </a:rPr>
              <a:t>24-pin ATX connector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81" name="Google Shape;281;p1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1001200" y="212450"/>
            <a:ext cx="7177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txBox="1"/>
          <p:nvPr>
            <p:ph idx="4294967295" type="ctrTitle"/>
          </p:nvPr>
        </p:nvSpPr>
        <p:spPr>
          <a:xfrm>
            <a:off x="1587975" y="280850"/>
            <a:ext cx="597780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Basic Components of a Motherboard - BIOS Chip</a:t>
            </a:r>
            <a:endParaRPr b="1" i="0" sz="2700" u="none" cap="none" strike="noStrike">
              <a:solidFill>
                <a:srgbClr val="198754"/>
              </a:solidFill>
              <a:latin typeface="Roboto Slab"/>
              <a:ea typeface="Roboto Slab"/>
              <a:cs typeface="Roboto Slab"/>
              <a:sym typeface="Roboto Slab"/>
            </a:endParaRPr>
          </a:p>
        </p:txBody>
      </p:sp>
      <p:sp>
        <p:nvSpPr>
          <p:cNvPr id="284" name="Google Shape;284;p18"/>
          <p:cNvSpPr txBox="1"/>
          <p:nvPr/>
        </p:nvSpPr>
        <p:spPr>
          <a:xfrm>
            <a:off x="824200" y="1410400"/>
            <a:ext cx="7354500" cy="2077462"/>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a:t>
            </a:r>
            <a:r>
              <a:rPr b="1" i="0" lang="en" sz="1400" u="none" cap="none" strike="noStrike">
                <a:solidFill>
                  <a:srgbClr val="000000"/>
                </a:solidFill>
                <a:latin typeface="Merriweather"/>
                <a:ea typeface="Merriweather"/>
                <a:cs typeface="Merriweather"/>
                <a:sym typeface="Merriweather"/>
              </a:rPr>
              <a:t>Basic Input/Output System (BIOS) </a:t>
            </a:r>
            <a:r>
              <a:rPr b="0" i="0" lang="en" sz="1400" u="none" cap="none" strike="noStrike">
                <a:solidFill>
                  <a:srgbClr val="000000"/>
                </a:solidFill>
                <a:latin typeface="Merriweather"/>
                <a:ea typeface="Merriweather"/>
                <a:cs typeface="Merriweather"/>
                <a:sym typeface="Merriweather"/>
              </a:rPr>
              <a:t>                           chip stores firmware that initializes the computer system during startup.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 contains the instructions necessary to start the hardware and load the operating system.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In modern motherboards, the BIOS chip has been largely replaced by </a:t>
            </a:r>
            <a:r>
              <a:rPr b="1" i="0" lang="en" sz="1400" u="none" cap="none" strike="noStrike">
                <a:solidFill>
                  <a:srgbClr val="000000"/>
                </a:solidFill>
                <a:latin typeface="Merriweather"/>
                <a:ea typeface="Merriweather"/>
                <a:cs typeface="Merriweather"/>
                <a:sym typeface="Merriweather"/>
              </a:rPr>
              <a:t>Unified Extensible Firmware Interface (UEFI)</a:t>
            </a:r>
            <a:r>
              <a:rPr b="0" i="0" lang="en" sz="1400" u="none" cap="none" strike="noStrike">
                <a:solidFill>
                  <a:srgbClr val="000000"/>
                </a:solidFill>
                <a:latin typeface="Merriweather"/>
                <a:ea typeface="Merriweather"/>
                <a:cs typeface="Merriweather"/>
                <a:sym typeface="Merriweather"/>
              </a:rPr>
              <a:t> firmware, which offers enhanced features and a graphical interface.</a:t>
            </a:r>
            <a:endParaRPr b="0" i="0" sz="1400" u="none" cap="none" strike="noStrike">
              <a:solidFill>
                <a:srgbClr val="000000"/>
              </a:solidFill>
              <a:latin typeface="Merriweather"/>
              <a:ea typeface="Merriweather"/>
              <a:cs typeface="Merriweather"/>
              <a:sym typeface="Merriweather"/>
            </a:endParaRPr>
          </a:p>
        </p:txBody>
      </p:sp>
      <p:pic>
        <p:nvPicPr>
          <p:cNvPr id="285" name="Google Shape;285;p18"/>
          <p:cNvPicPr preferRelativeResize="0"/>
          <p:nvPr/>
        </p:nvPicPr>
        <p:blipFill rotWithShape="1">
          <a:blip r:embed="rId3">
            <a:alphaModFix/>
          </a:blip>
          <a:srcRect b="0" l="0" r="0" t="0"/>
          <a:stretch/>
        </p:blipFill>
        <p:spPr>
          <a:xfrm>
            <a:off x="4877383" y="1327573"/>
            <a:ext cx="1282742" cy="4436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91" name="Google Shape;291;p1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9"/>
          <p:cNvSpPr/>
          <p:nvPr/>
        </p:nvSpPr>
        <p:spPr>
          <a:xfrm>
            <a:off x="1551300" y="341143"/>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9"/>
          <p:cNvSpPr txBox="1"/>
          <p:nvPr>
            <p:ph idx="4294967295" type="ctrTitle"/>
          </p:nvPr>
        </p:nvSpPr>
        <p:spPr>
          <a:xfrm>
            <a:off x="1156800" y="408207"/>
            <a:ext cx="68304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BIOS and UEFI Features</a:t>
            </a:r>
            <a:endParaRPr b="1" i="0" sz="2700" u="none" cap="none" strike="noStrike">
              <a:solidFill>
                <a:srgbClr val="198754"/>
              </a:solidFill>
              <a:latin typeface="Roboto Slab"/>
              <a:ea typeface="Roboto Slab"/>
              <a:cs typeface="Roboto Slab"/>
              <a:sym typeface="Roboto Slab"/>
            </a:endParaRPr>
          </a:p>
        </p:txBody>
      </p:sp>
      <p:sp>
        <p:nvSpPr>
          <p:cNvPr id="294" name="Google Shape;294;p19"/>
          <p:cNvSpPr txBox="1"/>
          <p:nvPr/>
        </p:nvSpPr>
        <p:spPr>
          <a:xfrm>
            <a:off x="824325" y="922270"/>
            <a:ext cx="7354500" cy="2292905"/>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motherboard's </a:t>
            </a:r>
            <a:r>
              <a:rPr b="1" i="0" lang="en" sz="1400" u="none" cap="none" strike="noStrike">
                <a:solidFill>
                  <a:srgbClr val="000000"/>
                </a:solidFill>
                <a:latin typeface="Merriweather"/>
                <a:ea typeface="Merriweather"/>
                <a:cs typeface="Merriweather"/>
                <a:sym typeface="Merriweather"/>
              </a:rPr>
              <a:t>BIOS (Basic Input/Output System) </a:t>
            </a:r>
            <a:r>
              <a:rPr b="0" i="0" lang="en" sz="1400" u="none" cap="none" strike="noStrike">
                <a:solidFill>
                  <a:srgbClr val="000000"/>
                </a:solidFill>
                <a:latin typeface="Merriweather"/>
                <a:ea typeface="Merriweather"/>
                <a:cs typeface="Merriweather"/>
                <a:sym typeface="Merriweather"/>
              </a:rPr>
              <a:t>or </a:t>
            </a:r>
            <a:r>
              <a:rPr b="1" i="0" lang="en" sz="1400" u="none" cap="none" strike="noStrike">
                <a:solidFill>
                  <a:srgbClr val="000000"/>
                </a:solidFill>
                <a:latin typeface="Merriweather"/>
                <a:ea typeface="Merriweather"/>
                <a:cs typeface="Merriweather"/>
                <a:sym typeface="Merriweather"/>
              </a:rPr>
              <a:t>UEFI (Unified Extensible Firmware Interface)</a:t>
            </a:r>
            <a:r>
              <a:rPr b="0" i="0" lang="en" sz="1400" u="none" cap="none" strike="noStrike">
                <a:solidFill>
                  <a:srgbClr val="000000"/>
                </a:solidFill>
                <a:latin typeface="Merriweather"/>
                <a:ea typeface="Merriweather"/>
                <a:cs typeface="Merriweather"/>
                <a:sym typeface="Merriweather"/>
              </a:rPr>
              <a:t> firmware provides essential system configuration and initialization functions.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Advanced motherboards offer additional BIOS/UEFI features, such as overclocking settings, fan control, secure boot options, and hardware monitoring.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These features allow users to customize and optimize their system's performance and functionality.</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2eafdefc94f_0_80"/>
          <p:cNvPicPr preferRelativeResize="0"/>
          <p:nvPr/>
        </p:nvPicPr>
        <p:blipFill rotWithShape="1">
          <a:blip r:embed="rId3">
            <a:alphaModFix/>
          </a:blip>
          <a:srcRect b="8971" l="24460" r="11305" t="8716"/>
          <a:stretch/>
        </p:blipFill>
        <p:spPr>
          <a:xfrm flipH="1">
            <a:off x="6424907" y="1401622"/>
            <a:ext cx="2441875" cy="2801201"/>
          </a:xfrm>
          <a:prstGeom prst="rect">
            <a:avLst/>
          </a:prstGeom>
          <a:noFill/>
          <a:ln>
            <a:noFill/>
          </a:ln>
        </p:spPr>
      </p:pic>
      <p:sp>
        <p:nvSpPr>
          <p:cNvPr id="139" name="Google Shape;139;g2eafdefc94f_0_80"/>
          <p:cNvSpPr txBox="1"/>
          <p:nvPr>
            <p:ph idx="4294967295" type="ctrTitle"/>
          </p:nvPr>
        </p:nvSpPr>
        <p:spPr>
          <a:xfrm>
            <a:off x="1320862" y="801022"/>
            <a:ext cx="5050800" cy="600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Table of Contents- </a:t>
            </a:r>
            <a:endParaRPr b="1" i="0" sz="3000" u="none" cap="none" strike="noStrike">
              <a:solidFill>
                <a:srgbClr val="198754"/>
              </a:solidFill>
              <a:latin typeface="Roboto Slab"/>
              <a:ea typeface="Roboto Slab"/>
              <a:cs typeface="Roboto Slab"/>
              <a:sym typeface="Roboto Slab"/>
            </a:endParaRPr>
          </a:p>
        </p:txBody>
      </p:sp>
      <p:sp>
        <p:nvSpPr>
          <p:cNvPr id="140" name="Google Shape;140;g2eafdefc94f_0_8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41" name="Google Shape;141;g2eafdefc94f_0_80"/>
          <p:cNvSpPr txBox="1"/>
          <p:nvPr>
            <p:ph idx="4294967295" type="ctrTitle"/>
          </p:nvPr>
        </p:nvSpPr>
        <p:spPr>
          <a:xfrm>
            <a:off x="997812" y="1780371"/>
            <a:ext cx="5697000" cy="2043600"/>
          </a:xfrm>
          <a:prstGeom prst="rect">
            <a:avLst/>
          </a:prstGeom>
          <a:noFill/>
          <a:ln>
            <a:noFill/>
          </a:ln>
        </p:spPr>
        <p:txBody>
          <a:bodyPr anchorCtr="0" anchor="t" bIns="91425" lIns="91425" spcFirstLastPara="1" rIns="91425" wrap="square" tIns="91425">
            <a:noAutofit/>
          </a:bodyPr>
          <a:lstStyle/>
          <a:p>
            <a:pPr indent="-127000" lvl="0" marL="0" rtl="0" algn="l">
              <a:spcBef>
                <a:spcPts val="0"/>
              </a:spcBef>
              <a:spcAft>
                <a:spcPts val="0"/>
              </a:spcAft>
              <a:buClr>
                <a:srgbClr val="198754"/>
              </a:buClr>
              <a:buSzPts val="2000"/>
              <a:buChar char="❑"/>
            </a:pPr>
            <a:r>
              <a:rPr b="1" lang="en">
                <a:solidFill>
                  <a:srgbClr val="198754"/>
                </a:solidFill>
              </a:rPr>
              <a:t>Explain the Operation of a Motherboard and Its Components, Types and Features</a:t>
            </a:r>
            <a:endParaRPr b="1">
              <a:solidFill>
                <a:srgbClr val="198754"/>
              </a:solidFill>
            </a:endParaRPr>
          </a:p>
          <a:p>
            <a:pPr indent="0" lvl="0" marL="0" rtl="0" algn="l">
              <a:spcBef>
                <a:spcPts val="0"/>
              </a:spcBef>
              <a:spcAft>
                <a:spcPts val="0"/>
              </a:spcAft>
              <a:buNone/>
            </a:pPr>
            <a:r>
              <a:t/>
            </a:r>
            <a:endParaRPr b="1">
              <a:solidFill>
                <a:srgbClr val="198754"/>
              </a:solidFill>
            </a:endParaRPr>
          </a:p>
          <a:p>
            <a:pPr indent="0" lvl="0" marL="0" rtl="0" algn="l">
              <a:spcBef>
                <a:spcPts val="0"/>
              </a:spcBef>
              <a:spcAft>
                <a:spcPts val="0"/>
              </a:spcAft>
              <a:buNone/>
            </a:pPr>
            <a:r>
              <a:t/>
            </a:r>
            <a:endParaRPr b="1">
              <a:solidFill>
                <a:srgbClr val="19875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00" name="Google Shape;300;p2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0"/>
          <p:cNvSpPr/>
          <p:nvPr/>
        </p:nvSpPr>
        <p:spPr>
          <a:xfrm>
            <a:off x="1001200" y="212450"/>
            <a:ext cx="7177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0"/>
          <p:cNvSpPr txBox="1"/>
          <p:nvPr>
            <p:ph idx="4294967295" type="ctrTitle"/>
          </p:nvPr>
        </p:nvSpPr>
        <p:spPr>
          <a:xfrm>
            <a:off x="1587975" y="280850"/>
            <a:ext cx="597780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Basic Components of a Motherboard - Chipset</a:t>
            </a:r>
            <a:endParaRPr b="1" i="0" sz="2700" u="none" cap="none" strike="noStrike">
              <a:solidFill>
                <a:srgbClr val="198754"/>
              </a:solidFill>
              <a:latin typeface="Roboto Slab"/>
              <a:ea typeface="Roboto Slab"/>
              <a:cs typeface="Roboto Slab"/>
              <a:sym typeface="Roboto Slab"/>
            </a:endParaRPr>
          </a:p>
        </p:txBody>
      </p:sp>
      <p:sp>
        <p:nvSpPr>
          <p:cNvPr id="303" name="Google Shape;303;p20"/>
          <p:cNvSpPr txBox="1"/>
          <p:nvPr/>
        </p:nvSpPr>
        <p:spPr>
          <a:xfrm>
            <a:off x="694737" y="1286630"/>
            <a:ext cx="3810795" cy="2810996"/>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a:t>
            </a:r>
            <a:r>
              <a:rPr b="1" i="0" lang="en" sz="1400" u="none" cap="none" strike="noStrike">
                <a:solidFill>
                  <a:srgbClr val="000000"/>
                </a:solidFill>
                <a:latin typeface="Merriweather"/>
                <a:ea typeface="Merriweather"/>
                <a:cs typeface="Merriweather"/>
                <a:sym typeface="Merriweather"/>
              </a:rPr>
              <a:t>chipset</a:t>
            </a:r>
            <a:r>
              <a:rPr b="0" i="0" lang="en" sz="1400" u="none" cap="none" strike="noStrike">
                <a:solidFill>
                  <a:srgbClr val="000000"/>
                </a:solidFill>
                <a:latin typeface="Merriweather"/>
                <a:ea typeface="Merriweather"/>
                <a:cs typeface="Merriweather"/>
                <a:sym typeface="Merriweather"/>
              </a:rPr>
              <a:t> is a collection of integrated circuits (chips) on the motherboard that controls and coordinates data flow between various components. </a:t>
            </a: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 includes the </a:t>
            </a:r>
            <a:r>
              <a:rPr b="1" i="0" lang="en" sz="1400" u="sng" cap="none" strike="noStrike">
                <a:solidFill>
                  <a:srgbClr val="000000"/>
                </a:solidFill>
                <a:latin typeface="Merriweather"/>
                <a:ea typeface="Merriweather"/>
                <a:cs typeface="Merriweather"/>
                <a:sym typeface="Merriweather"/>
              </a:rPr>
              <a:t>Northbridge</a:t>
            </a:r>
            <a:r>
              <a:rPr b="0" i="0" lang="en" sz="1400" u="sng" cap="none" strike="noStrike">
                <a:solidFill>
                  <a:srgbClr val="000000"/>
                </a:solidFill>
                <a:latin typeface="Merriweather"/>
                <a:ea typeface="Merriweather"/>
                <a:cs typeface="Merriweather"/>
                <a:sym typeface="Merriweather"/>
              </a:rPr>
              <a:t> and </a:t>
            </a:r>
            <a:r>
              <a:rPr b="1" i="0" lang="en" sz="1400" u="sng" cap="none" strike="noStrike">
                <a:solidFill>
                  <a:srgbClr val="000000"/>
                </a:solidFill>
                <a:latin typeface="Merriweather"/>
                <a:ea typeface="Merriweather"/>
                <a:cs typeface="Merriweather"/>
                <a:sym typeface="Merriweather"/>
              </a:rPr>
              <a:t>Southbridge</a:t>
            </a:r>
            <a:r>
              <a:rPr b="0" i="0" lang="en" sz="1400" u="sng" cap="none" strike="noStrike">
                <a:solidFill>
                  <a:srgbClr val="000000"/>
                </a:solidFill>
                <a:latin typeface="Merriweather"/>
                <a:ea typeface="Merriweather"/>
                <a:cs typeface="Merriweather"/>
                <a:sym typeface="Merriweather"/>
              </a:rPr>
              <a:t> chips</a:t>
            </a:r>
            <a:r>
              <a:rPr b="0" i="0" lang="en" sz="1400" u="none" cap="none" strike="noStrike">
                <a:solidFill>
                  <a:srgbClr val="000000"/>
                </a:solidFill>
                <a:latin typeface="Merriweather"/>
                <a:ea typeface="Merriweather"/>
                <a:cs typeface="Merriweather"/>
                <a:sym typeface="Merriweather"/>
              </a:rPr>
              <a:t>, which manage functions like memory access, peripheral connections, and data transfer between the CPU, RAM, and other peripherals.</a:t>
            </a:r>
            <a:endParaRPr b="0" i="0" sz="1400" u="none" cap="none" strike="noStrike">
              <a:solidFill>
                <a:srgbClr val="000000"/>
              </a:solidFill>
              <a:latin typeface="Merriweather"/>
              <a:ea typeface="Merriweather"/>
              <a:cs typeface="Merriweather"/>
              <a:sym typeface="Merriweather"/>
            </a:endParaRPr>
          </a:p>
        </p:txBody>
      </p:sp>
      <p:pic>
        <p:nvPicPr>
          <p:cNvPr descr="What Is a Chipset? | Baeldung on Computer Science" id="304" name="Google Shape;304;p20"/>
          <p:cNvPicPr preferRelativeResize="0"/>
          <p:nvPr/>
        </p:nvPicPr>
        <p:blipFill rotWithShape="1">
          <a:blip r:embed="rId3">
            <a:alphaModFix/>
          </a:blip>
          <a:srcRect b="0" l="0" r="0" t="0"/>
          <a:stretch/>
        </p:blipFill>
        <p:spPr>
          <a:xfrm>
            <a:off x="4811995" y="914400"/>
            <a:ext cx="3673168" cy="4016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10" name="Google Shape;310;p2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1"/>
          <p:cNvSpPr/>
          <p:nvPr/>
        </p:nvSpPr>
        <p:spPr>
          <a:xfrm>
            <a:off x="1001200" y="212450"/>
            <a:ext cx="7177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1"/>
          <p:cNvSpPr txBox="1"/>
          <p:nvPr>
            <p:ph idx="4294967295" type="ctrTitle"/>
          </p:nvPr>
        </p:nvSpPr>
        <p:spPr>
          <a:xfrm>
            <a:off x="1587975" y="280850"/>
            <a:ext cx="597780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Basic Components of a Motherboard - Storage Interfaces</a:t>
            </a:r>
            <a:endParaRPr b="1" i="0" sz="2700" u="none" cap="none" strike="noStrike">
              <a:solidFill>
                <a:srgbClr val="198754"/>
              </a:solidFill>
              <a:latin typeface="Roboto Slab"/>
              <a:ea typeface="Roboto Slab"/>
              <a:cs typeface="Roboto Slab"/>
              <a:sym typeface="Roboto Slab"/>
            </a:endParaRPr>
          </a:p>
        </p:txBody>
      </p:sp>
      <p:sp>
        <p:nvSpPr>
          <p:cNvPr id="313" name="Google Shape;313;p21"/>
          <p:cNvSpPr txBox="1"/>
          <p:nvPr/>
        </p:nvSpPr>
        <p:spPr>
          <a:xfrm>
            <a:off x="498021" y="1350524"/>
            <a:ext cx="3484699" cy="3241883"/>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motherboard provides various storage interfaces to connect storage devices such as </a:t>
            </a:r>
            <a:r>
              <a:rPr b="1" i="0" lang="en" sz="1400" u="none" cap="none" strike="noStrike">
                <a:solidFill>
                  <a:srgbClr val="000000"/>
                </a:solidFill>
                <a:latin typeface="Merriweather"/>
                <a:ea typeface="Merriweather"/>
                <a:cs typeface="Merriweather"/>
                <a:sym typeface="Merriweather"/>
              </a:rPr>
              <a:t>hard disk drives (HDDs), solid-state drives (SSDs)</a:t>
            </a:r>
            <a:r>
              <a:rPr b="0" i="0" lang="en" sz="1400" u="none" cap="none" strike="noStrike">
                <a:solidFill>
                  <a:srgbClr val="000000"/>
                </a:solidFill>
                <a:latin typeface="Merriweather"/>
                <a:ea typeface="Merriweather"/>
                <a:cs typeface="Merriweather"/>
                <a:sym typeface="Merriweather"/>
              </a:rPr>
              <a:t>, and </a:t>
            </a:r>
            <a:r>
              <a:rPr b="1" i="0" lang="en" sz="1400" u="none" cap="none" strike="noStrike">
                <a:solidFill>
                  <a:srgbClr val="000000"/>
                </a:solidFill>
                <a:latin typeface="Merriweather"/>
                <a:ea typeface="Merriweather"/>
                <a:cs typeface="Merriweather"/>
                <a:sym typeface="Merriweather"/>
              </a:rPr>
              <a:t>optical drives</a:t>
            </a:r>
            <a:r>
              <a:rPr b="0" i="0" lang="en" sz="1400" u="none" cap="none" strike="noStrike">
                <a:solidFill>
                  <a:srgbClr val="000000"/>
                </a:solidFill>
                <a:latin typeface="Merriweather"/>
                <a:ea typeface="Merriweather"/>
                <a:cs typeface="Merriweather"/>
                <a:sym typeface="Merriweather"/>
              </a:rPr>
              <a:t>.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Common storage interfaces include </a:t>
            </a:r>
            <a:r>
              <a:rPr b="1" i="0" lang="en" sz="1400" u="none" cap="none" strike="noStrike">
                <a:solidFill>
                  <a:srgbClr val="000000"/>
                </a:solidFill>
                <a:latin typeface="Merriweather"/>
                <a:ea typeface="Merriweather"/>
                <a:cs typeface="Merriweather"/>
                <a:sym typeface="Merriweather"/>
              </a:rPr>
              <a:t>Serial ATA (Serial Advanced Technology Attachment-SATA)</a:t>
            </a:r>
            <a:r>
              <a:rPr b="0" i="0" lang="en" sz="1400" u="none" cap="none" strike="noStrike">
                <a:solidFill>
                  <a:srgbClr val="000000"/>
                </a:solidFill>
                <a:latin typeface="Merriweather"/>
                <a:ea typeface="Merriweather"/>
                <a:cs typeface="Merriweather"/>
                <a:sym typeface="Merriweather"/>
              </a:rPr>
              <a:t>, which is used for connecting hard drives and SSDs, and M.2 slots, which support high-speed SSDs.</a:t>
            </a:r>
            <a:endParaRPr b="0" i="0" sz="1400" u="none" cap="none" strike="noStrike">
              <a:solidFill>
                <a:srgbClr val="000000"/>
              </a:solidFill>
              <a:latin typeface="Merriweather"/>
              <a:ea typeface="Merriweather"/>
              <a:cs typeface="Merriweather"/>
              <a:sym typeface="Merriweather"/>
            </a:endParaRPr>
          </a:p>
        </p:txBody>
      </p:sp>
      <p:pic>
        <p:nvPicPr>
          <p:cNvPr descr="Things to know about Serial ATA (SATA)" id="314" name="Google Shape;314;p21"/>
          <p:cNvPicPr preferRelativeResize="0"/>
          <p:nvPr/>
        </p:nvPicPr>
        <p:blipFill rotWithShape="1">
          <a:blip r:embed="rId3">
            <a:alphaModFix/>
          </a:blip>
          <a:srcRect b="0" l="0" r="0" t="0"/>
          <a:stretch/>
        </p:blipFill>
        <p:spPr>
          <a:xfrm>
            <a:off x="6604000" y="1350524"/>
            <a:ext cx="1900342" cy="2950543"/>
          </a:xfrm>
          <a:prstGeom prst="rect">
            <a:avLst/>
          </a:prstGeom>
          <a:noFill/>
          <a:ln>
            <a:noFill/>
          </a:ln>
        </p:spPr>
      </p:pic>
      <p:pic>
        <p:nvPicPr>
          <p:cNvPr descr="SATA Data and Power Cable – ODROID" id="315" name="Google Shape;315;p21"/>
          <p:cNvPicPr preferRelativeResize="0"/>
          <p:nvPr/>
        </p:nvPicPr>
        <p:blipFill rotWithShape="1">
          <a:blip r:embed="rId4">
            <a:alphaModFix/>
          </a:blip>
          <a:srcRect b="0" l="0" r="0" t="0"/>
          <a:stretch/>
        </p:blipFill>
        <p:spPr>
          <a:xfrm>
            <a:off x="4251153" y="1515190"/>
            <a:ext cx="2071793" cy="2733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21" name="Google Shape;321;p2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2"/>
          <p:cNvSpPr/>
          <p:nvPr/>
        </p:nvSpPr>
        <p:spPr>
          <a:xfrm>
            <a:off x="1001200" y="212450"/>
            <a:ext cx="71775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2"/>
          <p:cNvSpPr txBox="1"/>
          <p:nvPr>
            <p:ph idx="4294967295" type="ctrTitle"/>
          </p:nvPr>
        </p:nvSpPr>
        <p:spPr>
          <a:xfrm>
            <a:off x="1331250" y="280850"/>
            <a:ext cx="6445500" cy="822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Basic Components of a Motherboard - Input/output (I/O) Ports</a:t>
            </a:r>
            <a:endParaRPr b="1" i="0" sz="2700" u="none" cap="none" strike="noStrike">
              <a:solidFill>
                <a:srgbClr val="198754"/>
              </a:solidFill>
              <a:latin typeface="Roboto Slab"/>
              <a:ea typeface="Roboto Slab"/>
              <a:cs typeface="Roboto Slab"/>
              <a:sym typeface="Roboto Slab"/>
            </a:endParaRPr>
          </a:p>
        </p:txBody>
      </p:sp>
      <p:sp>
        <p:nvSpPr>
          <p:cNvPr id="324" name="Google Shape;324;p22"/>
          <p:cNvSpPr txBox="1"/>
          <p:nvPr/>
        </p:nvSpPr>
        <p:spPr>
          <a:xfrm>
            <a:off x="824325" y="1158900"/>
            <a:ext cx="7354500" cy="2292905"/>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I/O ports on the motherboard enable </a:t>
            </a:r>
            <a:r>
              <a:rPr b="1" i="1" lang="en" sz="1600" u="sng" cap="none" strike="noStrike">
                <a:solidFill>
                  <a:srgbClr val="000000"/>
                </a:solidFill>
                <a:latin typeface="Merriweather"/>
                <a:ea typeface="Merriweather"/>
                <a:cs typeface="Merriweather"/>
                <a:sym typeface="Merriweather"/>
              </a:rPr>
              <a:t>communication between the computer system and external devices</a:t>
            </a:r>
            <a:r>
              <a:rPr b="0" i="0" lang="en" sz="1600" u="none" cap="none" strike="noStrike">
                <a:solidFill>
                  <a:srgbClr val="000000"/>
                </a:solidFill>
                <a:latin typeface="Merriweather"/>
                <a:ea typeface="Merriweather"/>
                <a:cs typeface="Merriweather"/>
                <a:sym typeface="Merriweather"/>
              </a:rPr>
              <a:t>.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These ports include USB ports, audio jacks, Ethernet ports, HDMI or DisplayPort connectors, and other specialized ports like PS/2, VGA, or Thunderbolt.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I/O ports facilitate connections to peripherals such as keyboards, mice, monitors, printers, and network devices.</a:t>
            </a:r>
            <a:endParaRPr b="0" i="0" sz="1600" u="none" cap="none" strike="noStrike">
              <a:solidFill>
                <a:srgbClr val="000000"/>
              </a:solidFill>
              <a:latin typeface="Merriweather"/>
              <a:ea typeface="Merriweather"/>
              <a:cs typeface="Merriweather"/>
              <a:sym typeface="Merriweather"/>
            </a:endParaRPr>
          </a:p>
        </p:txBody>
      </p:sp>
      <p:pic>
        <p:nvPicPr>
          <p:cNvPr id="325" name="Google Shape;325;p22"/>
          <p:cNvPicPr preferRelativeResize="0"/>
          <p:nvPr/>
        </p:nvPicPr>
        <p:blipFill rotWithShape="1">
          <a:blip r:embed="rId3">
            <a:alphaModFix/>
          </a:blip>
          <a:srcRect b="0" l="0" r="0" t="0"/>
          <a:stretch/>
        </p:blipFill>
        <p:spPr>
          <a:xfrm>
            <a:off x="7087700" y="3588525"/>
            <a:ext cx="991350" cy="991350"/>
          </a:xfrm>
          <a:prstGeom prst="rect">
            <a:avLst/>
          </a:prstGeom>
          <a:noFill/>
          <a:ln>
            <a:noFill/>
          </a:ln>
        </p:spPr>
      </p:pic>
      <p:pic>
        <p:nvPicPr>
          <p:cNvPr id="326" name="Google Shape;326;p22"/>
          <p:cNvPicPr preferRelativeResize="0"/>
          <p:nvPr/>
        </p:nvPicPr>
        <p:blipFill rotWithShape="1">
          <a:blip r:embed="rId4">
            <a:alphaModFix/>
          </a:blip>
          <a:srcRect b="0" l="0" r="0" t="0"/>
          <a:stretch/>
        </p:blipFill>
        <p:spPr>
          <a:xfrm>
            <a:off x="1263900" y="3645275"/>
            <a:ext cx="877850" cy="877850"/>
          </a:xfrm>
          <a:prstGeom prst="rect">
            <a:avLst/>
          </a:prstGeom>
          <a:noFill/>
          <a:ln>
            <a:noFill/>
          </a:ln>
        </p:spPr>
      </p:pic>
      <p:pic>
        <p:nvPicPr>
          <p:cNvPr id="327" name="Google Shape;327;p22"/>
          <p:cNvPicPr preferRelativeResize="0"/>
          <p:nvPr/>
        </p:nvPicPr>
        <p:blipFill rotWithShape="1">
          <a:blip r:embed="rId5">
            <a:alphaModFix/>
          </a:blip>
          <a:srcRect b="0" l="0" r="0" t="0"/>
          <a:stretch/>
        </p:blipFill>
        <p:spPr>
          <a:xfrm>
            <a:off x="4088250" y="3698650"/>
            <a:ext cx="991350" cy="991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2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33" name="Google Shape;333;p23"/>
          <p:cNvSpPr txBox="1"/>
          <p:nvPr>
            <p:ph idx="4294967295" type="ctrTitle"/>
          </p:nvPr>
        </p:nvSpPr>
        <p:spPr>
          <a:xfrm>
            <a:off x="1323664" y="1159975"/>
            <a:ext cx="5955900"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600" u="none" cap="none" strike="noStrike">
                <a:solidFill>
                  <a:srgbClr val="198754"/>
                </a:solidFill>
                <a:latin typeface="Roboto Slab"/>
                <a:ea typeface="Roboto Slab"/>
                <a:cs typeface="Roboto Slab"/>
                <a:sym typeface="Roboto Slab"/>
              </a:rPr>
              <a:t>Types of Motherboards</a:t>
            </a:r>
            <a:endParaRPr b="1" i="0" sz="3600" u="none" cap="none" strike="noStrike">
              <a:solidFill>
                <a:srgbClr val="198754"/>
              </a:solidFill>
              <a:latin typeface="Roboto Slab"/>
              <a:ea typeface="Roboto Slab"/>
              <a:cs typeface="Roboto Slab"/>
              <a:sym typeface="Roboto Slab"/>
            </a:endParaRPr>
          </a:p>
        </p:txBody>
      </p:sp>
      <p:sp>
        <p:nvSpPr>
          <p:cNvPr id="334" name="Google Shape;334;p23"/>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5" name="Google Shape;335;p23"/>
          <p:cNvPicPr preferRelativeResize="0"/>
          <p:nvPr/>
        </p:nvPicPr>
        <p:blipFill rotWithShape="1">
          <a:blip r:embed="rId4">
            <a:alphaModFix/>
          </a:blip>
          <a:srcRect b="0" l="10954" r="11188" t="12785"/>
          <a:stretch/>
        </p:blipFill>
        <p:spPr>
          <a:xfrm>
            <a:off x="4542300" y="1874575"/>
            <a:ext cx="4554000" cy="2971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41" name="Google Shape;341;p2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4"/>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4"/>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Form Factors - ATX </a:t>
            </a:r>
            <a:endParaRPr b="1" i="0" sz="2700" u="none" cap="none" strike="noStrike">
              <a:solidFill>
                <a:srgbClr val="198754"/>
              </a:solidFill>
              <a:latin typeface="Roboto Slab"/>
              <a:ea typeface="Roboto Slab"/>
              <a:cs typeface="Roboto Slab"/>
              <a:sym typeface="Roboto Slab"/>
            </a:endParaRPr>
          </a:p>
        </p:txBody>
      </p:sp>
      <p:sp>
        <p:nvSpPr>
          <p:cNvPr id="344" name="Google Shape;344;p24"/>
          <p:cNvSpPr txBox="1"/>
          <p:nvPr/>
        </p:nvSpPr>
        <p:spPr>
          <a:xfrm>
            <a:off x="685192" y="880531"/>
            <a:ext cx="4167622" cy="3713807"/>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Merriweather"/>
                <a:ea typeface="Merriweather"/>
                <a:cs typeface="Merriweather"/>
                <a:sym typeface="Merriweather"/>
              </a:rPr>
              <a:t>Motherboards come in different form factors, which determine their physical size, shape, and compatibility with computer cases.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ATX (Advanced Technology eXtended) motherboards are the most prevalent form factor used in desktop computers.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They offer a standard size and layout, providing ample expansion slots and connectors.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ATX motherboards are suitable for most consumer and gaming systems, offering a good balance between features and size.</a:t>
            </a:r>
            <a:endParaRPr b="0" i="0" sz="1400" u="none" cap="none" strike="noStrike">
              <a:solidFill>
                <a:srgbClr val="000000"/>
              </a:solidFill>
              <a:latin typeface="Merriweather"/>
              <a:ea typeface="Merriweather"/>
              <a:cs typeface="Merriweather"/>
              <a:sym typeface="Merriweather"/>
            </a:endParaRPr>
          </a:p>
        </p:txBody>
      </p:sp>
      <p:pic>
        <p:nvPicPr>
          <p:cNvPr descr="What Does ATX Stand For In A Motherboard?" id="345" name="Google Shape;345;p24"/>
          <p:cNvPicPr preferRelativeResize="0"/>
          <p:nvPr/>
        </p:nvPicPr>
        <p:blipFill rotWithShape="1">
          <a:blip r:embed="rId3">
            <a:alphaModFix/>
          </a:blip>
          <a:srcRect b="0" l="0" r="0" t="0"/>
          <a:stretch/>
        </p:blipFill>
        <p:spPr>
          <a:xfrm>
            <a:off x="5276428" y="957650"/>
            <a:ext cx="3759199" cy="3299109"/>
          </a:xfrm>
          <a:prstGeom prst="rect">
            <a:avLst/>
          </a:prstGeom>
          <a:noFill/>
          <a:ln>
            <a:noFill/>
          </a:ln>
        </p:spPr>
      </p:pic>
      <p:sp>
        <p:nvSpPr>
          <p:cNvPr id="346" name="Google Shape;346;p24"/>
          <p:cNvSpPr txBox="1"/>
          <p:nvPr/>
        </p:nvSpPr>
        <p:spPr>
          <a:xfrm>
            <a:off x="685192" y="4478739"/>
            <a:ext cx="799144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Merriweather"/>
                <a:ea typeface="Merriweather"/>
                <a:cs typeface="Merriweather"/>
                <a:sym typeface="Merriweather"/>
              </a:rPr>
              <a:t>ATX is a motherboard and power supply configuration specification, patented by </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Merriweather"/>
                <a:ea typeface="Merriweather"/>
                <a:cs typeface="Merriweather"/>
                <a:sym typeface="Merriweather"/>
              </a:rPr>
              <a:t>David Dent in 1995 at Intel, to improve on previous de facto standards like the AT design.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52" name="Google Shape;352;p2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5"/>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5"/>
          <p:cNvSpPr txBox="1"/>
          <p:nvPr>
            <p:ph idx="4294967295" type="ctrTitle"/>
          </p:nvPr>
        </p:nvSpPr>
        <p:spPr>
          <a:xfrm>
            <a:off x="1377100" y="280850"/>
            <a:ext cx="63720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Form Factors - Micro-ATX (mATX)</a:t>
            </a:r>
            <a:endParaRPr b="1" i="0" sz="2700" u="none" cap="none" strike="noStrike">
              <a:solidFill>
                <a:srgbClr val="198754"/>
              </a:solidFill>
              <a:latin typeface="Roboto Slab"/>
              <a:ea typeface="Roboto Slab"/>
              <a:cs typeface="Roboto Slab"/>
              <a:sym typeface="Roboto Slab"/>
            </a:endParaRPr>
          </a:p>
        </p:txBody>
      </p:sp>
      <p:sp>
        <p:nvSpPr>
          <p:cNvPr id="355" name="Google Shape;355;p25"/>
          <p:cNvSpPr txBox="1"/>
          <p:nvPr/>
        </p:nvSpPr>
        <p:spPr>
          <a:xfrm>
            <a:off x="893050" y="1098650"/>
            <a:ext cx="7354500" cy="1646574"/>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Micro-ATX motherboards are smaller than ATX but still provide a decent number of expansion slots and connectors.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They are a popular choice for compact desktops or budget-oriented systems.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Micro-ATX motherboards are often compatible with ATX cases, making them a flexible option for different build sizes.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61" name="Google Shape;361;p2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6"/>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6"/>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Form Factors - Mini-ITX</a:t>
            </a:r>
            <a:endParaRPr b="1" i="0" sz="2700" u="none" cap="none" strike="noStrike">
              <a:solidFill>
                <a:srgbClr val="198754"/>
              </a:solidFill>
              <a:latin typeface="Roboto Slab"/>
              <a:ea typeface="Roboto Slab"/>
              <a:cs typeface="Roboto Slab"/>
              <a:sym typeface="Roboto Slab"/>
            </a:endParaRPr>
          </a:p>
        </p:txBody>
      </p:sp>
      <p:sp>
        <p:nvSpPr>
          <p:cNvPr id="364" name="Google Shape;364;p26"/>
          <p:cNvSpPr txBox="1"/>
          <p:nvPr/>
        </p:nvSpPr>
        <p:spPr>
          <a:xfrm>
            <a:off x="893050" y="1030643"/>
            <a:ext cx="7354500" cy="1990258"/>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Mini-ITX motherboards are the smallest mainstream form factor available.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They are designed for compact and space-constrained systems.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Despite their small size, Mini-ITX motherboards can still accommodate a decent number of components, but with fewer expansion slots.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They are commonly used in HTPCs (Home Theater PCs) or small form factor gaming rigs.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70" name="Google Shape;370;p2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7"/>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7"/>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Specialized Motherboards</a:t>
            </a:r>
            <a:endParaRPr b="1" i="0" sz="2700" u="none" cap="none" strike="noStrike">
              <a:solidFill>
                <a:srgbClr val="198754"/>
              </a:solidFill>
              <a:latin typeface="Roboto Slab"/>
              <a:ea typeface="Roboto Slab"/>
              <a:cs typeface="Roboto Slab"/>
              <a:sym typeface="Roboto Slab"/>
            </a:endParaRPr>
          </a:p>
        </p:txBody>
      </p:sp>
      <p:sp>
        <p:nvSpPr>
          <p:cNvPr id="373" name="Google Shape;373;p27"/>
          <p:cNvSpPr txBox="1"/>
          <p:nvPr/>
        </p:nvSpPr>
        <p:spPr>
          <a:xfrm>
            <a:off x="304800" y="651650"/>
            <a:ext cx="7904480" cy="4001065"/>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Server motherboards:</a:t>
            </a:r>
            <a:endParaRPr b="1"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A server motherboard is a specialized type of motherboard designed for use in servers and high-performance computing environments. </a:t>
            </a: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Server motherboards typically have features and capabilities that are </a:t>
            </a:r>
            <a:r>
              <a:rPr b="1" i="1" lang="en" sz="1400" u="none" cap="none" strike="noStrike">
                <a:solidFill>
                  <a:srgbClr val="000000"/>
                </a:solidFill>
                <a:latin typeface="Merriweather"/>
                <a:ea typeface="Merriweather"/>
                <a:cs typeface="Merriweather"/>
                <a:sym typeface="Merriweather"/>
              </a:rPr>
              <a:t>optimized for server applications</a:t>
            </a:r>
            <a:r>
              <a:rPr b="0" i="0" lang="en" sz="1400" u="none" cap="none" strike="noStrike">
                <a:solidFill>
                  <a:srgbClr val="000000"/>
                </a:solidFill>
                <a:latin typeface="Merriweather"/>
                <a:ea typeface="Merriweather"/>
                <a:cs typeface="Merriweather"/>
                <a:sym typeface="Merriweather"/>
              </a:rPr>
              <a:t>, such as increased </a:t>
            </a:r>
            <a:r>
              <a:rPr b="1" i="1" lang="en" sz="1400" u="none" cap="none" strike="noStrike">
                <a:solidFill>
                  <a:srgbClr val="000000"/>
                </a:solidFill>
                <a:latin typeface="Merriweather"/>
                <a:ea typeface="Merriweather"/>
                <a:cs typeface="Merriweather"/>
                <a:sym typeface="Merriweather"/>
              </a:rPr>
              <a:t>processing power</a:t>
            </a:r>
            <a:r>
              <a:rPr b="0" i="0" lang="en" sz="1400" u="none" cap="none" strike="noStrike">
                <a:solidFill>
                  <a:srgbClr val="000000"/>
                </a:solidFill>
                <a:latin typeface="Merriweather"/>
                <a:ea typeface="Merriweather"/>
                <a:cs typeface="Merriweather"/>
                <a:sym typeface="Merriweather"/>
              </a:rPr>
              <a:t>, </a:t>
            </a:r>
            <a:r>
              <a:rPr b="1" i="1" lang="en" sz="1400" u="none" cap="none" strike="noStrike">
                <a:solidFill>
                  <a:srgbClr val="000000"/>
                </a:solidFill>
                <a:latin typeface="Merriweather"/>
                <a:ea typeface="Merriweather"/>
                <a:cs typeface="Merriweather"/>
                <a:sym typeface="Merriweather"/>
              </a:rPr>
              <a:t>memory capacity</a:t>
            </a:r>
            <a:r>
              <a:rPr b="0" i="0" lang="en" sz="1400" u="none" cap="none" strike="noStrike">
                <a:solidFill>
                  <a:srgbClr val="000000"/>
                </a:solidFill>
                <a:latin typeface="Merriweather"/>
                <a:ea typeface="Merriweather"/>
                <a:cs typeface="Merriweather"/>
                <a:sym typeface="Merriweather"/>
              </a:rPr>
              <a:t>, and </a:t>
            </a:r>
            <a:r>
              <a:rPr b="1" i="1" lang="en" sz="1400" u="none" cap="none" strike="noStrike">
                <a:solidFill>
                  <a:srgbClr val="000000"/>
                </a:solidFill>
                <a:latin typeface="Merriweather"/>
                <a:ea typeface="Merriweather"/>
                <a:cs typeface="Merriweather"/>
                <a:sym typeface="Merriweather"/>
              </a:rPr>
              <a:t>expansion options</a:t>
            </a:r>
            <a:r>
              <a:rPr b="0" i="0" lang="en" sz="1400" u="none" cap="none" strike="noStrike">
                <a:solidFill>
                  <a:srgbClr val="000000"/>
                </a:solidFill>
                <a:latin typeface="Merriweather"/>
                <a:ea typeface="Merriweather"/>
                <a:cs typeface="Merriweather"/>
                <a:sym typeface="Merriweather"/>
              </a:rPr>
              <a:t>. </a:t>
            </a: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Here are some common features and considerations when it comes to server motherboards: </a:t>
            </a:r>
            <a:r>
              <a:rPr b="1" i="1" lang="en" sz="1400" u="sng" cap="none" strike="noStrike">
                <a:solidFill>
                  <a:srgbClr val="000000"/>
                </a:solidFill>
                <a:latin typeface="Merriweather"/>
                <a:ea typeface="Merriweather"/>
                <a:cs typeface="Merriweather"/>
                <a:sym typeface="Merriweather"/>
              </a:rPr>
              <a:t>multiple Processor Support, high-speed Network Connectivity, more-Memory Capacity, Expansion Slots, Storage Options</a:t>
            </a:r>
            <a:r>
              <a:rPr b="0" i="0" lang="en" sz="1400" u="none" cap="none" strike="noStrike">
                <a:solidFill>
                  <a:srgbClr val="000000"/>
                </a:solidFill>
                <a:latin typeface="Merriweather"/>
                <a:ea typeface="Merriweather"/>
                <a:cs typeface="Merriweather"/>
                <a:sym typeface="Merriweather"/>
              </a:rPr>
              <a:t>.</a:t>
            </a:r>
            <a:endParaRPr b="0" i="0" sz="14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They offer features like support for multiple CPUs, extensive RAM capacity, and multiple expansion slots for networking or storage. </a:t>
            </a:r>
            <a:endParaRPr/>
          </a:p>
          <a:p>
            <a:pPr indent="-330200" lvl="1" marL="9144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Server motherboards prioritize stability, reliability, and scalability, making them ideal for hosting websites, running databases, or managing large-scale data centers.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79" name="Google Shape;379;p2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8"/>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8"/>
          <p:cNvSpPr txBox="1"/>
          <p:nvPr>
            <p:ph idx="4294967295" type="ctrTitle"/>
          </p:nvPr>
        </p:nvSpPr>
        <p:spPr>
          <a:xfrm>
            <a:off x="1549600" y="280850"/>
            <a:ext cx="60414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Specialized Motherboards (cont.)</a:t>
            </a:r>
            <a:endParaRPr b="1" i="0" sz="2700" u="none" cap="none" strike="noStrike">
              <a:solidFill>
                <a:srgbClr val="198754"/>
              </a:solidFill>
              <a:latin typeface="Roboto Slab"/>
              <a:ea typeface="Roboto Slab"/>
              <a:cs typeface="Roboto Slab"/>
              <a:sym typeface="Roboto Slab"/>
            </a:endParaRPr>
          </a:p>
        </p:txBody>
      </p:sp>
      <p:sp>
        <p:nvSpPr>
          <p:cNvPr id="382" name="Google Shape;382;p28"/>
          <p:cNvSpPr txBox="1"/>
          <p:nvPr/>
        </p:nvSpPr>
        <p:spPr>
          <a:xfrm>
            <a:off x="824325" y="800350"/>
            <a:ext cx="7354500" cy="25398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Gaming motherboards:</a:t>
            </a:r>
            <a:endParaRPr b="1"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Gaming motherboards are tailored for gamers and enthusiasts seeking high-performance systems. </a:t>
            </a:r>
            <a:endParaRPr b="0" i="0" sz="14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They often feature advanced overclocking capabilities, reinforced power delivery systems, enhanced audio and networking solutions, and multiple graphics card slots. </a:t>
            </a:r>
            <a:endParaRPr b="0" i="0" sz="14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Gaming motherboards also incorporate aesthetic elements like RGB lighting and design accents to appeal to gamers.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88" name="Google Shape;388;p2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9"/>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9"/>
          <p:cNvSpPr txBox="1"/>
          <p:nvPr>
            <p:ph idx="4294967295" type="ctrTitle"/>
          </p:nvPr>
        </p:nvSpPr>
        <p:spPr>
          <a:xfrm>
            <a:off x="1395450" y="280850"/>
            <a:ext cx="63447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Specialized Motherboards (cont.)</a:t>
            </a:r>
            <a:endParaRPr b="1" i="0" sz="2700" u="none" cap="none" strike="noStrike">
              <a:solidFill>
                <a:srgbClr val="198754"/>
              </a:solidFill>
              <a:latin typeface="Roboto Slab"/>
              <a:ea typeface="Roboto Slab"/>
              <a:cs typeface="Roboto Slab"/>
              <a:sym typeface="Roboto Slab"/>
            </a:endParaRPr>
          </a:p>
        </p:txBody>
      </p:sp>
      <p:sp>
        <p:nvSpPr>
          <p:cNvPr id="391" name="Google Shape;391;p29"/>
          <p:cNvSpPr txBox="1"/>
          <p:nvPr/>
        </p:nvSpPr>
        <p:spPr>
          <a:xfrm>
            <a:off x="824325" y="800350"/>
            <a:ext cx="7354500" cy="2667367"/>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Workstation motherboards:</a:t>
            </a:r>
            <a:endParaRPr b="1"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Workstation motherboards target professionals working with resource-intensive tasks like 3D modeling, video editing, or scientific simulations. </a:t>
            </a:r>
            <a:endParaRPr b="0" i="0" sz="14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These motherboards provide support for high-end CPUs, large amounts of RAM, multiple storage options, and workstation-grade graphics cards. </a:t>
            </a:r>
            <a:endParaRPr b="0" i="0" sz="14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Workstation motherboards prioritize stability, data integrity, and compatibility with professional software.</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47" name="Google Shape;147;p3"/>
          <p:cNvSpPr txBox="1"/>
          <p:nvPr>
            <p:ph idx="4294967295" type="ctrTitle"/>
          </p:nvPr>
        </p:nvSpPr>
        <p:spPr>
          <a:xfrm>
            <a:off x="1200400" y="853441"/>
            <a:ext cx="5660986" cy="1024231"/>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200" u="none" cap="none" strike="noStrike">
                <a:solidFill>
                  <a:srgbClr val="198754"/>
                </a:solidFill>
                <a:latin typeface="Roboto Slab"/>
                <a:ea typeface="Roboto Slab"/>
                <a:cs typeface="Roboto Slab"/>
                <a:sym typeface="Roboto Slab"/>
              </a:rPr>
              <a:t>Operation of a Motherboard          </a:t>
            </a:r>
            <a:endParaRPr b="1" i="0" sz="3200" u="none" cap="none" strike="noStrike">
              <a:solidFill>
                <a:srgbClr val="198754"/>
              </a:solidFill>
              <a:latin typeface="Roboto Slab"/>
              <a:ea typeface="Roboto Slab"/>
              <a:cs typeface="Roboto Slab"/>
              <a:sym typeface="Roboto Slab"/>
            </a:endParaRPr>
          </a:p>
        </p:txBody>
      </p:sp>
      <p:sp>
        <p:nvSpPr>
          <p:cNvPr id="148" name="Google Shape;148;p3"/>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9" name="Google Shape;149;p3"/>
          <p:cNvPicPr preferRelativeResize="0"/>
          <p:nvPr/>
        </p:nvPicPr>
        <p:blipFill rotWithShape="1">
          <a:blip r:embed="rId4">
            <a:alphaModFix/>
          </a:blip>
          <a:srcRect b="8970" l="24460" r="11305" t="8716"/>
          <a:stretch/>
        </p:blipFill>
        <p:spPr>
          <a:xfrm flipH="1">
            <a:off x="6150850" y="1965725"/>
            <a:ext cx="2802225" cy="2900774"/>
          </a:xfrm>
          <a:prstGeom prst="rect">
            <a:avLst/>
          </a:prstGeom>
          <a:noFill/>
          <a:ln>
            <a:noFill/>
          </a:ln>
        </p:spPr>
      </p:pic>
      <p:sp>
        <p:nvSpPr>
          <p:cNvPr id="150" name="Google Shape;150;p3"/>
          <p:cNvSpPr txBox="1"/>
          <p:nvPr/>
        </p:nvSpPr>
        <p:spPr>
          <a:xfrm>
            <a:off x="2660881" y="1965725"/>
            <a:ext cx="2622319" cy="10156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Arial"/>
              <a:buChar char="•"/>
            </a:pPr>
            <a:r>
              <a:rPr b="1" i="0" lang="en" sz="2000" u="none" cap="none" strike="noStrike">
                <a:solidFill>
                  <a:srgbClr val="198754"/>
                </a:solidFill>
                <a:latin typeface="Arial"/>
                <a:ea typeface="Arial"/>
                <a:cs typeface="Arial"/>
                <a:sym typeface="Arial"/>
              </a:rPr>
              <a:t>Components,</a:t>
            </a:r>
            <a:endParaRPr/>
          </a:p>
          <a:p>
            <a:pPr indent="-342900" lvl="0" marL="342900" marR="0" rtl="0" algn="l">
              <a:lnSpc>
                <a:spcPct val="100000"/>
              </a:lnSpc>
              <a:spcBef>
                <a:spcPts val="0"/>
              </a:spcBef>
              <a:spcAft>
                <a:spcPts val="0"/>
              </a:spcAft>
              <a:buClr>
                <a:srgbClr val="000000"/>
              </a:buClr>
              <a:buSzPts val="2000"/>
              <a:buFont typeface="Arial"/>
              <a:buChar char="•"/>
            </a:pPr>
            <a:r>
              <a:rPr b="1" i="0" lang="en" sz="2000" u="none" cap="none" strike="noStrike">
                <a:solidFill>
                  <a:srgbClr val="198754"/>
                </a:solidFill>
                <a:latin typeface="Arial"/>
                <a:ea typeface="Arial"/>
                <a:cs typeface="Arial"/>
                <a:sym typeface="Arial"/>
              </a:rPr>
              <a:t>Types and</a:t>
            </a:r>
            <a:endParaRPr/>
          </a:p>
          <a:p>
            <a:pPr indent="-342900" lvl="0" marL="342900" marR="0" rtl="0" algn="l">
              <a:lnSpc>
                <a:spcPct val="100000"/>
              </a:lnSpc>
              <a:spcBef>
                <a:spcPts val="0"/>
              </a:spcBef>
              <a:spcAft>
                <a:spcPts val="0"/>
              </a:spcAft>
              <a:buClr>
                <a:srgbClr val="000000"/>
              </a:buClr>
              <a:buSzPts val="2000"/>
              <a:buFont typeface="Arial"/>
              <a:buChar char="•"/>
            </a:pPr>
            <a:r>
              <a:rPr b="1" i="0" lang="en" sz="2000" u="none" cap="none" strike="noStrike">
                <a:solidFill>
                  <a:srgbClr val="198754"/>
                </a:solidFill>
                <a:latin typeface="Arial"/>
                <a:ea typeface="Arial"/>
                <a:cs typeface="Arial"/>
                <a:sym typeface="Arial"/>
              </a:rPr>
              <a:t>Features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97" name="Google Shape;397;p3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30"/>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30"/>
          <p:cNvSpPr txBox="1"/>
          <p:nvPr>
            <p:ph idx="4294967295" type="ctrTitle"/>
          </p:nvPr>
        </p:nvSpPr>
        <p:spPr>
          <a:xfrm>
            <a:off x="1395450" y="280850"/>
            <a:ext cx="63447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Specialized Motherboards (cont.)</a:t>
            </a:r>
            <a:endParaRPr b="1" i="0" sz="2700" u="none" cap="none" strike="noStrike">
              <a:solidFill>
                <a:srgbClr val="198754"/>
              </a:solidFill>
              <a:latin typeface="Roboto Slab"/>
              <a:ea typeface="Roboto Slab"/>
              <a:cs typeface="Roboto Slab"/>
              <a:sym typeface="Roboto Slab"/>
            </a:endParaRPr>
          </a:p>
        </p:txBody>
      </p:sp>
      <p:sp>
        <p:nvSpPr>
          <p:cNvPr id="400" name="Google Shape;400;p30"/>
          <p:cNvSpPr txBox="1"/>
          <p:nvPr/>
        </p:nvSpPr>
        <p:spPr>
          <a:xfrm>
            <a:off x="824325" y="800350"/>
            <a:ext cx="7354500" cy="3431678"/>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1" i="0" lang="en" sz="1600" u="none" cap="none" strike="noStrike">
                <a:solidFill>
                  <a:srgbClr val="000000"/>
                </a:solidFill>
                <a:latin typeface="Merriweather"/>
                <a:ea typeface="Merriweather"/>
                <a:cs typeface="Merriweather"/>
                <a:sym typeface="Merriweather"/>
              </a:rPr>
              <a:t>Server motherboard, Gamming motherboard and Workstation motherboards:</a:t>
            </a:r>
            <a:endParaRPr b="1"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Overall, server motherboards prioritize reliability, scalability, and remote management capabilities. Gaming motherboards emphasize high-performance gaming features and overclocking. Workstation motherboards cater to professional applications with powerful hardware, expandability, and compatibility with workstation-specific peripherals and software.</a:t>
            </a:r>
            <a:endParaRPr/>
          </a:p>
          <a:p>
            <a:pPr indent="-228600" lvl="1" marL="914400" marR="0" rtl="0" algn="just">
              <a:lnSpc>
                <a:spcPct val="100000"/>
              </a:lnSpc>
              <a:spcBef>
                <a:spcPts val="1000"/>
              </a:spcBef>
              <a:spcAft>
                <a:spcPts val="0"/>
              </a:spcAft>
              <a:buClr>
                <a:srgbClr val="000000"/>
              </a:buClr>
              <a:buSzPts val="1600"/>
              <a:buFont typeface="Merriweather"/>
              <a:buNone/>
            </a:pPr>
            <a:r>
              <a:t/>
            </a:r>
            <a:endParaRPr b="0" i="0" sz="14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It's important to note that these distinctions are not always absolute, and there can be some overlap in features between different types of motherboards. Manufacturers may offer models that cater to specific needs and blur the lines between categories.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4" name="Shape 404"/>
        <p:cNvGrpSpPr/>
        <p:nvPr/>
      </p:nvGrpSpPr>
      <p:grpSpPr>
        <a:xfrm>
          <a:off x="0" y="0"/>
          <a:ext cx="0" cy="0"/>
          <a:chOff x="0" y="0"/>
          <a:chExt cx="0" cy="0"/>
        </a:xfrm>
      </p:grpSpPr>
      <p:sp>
        <p:nvSpPr>
          <p:cNvPr id="405" name="Google Shape;405;p3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06" name="Google Shape;406;p31"/>
          <p:cNvSpPr txBox="1"/>
          <p:nvPr>
            <p:ph idx="4294967295" type="ctrTitle"/>
          </p:nvPr>
        </p:nvSpPr>
        <p:spPr>
          <a:xfrm>
            <a:off x="1189903" y="1159975"/>
            <a:ext cx="6281083"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600" u="none" cap="none" strike="noStrike">
                <a:solidFill>
                  <a:srgbClr val="198754"/>
                </a:solidFill>
                <a:latin typeface="Roboto Slab"/>
                <a:ea typeface="Roboto Slab"/>
                <a:cs typeface="Roboto Slab"/>
                <a:sym typeface="Roboto Slab"/>
              </a:rPr>
              <a:t>Features and Functionality</a:t>
            </a:r>
            <a:endParaRPr b="1" i="0" sz="3600" u="none" cap="none" strike="noStrike">
              <a:solidFill>
                <a:srgbClr val="198754"/>
              </a:solidFill>
              <a:latin typeface="Roboto Slab"/>
              <a:ea typeface="Roboto Slab"/>
              <a:cs typeface="Roboto Slab"/>
              <a:sym typeface="Roboto Slab"/>
            </a:endParaRPr>
          </a:p>
        </p:txBody>
      </p:sp>
      <p:sp>
        <p:nvSpPr>
          <p:cNvPr id="407" name="Google Shape;407;p31"/>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8" name="Google Shape;408;p31"/>
          <p:cNvPicPr preferRelativeResize="0"/>
          <p:nvPr/>
        </p:nvPicPr>
        <p:blipFill rotWithShape="1">
          <a:blip r:embed="rId4">
            <a:alphaModFix/>
          </a:blip>
          <a:srcRect b="0" l="10954" r="11188" t="12785"/>
          <a:stretch/>
        </p:blipFill>
        <p:spPr>
          <a:xfrm>
            <a:off x="4542300" y="1874575"/>
            <a:ext cx="4554000" cy="2971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14" name="Google Shape;414;p3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2"/>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2"/>
          <p:cNvSpPr txBox="1"/>
          <p:nvPr>
            <p:ph idx="4294967295" type="ctrTitle"/>
          </p:nvPr>
        </p:nvSpPr>
        <p:spPr>
          <a:xfrm>
            <a:off x="1315450" y="592741"/>
            <a:ext cx="65097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Processor Support and Compatibility</a:t>
            </a:r>
            <a:endParaRPr b="1" i="0" sz="2700" u="none" cap="none" strike="noStrike">
              <a:solidFill>
                <a:srgbClr val="198754"/>
              </a:solidFill>
              <a:latin typeface="Roboto Slab"/>
              <a:ea typeface="Roboto Slab"/>
              <a:cs typeface="Roboto Slab"/>
              <a:sym typeface="Roboto Slab"/>
            </a:endParaRPr>
          </a:p>
        </p:txBody>
      </p:sp>
      <p:sp>
        <p:nvSpPr>
          <p:cNvPr id="417" name="Google Shape;417;p32"/>
          <p:cNvSpPr txBox="1"/>
          <p:nvPr/>
        </p:nvSpPr>
        <p:spPr>
          <a:xfrm>
            <a:off x="824325" y="1259341"/>
            <a:ext cx="7354500" cy="1862018"/>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Motherboards are designed to support specific processor types and socket configurations.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processor socket on a motherboard determines the compatibility with different CPU models.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 is crucial to ensure that the motherboard supports the desired processor series and socket type to ensure proper functionality and performance.</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23" name="Google Shape;423;p3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3"/>
          <p:cNvSpPr txBox="1"/>
          <p:nvPr>
            <p:ph idx="4294967295" type="ctrTitle"/>
          </p:nvPr>
        </p:nvSpPr>
        <p:spPr>
          <a:xfrm>
            <a:off x="1701525" y="4674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Memory Support and Capacity</a:t>
            </a:r>
            <a:endParaRPr b="1" i="0" sz="2700" u="none" cap="none" strike="noStrike">
              <a:solidFill>
                <a:srgbClr val="198754"/>
              </a:solidFill>
              <a:latin typeface="Roboto Slab"/>
              <a:ea typeface="Roboto Slab"/>
              <a:cs typeface="Roboto Slab"/>
              <a:sym typeface="Roboto Slab"/>
            </a:endParaRPr>
          </a:p>
        </p:txBody>
      </p:sp>
      <p:sp>
        <p:nvSpPr>
          <p:cNvPr id="425" name="Google Shape;425;p33"/>
          <p:cNvSpPr txBox="1"/>
          <p:nvPr/>
        </p:nvSpPr>
        <p:spPr>
          <a:xfrm>
            <a:off x="894750" y="1177250"/>
            <a:ext cx="7354500" cy="2077462"/>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Motherboards have a maximum memory capacity and support specific types of RAM modules.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a:t>
            </a:r>
            <a:r>
              <a:rPr b="1" i="0" lang="en" sz="1400" u="none" cap="none" strike="noStrike">
                <a:solidFill>
                  <a:srgbClr val="000000"/>
                </a:solidFill>
                <a:latin typeface="Merriweather"/>
                <a:ea typeface="Merriweather"/>
                <a:cs typeface="Merriweather"/>
                <a:sym typeface="Merriweather"/>
              </a:rPr>
              <a:t>memory slots </a:t>
            </a:r>
            <a:r>
              <a:rPr b="0" i="0" lang="en" sz="1400" u="none" cap="none" strike="noStrike">
                <a:solidFill>
                  <a:srgbClr val="000000"/>
                </a:solidFill>
                <a:latin typeface="Merriweather"/>
                <a:ea typeface="Merriweather"/>
                <a:cs typeface="Merriweather"/>
                <a:sym typeface="Merriweather"/>
              </a:rPr>
              <a:t>on the motherboard determine the type and amount of RAM that can be installed.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It is important to consider the maximum supported memory capacity and compatible RAM types (e.g., DDR4, DDR3) to meet the system's performance and multitasking needs.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31" name="Google Shape;431;p3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4"/>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4"/>
          <p:cNvSpPr txBox="1"/>
          <p:nvPr>
            <p:ph idx="4294967295" type="ctrTitle"/>
          </p:nvPr>
        </p:nvSpPr>
        <p:spPr>
          <a:xfrm>
            <a:off x="1701525" y="5106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Expansion Capabilities</a:t>
            </a:r>
            <a:endParaRPr b="1" i="0" sz="2700" u="none" cap="none" strike="noStrike">
              <a:solidFill>
                <a:srgbClr val="198754"/>
              </a:solidFill>
              <a:latin typeface="Roboto Slab"/>
              <a:ea typeface="Roboto Slab"/>
              <a:cs typeface="Roboto Slab"/>
              <a:sym typeface="Roboto Slab"/>
            </a:endParaRPr>
          </a:p>
        </p:txBody>
      </p:sp>
      <p:sp>
        <p:nvSpPr>
          <p:cNvPr id="434" name="Google Shape;434;p34"/>
          <p:cNvSpPr txBox="1"/>
          <p:nvPr/>
        </p:nvSpPr>
        <p:spPr>
          <a:xfrm>
            <a:off x="893050" y="1098650"/>
            <a:ext cx="7354500" cy="2077462"/>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Expansion slots on the motherboard allow for the installation of additional hardware components, such as graphics cards, sound cards, or network adapters.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400" u="none" cap="none" strike="noStrike">
                <a:solidFill>
                  <a:srgbClr val="000000"/>
                </a:solidFill>
                <a:latin typeface="Merriweather"/>
                <a:ea typeface="Merriweather"/>
                <a:cs typeface="Merriweather"/>
                <a:sym typeface="Merriweather"/>
              </a:rPr>
              <a:t>The number and type of expansion slots (e.g., PCIe, PCI) determine the system's expandability. </a:t>
            </a:r>
            <a:endParaRPr b="0" i="0" sz="14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400" u="sng" cap="none" strike="noStrike">
                <a:solidFill>
                  <a:srgbClr val="000000"/>
                </a:solidFill>
                <a:latin typeface="Merriweather"/>
                <a:ea typeface="Merriweather"/>
                <a:cs typeface="Merriweather"/>
                <a:sym typeface="Merriweather"/>
              </a:rPr>
              <a:t>Consider the need for </a:t>
            </a:r>
            <a:r>
              <a:rPr b="1" i="1" lang="en" sz="1400" u="sng" cap="none" strike="noStrike">
                <a:solidFill>
                  <a:srgbClr val="000000"/>
                </a:solidFill>
                <a:latin typeface="Merriweather"/>
                <a:ea typeface="Merriweather"/>
                <a:cs typeface="Merriweather"/>
                <a:sym typeface="Merriweather"/>
              </a:rPr>
              <a:t>future upgrades and expansion</a:t>
            </a:r>
            <a:r>
              <a:rPr b="0" i="0" lang="en" sz="1400" u="sng" cap="none" strike="noStrike">
                <a:solidFill>
                  <a:srgbClr val="000000"/>
                </a:solidFill>
                <a:latin typeface="Merriweather"/>
                <a:ea typeface="Merriweather"/>
                <a:cs typeface="Merriweather"/>
                <a:sym typeface="Merriweather"/>
              </a:rPr>
              <a:t> when selecting a motherboard with adequate expansion capabilities</a:t>
            </a:r>
            <a:r>
              <a:rPr b="0" i="0" lang="en" sz="1400" u="none" cap="none" strike="noStrike">
                <a:solidFill>
                  <a:srgbClr val="000000"/>
                </a:solidFill>
                <a:latin typeface="Merriweather"/>
                <a:ea typeface="Merriweather"/>
                <a:cs typeface="Merriweather"/>
                <a:sym typeface="Merriweather"/>
              </a:rPr>
              <a:t>.</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40" name="Google Shape;440;p3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5"/>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5"/>
          <p:cNvSpPr txBox="1"/>
          <p:nvPr>
            <p:ph idx="4294967295" type="ctrTitle"/>
          </p:nvPr>
        </p:nvSpPr>
        <p:spPr>
          <a:xfrm>
            <a:off x="1138725" y="280850"/>
            <a:ext cx="68304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Storage Interfaces and RAID Support</a:t>
            </a:r>
            <a:endParaRPr b="1" i="0" sz="2700" u="none" cap="none" strike="noStrike">
              <a:solidFill>
                <a:srgbClr val="198754"/>
              </a:solidFill>
              <a:latin typeface="Roboto Slab"/>
              <a:ea typeface="Roboto Slab"/>
              <a:cs typeface="Roboto Slab"/>
              <a:sym typeface="Roboto Slab"/>
            </a:endParaRPr>
          </a:p>
        </p:txBody>
      </p:sp>
      <p:sp>
        <p:nvSpPr>
          <p:cNvPr id="443" name="Google Shape;443;p35"/>
          <p:cNvSpPr txBox="1"/>
          <p:nvPr/>
        </p:nvSpPr>
        <p:spPr>
          <a:xfrm>
            <a:off x="824325" y="1098650"/>
            <a:ext cx="7354500" cy="1826111"/>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500" u="none" cap="none" strike="noStrike">
                <a:solidFill>
                  <a:srgbClr val="000000"/>
                </a:solidFill>
                <a:latin typeface="Merriweather"/>
                <a:ea typeface="Merriweather"/>
                <a:cs typeface="Merriweather"/>
                <a:sym typeface="Merriweather"/>
              </a:rPr>
              <a:t>Motherboards provide various storage interfaces, such as </a:t>
            </a:r>
            <a:r>
              <a:rPr b="1" i="0" lang="en" sz="1500" u="none" cap="none" strike="noStrike">
                <a:solidFill>
                  <a:srgbClr val="000000"/>
                </a:solidFill>
                <a:latin typeface="Merriweather"/>
                <a:ea typeface="Merriweather"/>
                <a:cs typeface="Merriweather"/>
                <a:sym typeface="Merriweather"/>
              </a:rPr>
              <a:t>SATA</a:t>
            </a:r>
            <a:r>
              <a:rPr b="0" i="0" lang="en" sz="1500" u="none" cap="none" strike="noStrike">
                <a:solidFill>
                  <a:srgbClr val="000000"/>
                </a:solidFill>
                <a:latin typeface="Merriweather"/>
                <a:ea typeface="Merriweather"/>
                <a:cs typeface="Merriweather"/>
                <a:sym typeface="Merriweather"/>
              </a:rPr>
              <a:t> (</a:t>
            </a:r>
            <a:r>
              <a:rPr b="1" i="0" lang="en" sz="1500" u="none" cap="none" strike="noStrike">
                <a:solidFill>
                  <a:srgbClr val="000000"/>
                </a:solidFill>
                <a:latin typeface="Merriweather"/>
                <a:ea typeface="Merriweather"/>
                <a:cs typeface="Merriweather"/>
                <a:sym typeface="Merriweather"/>
              </a:rPr>
              <a:t>Serial ATA</a:t>
            </a:r>
            <a:r>
              <a:rPr b="0" i="0" lang="en" sz="1500" u="none" cap="none" strike="noStrike">
                <a:solidFill>
                  <a:srgbClr val="000000"/>
                </a:solidFill>
                <a:latin typeface="Merriweather"/>
                <a:ea typeface="Merriweather"/>
                <a:cs typeface="Merriweather"/>
                <a:sym typeface="Merriweather"/>
              </a:rPr>
              <a:t>) and M.2 slots, to connect storage devices like hard drives and solid-state drives. </a:t>
            </a:r>
            <a:endParaRPr b="0" i="0" sz="15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500" u="none" cap="none" strike="noStrike">
                <a:solidFill>
                  <a:srgbClr val="000000"/>
                </a:solidFill>
                <a:latin typeface="Merriweather"/>
                <a:ea typeface="Merriweather"/>
                <a:cs typeface="Merriweather"/>
                <a:sym typeface="Merriweather"/>
              </a:rPr>
              <a:t>The presence of multiple storage connectors and RAID (</a:t>
            </a:r>
            <a:r>
              <a:rPr b="1" i="0" lang="en" sz="1500" u="none" cap="none" strike="noStrike">
                <a:solidFill>
                  <a:srgbClr val="000000"/>
                </a:solidFill>
                <a:latin typeface="Merriweather"/>
                <a:ea typeface="Merriweather"/>
                <a:cs typeface="Merriweather"/>
                <a:sym typeface="Merriweather"/>
              </a:rPr>
              <a:t>Redundant Array of Independent Disks</a:t>
            </a:r>
            <a:r>
              <a:rPr b="0" i="0" lang="en" sz="1500" u="none" cap="none" strike="noStrike">
                <a:solidFill>
                  <a:srgbClr val="000000"/>
                </a:solidFill>
                <a:latin typeface="Merriweather"/>
                <a:ea typeface="Merriweather"/>
                <a:cs typeface="Merriweather"/>
                <a:sym typeface="Merriweather"/>
              </a:rPr>
              <a:t>) support allows for flexible storage configurations, including data redundancy and increased performance.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49" name="Google Shape;449;p3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6"/>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6"/>
          <p:cNvSpPr txBox="1"/>
          <p:nvPr>
            <p:ph idx="4294967295" type="ctrTitle"/>
          </p:nvPr>
        </p:nvSpPr>
        <p:spPr>
          <a:xfrm>
            <a:off x="1138725" y="280850"/>
            <a:ext cx="68304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Audio and Video Capabilities</a:t>
            </a:r>
            <a:endParaRPr b="1" i="0" sz="2700" u="none" cap="none" strike="noStrike">
              <a:solidFill>
                <a:srgbClr val="198754"/>
              </a:solidFill>
              <a:latin typeface="Roboto Slab"/>
              <a:ea typeface="Roboto Slab"/>
              <a:cs typeface="Roboto Slab"/>
              <a:sym typeface="Roboto Slab"/>
            </a:endParaRPr>
          </a:p>
        </p:txBody>
      </p:sp>
      <p:sp>
        <p:nvSpPr>
          <p:cNvPr id="452" name="Google Shape;452;p36"/>
          <p:cNvSpPr txBox="1"/>
          <p:nvPr/>
        </p:nvSpPr>
        <p:spPr>
          <a:xfrm>
            <a:off x="824325" y="800350"/>
            <a:ext cx="7354500" cy="2165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Motherboards often include integrated audio and video solutions.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audio capabilities can range from basic stereo output to high-definition audio with dedicated audio processing components.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Video capabilities can include onboard graphics with support for multiple display outputs or the ability to handle discrete graphics cards for enhanced gaming or multimedia performance.</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58" name="Google Shape;458;p3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7"/>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7"/>
          <p:cNvSpPr txBox="1"/>
          <p:nvPr>
            <p:ph idx="4294967295" type="ctrTitle"/>
          </p:nvPr>
        </p:nvSpPr>
        <p:spPr>
          <a:xfrm>
            <a:off x="1138725" y="280850"/>
            <a:ext cx="68304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Networking Capabilities</a:t>
            </a:r>
            <a:endParaRPr b="1" i="0" sz="2700" u="none" cap="none" strike="noStrike">
              <a:solidFill>
                <a:srgbClr val="198754"/>
              </a:solidFill>
              <a:latin typeface="Roboto Slab"/>
              <a:ea typeface="Roboto Slab"/>
              <a:cs typeface="Roboto Slab"/>
              <a:sym typeface="Roboto Slab"/>
            </a:endParaRPr>
          </a:p>
        </p:txBody>
      </p:sp>
      <p:sp>
        <p:nvSpPr>
          <p:cNvPr id="461" name="Google Shape;461;p37"/>
          <p:cNvSpPr txBox="1"/>
          <p:nvPr/>
        </p:nvSpPr>
        <p:spPr>
          <a:xfrm>
            <a:off x="824325" y="800350"/>
            <a:ext cx="3138075" cy="3888214"/>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Networking capabilities on a motherboard can include integrated Ethernet ports or built-in Wi-Fi connectivity.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networking features can vary in terms of speed (e.g., Gigabit Ethernet, Wi-Fi 6), additional network management features, and compatibility with specialized network protocols.</a:t>
            </a:r>
            <a:endParaRPr b="0" i="0" sz="1600" u="none" cap="none" strike="noStrike">
              <a:solidFill>
                <a:srgbClr val="000000"/>
              </a:solidFill>
              <a:latin typeface="Merriweather"/>
              <a:ea typeface="Merriweather"/>
              <a:cs typeface="Merriweather"/>
              <a:sym typeface="Merriweather"/>
            </a:endParaRPr>
          </a:p>
        </p:txBody>
      </p:sp>
      <p:pic>
        <p:nvPicPr>
          <p:cNvPr id="462" name="Google Shape;462;p37"/>
          <p:cNvPicPr preferRelativeResize="0"/>
          <p:nvPr/>
        </p:nvPicPr>
        <p:blipFill rotWithShape="1">
          <a:blip r:embed="rId3">
            <a:alphaModFix/>
          </a:blip>
          <a:srcRect b="0" l="0" r="0" t="0"/>
          <a:stretch/>
        </p:blipFill>
        <p:spPr>
          <a:xfrm>
            <a:off x="4251956" y="957650"/>
            <a:ext cx="4565227" cy="348257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68" name="Google Shape;468;p3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8"/>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8"/>
          <p:cNvSpPr txBox="1"/>
          <p:nvPr>
            <p:ph idx="4294967295" type="ctrTitle"/>
          </p:nvPr>
        </p:nvSpPr>
        <p:spPr>
          <a:xfrm>
            <a:off x="1138725" y="280850"/>
            <a:ext cx="68304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Power Delivery and Efficiency</a:t>
            </a:r>
            <a:endParaRPr b="1" i="0" sz="2700" u="none" cap="none" strike="noStrike">
              <a:solidFill>
                <a:srgbClr val="198754"/>
              </a:solidFill>
              <a:latin typeface="Roboto Slab"/>
              <a:ea typeface="Roboto Slab"/>
              <a:cs typeface="Roboto Slab"/>
              <a:sym typeface="Roboto Slab"/>
            </a:endParaRPr>
          </a:p>
        </p:txBody>
      </p:sp>
      <p:sp>
        <p:nvSpPr>
          <p:cNvPr id="471" name="Google Shape;471;p38"/>
          <p:cNvSpPr txBox="1"/>
          <p:nvPr/>
        </p:nvSpPr>
        <p:spPr>
          <a:xfrm>
            <a:off x="824325" y="800350"/>
            <a:ext cx="7354500" cy="2165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power delivery system on a motherboard ensures stable and efficient power distribution to the components.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High-quality motherboards often feature robust power delivery systems with multiple power phases, solid capacitors, and efficient voltage regulation.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This ensures reliable performance and facilitates overclocking capabilities for enthusiasts.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103"/>
          <p:cNvSpPr txBox="1"/>
          <p:nvPr>
            <p:ph idx="4294967295" type="ctrTitle"/>
          </p:nvPr>
        </p:nvSpPr>
        <p:spPr>
          <a:xfrm>
            <a:off x="1097900" y="1111225"/>
            <a:ext cx="52305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4300" u="none" cap="none" strike="noStrike">
                <a:solidFill>
                  <a:srgbClr val="198754"/>
                </a:solidFill>
                <a:latin typeface="Roboto Slab"/>
                <a:ea typeface="Roboto Slab"/>
                <a:cs typeface="Roboto Slab"/>
                <a:sym typeface="Roboto Slab"/>
              </a:rPr>
              <a:t>Let’s do some exercises!</a:t>
            </a:r>
            <a:endParaRPr b="1" i="0" sz="4300" u="none" cap="none" strike="noStrike">
              <a:solidFill>
                <a:srgbClr val="198754"/>
              </a:solidFill>
              <a:latin typeface="Roboto Slab"/>
              <a:ea typeface="Roboto Slab"/>
              <a:cs typeface="Roboto Slab"/>
              <a:sym typeface="Roboto Slab"/>
            </a:endParaRPr>
          </a:p>
        </p:txBody>
      </p:sp>
      <p:sp>
        <p:nvSpPr>
          <p:cNvPr id="477" name="Google Shape;477;p103"/>
          <p:cNvSpPr txBox="1"/>
          <p:nvPr>
            <p:ph idx="12" type="sldNum"/>
          </p:nvPr>
        </p:nvSpPr>
        <p:spPr>
          <a:xfrm>
            <a:off x="8404374" y="4749850"/>
            <a:ext cx="6411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pic>
        <p:nvPicPr>
          <p:cNvPr id="478" name="Google Shape;478;p103"/>
          <p:cNvPicPr preferRelativeResize="0"/>
          <p:nvPr/>
        </p:nvPicPr>
        <p:blipFill rotWithShape="1">
          <a:blip r:embed="rId3">
            <a:alphaModFix/>
          </a:blip>
          <a:srcRect b="0" l="0" r="0" t="0"/>
          <a:stretch/>
        </p:blipFill>
        <p:spPr>
          <a:xfrm>
            <a:off x="4994700" y="1647275"/>
            <a:ext cx="2920650" cy="2920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56" name="Google Shape;156;p4"/>
          <p:cNvSpPr txBox="1"/>
          <p:nvPr>
            <p:ph idx="4294967295" type="ctrTitle"/>
          </p:nvPr>
        </p:nvSpPr>
        <p:spPr>
          <a:xfrm>
            <a:off x="1312267" y="1073725"/>
            <a:ext cx="3936071"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4000" u="none" cap="none" strike="noStrike">
                <a:solidFill>
                  <a:srgbClr val="198754"/>
                </a:solidFill>
                <a:latin typeface="Roboto Slab"/>
                <a:ea typeface="Roboto Slab"/>
                <a:cs typeface="Roboto Slab"/>
                <a:sym typeface="Roboto Slab"/>
              </a:rPr>
              <a:t>Introduction</a:t>
            </a:r>
            <a:endParaRPr b="1" i="0" sz="4000" u="none" cap="none" strike="noStrike">
              <a:solidFill>
                <a:srgbClr val="198754"/>
              </a:solidFill>
              <a:latin typeface="Roboto Slab"/>
              <a:ea typeface="Roboto Slab"/>
              <a:cs typeface="Roboto Slab"/>
              <a:sym typeface="Roboto Slab"/>
            </a:endParaRPr>
          </a:p>
        </p:txBody>
      </p:sp>
      <p:sp>
        <p:nvSpPr>
          <p:cNvPr id="157" name="Google Shape;157;p4"/>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8" name="Google Shape;158;p4"/>
          <p:cNvPicPr preferRelativeResize="0"/>
          <p:nvPr/>
        </p:nvPicPr>
        <p:blipFill rotWithShape="1">
          <a:blip r:embed="rId4">
            <a:alphaModFix/>
          </a:blip>
          <a:srcRect b="0" l="10954" r="11188" t="12785"/>
          <a:stretch/>
        </p:blipFill>
        <p:spPr>
          <a:xfrm>
            <a:off x="4542300" y="1874575"/>
            <a:ext cx="4554000" cy="2971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2" name="Shape 482"/>
        <p:cNvGrpSpPr/>
        <p:nvPr/>
      </p:nvGrpSpPr>
      <p:grpSpPr>
        <a:xfrm>
          <a:off x="0" y="0"/>
          <a:ext cx="0" cy="0"/>
          <a:chOff x="0" y="0"/>
          <a:chExt cx="0" cy="0"/>
        </a:xfrm>
      </p:grpSpPr>
      <p:sp>
        <p:nvSpPr>
          <p:cNvPr id="483" name="Google Shape;483;p104"/>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84" name="Google Shape;484;p104"/>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04"/>
          <p:cNvSpPr/>
          <p:nvPr/>
        </p:nvSpPr>
        <p:spPr>
          <a:xfrm>
            <a:off x="2043000" y="205525"/>
            <a:ext cx="5104800" cy="13551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04"/>
          <p:cNvSpPr txBox="1"/>
          <p:nvPr>
            <p:ph idx="4294967295" type="ctrTitle"/>
          </p:nvPr>
        </p:nvSpPr>
        <p:spPr>
          <a:xfrm>
            <a:off x="2724300" y="278100"/>
            <a:ext cx="3695400" cy="445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a:t>
            </a:r>
            <a:endParaRPr b="1" i="0" sz="3000" u="none" cap="none" strike="noStrike">
              <a:solidFill>
                <a:srgbClr val="198754"/>
              </a:solidFill>
              <a:latin typeface="Roboto Slab"/>
              <a:ea typeface="Roboto Slab"/>
              <a:cs typeface="Roboto Slab"/>
              <a:sym typeface="Roboto Slab"/>
            </a:endParaRPr>
          </a:p>
        </p:txBody>
      </p:sp>
      <p:sp>
        <p:nvSpPr>
          <p:cNvPr id="487" name="Google Shape;487;p104"/>
          <p:cNvSpPr txBox="1"/>
          <p:nvPr/>
        </p:nvSpPr>
        <p:spPr>
          <a:xfrm>
            <a:off x="597775" y="723900"/>
            <a:ext cx="7701600" cy="35814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erriweather"/>
              <a:buAutoNum type="arabicPeriod"/>
            </a:pPr>
            <a:r>
              <a:rPr b="0" i="0" lang="en" sz="1400" u="none" cap="none" strike="noStrike">
                <a:solidFill>
                  <a:srgbClr val="000000"/>
                </a:solidFill>
                <a:latin typeface="Merriweather"/>
                <a:ea typeface="Merriweather"/>
                <a:cs typeface="Merriweather"/>
                <a:sym typeface="Merriweather"/>
              </a:rPr>
              <a:t>What is a motherboard, and what role does it play in a computer system?</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AutoNum type="arabicPeriod"/>
            </a:pPr>
            <a:r>
              <a:rPr b="0" i="0" lang="en" sz="1400" u="none" cap="none" strike="noStrike">
                <a:solidFill>
                  <a:srgbClr val="000000"/>
                </a:solidFill>
                <a:latin typeface="Merriweather"/>
                <a:ea typeface="Merriweather"/>
                <a:cs typeface="Merriweather"/>
                <a:sym typeface="Merriweather"/>
              </a:rPr>
              <a:t>What are the main components found on a typical motherboard?</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AutoNum type="arabicPeriod"/>
            </a:pPr>
            <a:r>
              <a:rPr b="0" i="0" lang="en" sz="1400" u="none" cap="none" strike="noStrike">
                <a:solidFill>
                  <a:srgbClr val="000000"/>
                </a:solidFill>
                <a:latin typeface="Merriweather"/>
                <a:ea typeface="Merriweather"/>
                <a:cs typeface="Merriweather"/>
                <a:sym typeface="Merriweather"/>
              </a:rPr>
              <a:t>Can you explain the functions and features of the CPU socket on a motherboard?</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AutoNum type="arabicPeriod"/>
            </a:pPr>
            <a:r>
              <a:rPr b="0" i="0" lang="en" sz="1400" u="none" cap="none" strike="noStrike">
                <a:solidFill>
                  <a:srgbClr val="000000"/>
                </a:solidFill>
                <a:latin typeface="Merriweather"/>
                <a:ea typeface="Merriweather"/>
                <a:cs typeface="Merriweather"/>
                <a:sym typeface="Merriweather"/>
              </a:rPr>
              <a:t>Write a short note on the Memory Slots on a motherboard.</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AutoNum type="arabicPeriod"/>
            </a:pPr>
            <a:r>
              <a:rPr b="0" i="0" lang="en" sz="1400" u="none" cap="none" strike="noStrike">
                <a:solidFill>
                  <a:srgbClr val="000000"/>
                </a:solidFill>
                <a:latin typeface="Merriweather"/>
                <a:ea typeface="Merriweather"/>
                <a:cs typeface="Merriweather"/>
                <a:sym typeface="Merriweather"/>
              </a:rPr>
              <a:t>Write a short note on the Expansion Slots on a motherboard.</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AutoNum type="arabicPeriod"/>
            </a:pPr>
            <a:r>
              <a:rPr b="0" i="0" lang="en" sz="1400" u="none" cap="none" strike="noStrike">
                <a:solidFill>
                  <a:srgbClr val="000000"/>
                </a:solidFill>
                <a:latin typeface="Merriweather"/>
                <a:ea typeface="Merriweather"/>
                <a:cs typeface="Merriweather"/>
                <a:sym typeface="Merriweather"/>
              </a:rPr>
              <a:t>How does the chipset on a motherboard contribute to its overall functionality?</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AutoNum type="arabicPeriod"/>
            </a:pPr>
            <a:r>
              <a:rPr b="0" i="0" lang="en" sz="1400" u="none" cap="none" strike="noStrike">
                <a:solidFill>
                  <a:srgbClr val="000000"/>
                </a:solidFill>
                <a:latin typeface="Merriweather"/>
                <a:ea typeface="Merriweather"/>
                <a:cs typeface="Merriweather"/>
                <a:sym typeface="Merriweather"/>
              </a:rPr>
              <a:t>What is the purpose of the BIOS (Basic Input/Output System) on a motherboard?</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AutoNum type="arabicPeriod"/>
            </a:pPr>
            <a:r>
              <a:rPr b="0" i="0" lang="en" sz="1400" u="none" cap="none" strike="noStrike">
                <a:solidFill>
                  <a:srgbClr val="000000"/>
                </a:solidFill>
                <a:latin typeface="Merriweather"/>
                <a:ea typeface="Merriweather"/>
                <a:cs typeface="Merriweather"/>
                <a:sym typeface="Merriweather"/>
              </a:rPr>
              <a:t>What role does the clock generator play in controlling the timing of signals on a motherboard?</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1000"/>
              </a:spcAft>
              <a:buClr>
                <a:srgbClr val="000000"/>
              </a:buClr>
              <a:buSzPts val="1400"/>
              <a:buFont typeface="Merriweather"/>
              <a:buAutoNum type="arabicPeriod"/>
            </a:pPr>
            <a:r>
              <a:rPr b="0" i="0" lang="en" sz="1400" u="none" cap="none" strike="noStrike">
                <a:solidFill>
                  <a:srgbClr val="000000"/>
                </a:solidFill>
                <a:latin typeface="Merriweather"/>
                <a:ea typeface="Merriweather"/>
                <a:cs typeface="Merriweather"/>
                <a:sym typeface="Merriweather"/>
              </a:rPr>
              <a:t>How do different form factors (e.g., ATX, Micro ATX) affect the physical layout and size of a motherboard?</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1" name="Shape 491"/>
        <p:cNvGrpSpPr/>
        <p:nvPr/>
      </p:nvGrpSpPr>
      <p:grpSpPr>
        <a:xfrm>
          <a:off x="0" y="0"/>
          <a:ext cx="0" cy="0"/>
          <a:chOff x="0" y="0"/>
          <a:chExt cx="0" cy="0"/>
        </a:xfrm>
      </p:grpSpPr>
      <p:sp>
        <p:nvSpPr>
          <p:cNvPr id="492" name="Google Shape;492;p105"/>
          <p:cNvSpPr/>
          <p:nvPr/>
        </p:nvSpPr>
        <p:spPr>
          <a:xfrm>
            <a:off x="2043000" y="205525"/>
            <a:ext cx="5104800" cy="13551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05"/>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94" name="Google Shape;494;p105"/>
          <p:cNvSpPr txBox="1"/>
          <p:nvPr>
            <p:ph idx="4294967295" type="ctrTitle"/>
          </p:nvPr>
        </p:nvSpPr>
        <p:spPr>
          <a:xfrm>
            <a:off x="2724300" y="278100"/>
            <a:ext cx="3695400" cy="445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
        <p:nvSpPr>
          <p:cNvPr id="495" name="Google Shape;495;p105"/>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05"/>
          <p:cNvSpPr txBox="1"/>
          <p:nvPr/>
        </p:nvSpPr>
        <p:spPr>
          <a:xfrm>
            <a:off x="597775" y="723900"/>
            <a:ext cx="7701600" cy="41406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rgbClr val="000000"/>
              </a:buClr>
              <a:buSzPts val="1400"/>
              <a:buFont typeface="Merriweather"/>
              <a:buAutoNum type="arabicPeriod" startAt="10"/>
            </a:pPr>
            <a:r>
              <a:rPr b="0" i="0" lang="en" sz="1400" u="none" cap="none" strike="noStrike">
                <a:solidFill>
                  <a:srgbClr val="000000"/>
                </a:solidFill>
                <a:latin typeface="Merriweather"/>
                <a:ea typeface="Merriweather"/>
                <a:cs typeface="Merriweather"/>
                <a:sym typeface="Merriweather"/>
              </a:rPr>
              <a:t>Write a short note on the following topic:</a:t>
            </a:r>
            <a:endParaRPr b="0" i="0" sz="1400" u="none" cap="none" strike="noStrike">
              <a:solidFill>
                <a:srgbClr val="000000"/>
              </a:solidFill>
              <a:latin typeface="Merriweather"/>
              <a:ea typeface="Merriweather"/>
              <a:cs typeface="Merriweather"/>
              <a:sym typeface="Merriweather"/>
            </a:endParaRPr>
          </a:p>
          <a:p>
            <a:pPr indent="-317500" lvl="1" marL="914400" marR="0" rtl="0" algn="just">
              <a:lnSpc>
                <a:spcPct val="100000"/>
              </a:lnSpc>
              <a:spcBef>
                <a:spcPts val="1000"/>
              </a:spcBef>
              <a:spcAft>
                <a:spcPts val="0"/>
              </a:spcAft>
              <a:buClr>
                <a:srgbClr val="000000"/>
              </a:buClr>
              <a:buSzPts val="1400"/>
              <a:buFont typeface="Merriweather"/>
              <a:buAutoNum type="alphaLcPeriod"/>
            </a:pPr>
            <a:r>
              <a:rPr b="0" i="0" lang="en" sz="1400" u="none" cap="none" strike="noStrike">
                <a:solidFill>
                  <a:srgbClr val="000000"/>
                </a:solidFill>
                <a:latin typeface="Merriweather"/>
                <a:ea typeface="Merriweather"/>
                <a:cs typeface="Merriweather"/>
                <a:sym typeface="Merriweather"/>
              </a:rPr>
              <a:t>ATX (Advanced Technology eXtended) motherboards</a:t>
            </a:r>
            <a:endParaRPr b="0" i="0" sz="1400" u="none" cap="none" strike="noStrike">
              <a:solidFill>
                <a:srgbClr val="000000"/>
              </a:solidFill>
              <a:latin typeface="Merriweather"/>
              <a:ea typeface="Merriweather"/>
              <a:cs typeface="Merriweather"/>
              <a:sym typeface="Merriweather"/>
            </a:endParaRPr>
          </a:p>
          <a:p>
            <a:pPr indent="-317500" lvl="1" marL="914400" marR="0" rtl="0" algn="just">
              <a:lnSpc>
                <a:spcPct val="100000"/>
              </a:lnSpc>
              <a:spcBef>
                <a:spcPts val="1000"/>
              </a:spcBef>
              <a:spcAft>
                <a:spcPts val="0"/>
              </a:spcAft>
              <a:buClr>
                <a:srgbClr val="000000"/>
              </a:buClr>
              <a:buSzPts val="1400"/>
              <a:buFont typeface="Merriweather"/>
              <a:buAutoNum type="alphaLcPeriod"/>
            </a:pPr>
            <a:r>
              <a:rPr b="0" i="0" lang="en" sz="1400" u="none" cap="none" strike="noStrike">
                <a:solidFill>
                  <a:srgbClr val="000000"/>
                </a:solidFill>
                <a:latin typeface="Merriweather"/>
                <a:ea typeface="Merriweather"/>
                <a:cs typeface="Merriweather"/>
                <a:sym typeface="Merriweather"/>
              </a:rPr>
              <a:t>Micro-ATX motherboards</a:t>
            </a:r>
            <a:endParaRPr b="0" i="0" sz="1400" u="none" cap="none" strike="noStrike">
              <a:solidFill>
                <a:srgbClr val="000000"/>
              </a:solidFill>
              <a:latin typeface="Merriweather"/>
              <a:ea typeface="Merriweather"/>
              <a:cs typeface="Merriweather"/>
              <a:sym typeface="Merriweather"/>
            </a:endParaRPr>
          </a:p>
          <a:p>
            <a:pPr indent="-317500" lvl="1" marL="914400" marR="0" rtl="0" algn="just">
              <a:lnSpc>
                <a:spcPct val="100000"/>
              </a:lnSpc>
              <a:spcBef>
                <a:spcPts val="1000"/>
              </a:spcBef>
              <a:spcAft>
                <a:spcPts val="0"/>
              </a:spcAft>
              <a:buClr>
                <a:srgbClr val="000000"/>
              </a:buClr>
              <a:buSzPts val="1400"/>
              <a:buFont typeface="Merriweather"/>
              <a:buAutoNum type="alphaLcPeriod"/>
            </a:pPr>
            <a:r>
              <a:rPr b="0" i="0" lang="en" sz="1400" u="none" cap="none" strike="noStrike">
                <a:solidFill>
                  <a:srgbClr val="000000"/>
                </a:solidFill>
                <a:latin typeface="Merriweather"/>
                <a:ea typeface="Merriweather"/>
                <a:cs typeface="Merriweather"/>
                <a:sym typeface="Merriweather"/>
              </a:rPr>
              <a:t>Mini-ITX motherboards</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AutoNum type="arabicPeriod" startAt="10"/>
            </a:pPr>
            <a:r>
              <a:rPr b="0" i="0" lang="en" sz="1400" u="none" cap="none" strike="noStrike">
                <a:solidFill>
                  <a:srgbClr val="000000"/>
                </a:solidFill>
                <a:latin typeface="Merriweather"/>
                <a:ea typeface="Merriweather"/>
                <a:cs typeface="Merriweather"/>
                <a:sym typeface="Merriweather"/>
              </a:rPr>
              <a:t>Discuss with your classmates and write about the following specialized motherboards:</a:t>
            </a:r>
            <a:endParaRPr b="0" i="0" sz="1400" u="none" cap="none" strike="noStrike">
              <a:solidFill>
                <a:srgbClr val="000000"/>
              </a:solidFill>
              <a:latin typeface="Merriweather"/>
              <a:ea typeface="Merriweather"/>
              <a:cs typeface="Merriweather"/>
              <a:sym typeface="Merriweather"/>
            </a:endParaRPr>
          </a:p>
          <a:p>
            <a:pPr indent="-317500" lvl="1" marL="914400" marR="0" rtl="0" algn="just">
              <a:lnSpc>
                <a:spcPct val="100000"/>
              </a:lnSpc>
              <a:spcBef>
                <a:spcPts val="1000"/>
              </a:spcBef>
              <a:spcAft>
                <a:spcPts val="0"/>
              </a:spcAft>
              <a:buClr>
                <a:srgbClr val="000000"/>
              </a:buClr>
              <a:buSzPts val="1400"/>
              <a:buFont typeface="Merriweather"/>
              <a:buAutoNum type="alphaLcPeriod"/>
            </a:pPr>
            <a:r>
              <a:rPr b="0" i="0" lang="en" sz="1400" u="none" cap="none" strike="noStrike">
                <a:solidFill>
                  <a:srgbClr val="000000"/>
                </a:solidFill>
                <a:latin typeface="Merriweather"/>
                <a:ea typeface="Merriweather"/>
                <a:cs typeface="Merriweather"/>
                <a:sym typeface="Merriweather"/>
              </a:rPr>
              <a:t>Gaming motherboards</a:t>
            </a:r>
            <a:endParaRPr b="0" i="0" sz="1400" u="none" cap="none" strike="noStrike">
              <a:solidFill>
                <a:srgbClr val="000000"/>
              </a:solidFill>
              <a:latin typeface="Merriweather"/>
              <a:ea typeface="Merriweather"/>
              <a:cs typeface="Merriweather"/>
              <a:sym typeface="Merriweather"/>
            </a:endParaRPr>
          </a:p>
          <a:p>
            <a:pPr indent="-317500" lvl="1" marL="914400" marR="0" rtl="0" algn="just">
              <a:lnSpc>
                <a:spcPct val="100000"/>
              </a:lnSpc>
              <a:spcBef>
                <a:spcPts val="1000"/>
              </a:spcBef>
              <a:spcAft>
                <a:spcPts val="0"/>
              </a:spcAft>
              <a:buClr>
                <a:srgbClr val="000000"/>
              </a:buClr>
              <a:buSzPts val="1400"/>
              <a:buFont typeface="Merriweather"/>
              <a:buAutoNum type="alphaLcPeriod"/>
            </a:pPr>
            <a:r>
              <a:rPr b="0" i="0" lang="en" sz="1400" u="none" cap="none" strike="noStrike">
                <a:solidFill>
                  <a:srgbClr val="000000"/>
                </a:solidFill>
                <a:latin typeface="Merriweather"/>
                <a:ea typeface="Merriweather"/>
                <a:cs typeface="Merriweather"/>
                <a:sym typeface="Merriweather"/>
              </a:rPr>
              <a:t>Workstation motherboards</a:t>
            </a:r>
            <a:endParaRPr b="0" i="0" sz="1400" u="none" cap="none" strike="noStrike">
              <a:solidFill>
                <a:srgbClr val="000000"/>
              </a:solidFill>
              <a:latin typeface="Merriweather"/>
              <a:ea typeface="Merriweather"/>
              <a:cs typeface="Merriweather"/>
              <a:sym typeface="Merriweather"/>
            </a:endParaRPr>
          </a:p>
          <a:p>
            <a:pPr indent="-317500" lvl="1" marL="914400" marR="0" rtl="0" algn="just">
              <a:lnSpc>
                <a:spcPct val="100000"/>
              </a:lnSpc>
              <a:spcBef>
                <a:spcPts val="1000"/>
              </a:spcBef>
              <a:spcAft>
                <a:spcPts val="0"/>
              </a:spcAft>
              <a:buClr>
                <a:srgbClr val="000000"/>
              </a:buClr>
              <a:buSzPts val="1400"/>
              <a:buFont typeface="Merriweather"/>
              <a:buAutoNum type="alphaLcPeriod"/>
            </a:pPr>
            <a:r>
              <a:rPr b="0" i="0" lang="en" sz="1400" u="none" cap="none" strike="noStrike">
                <a:solidFill>
                  <a:srgbClr val="000000"/>
                </a:solidFill>
                <a:latin typeface="Merriweather"/>
                <a:ea typeface="Merriweather"/>
                <a:cs typeface="Merriweather"/>
                <a:sym typeface="Merriweather"/>
              </a:rPr>
              <a:t>Server motherboards</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0"/>
              </a:spcAft>
              <a:buClr>
                <a:srgbClr val="000000"/>
              </a:buClr>
              <a:buSzPts val="1400"/>
              <a:buFont typeface="Merriweather"/>
              <a:buAutoNum type="arabicPeriod" startAt="10"/>
            </a:pPr>
            <a:r>
              <a:rPr b="0" i="0" lang="en" sz="1400" u="none" cap="none" strike="noStrike">
                <a:solidFill>
                  <a:srgbClr val="000000"/>
                </a:solidFill>
                <a:latin typeface="Merriweather"/>
                <a:ea typeface="Merriweather"/>
                <a:cs typeface="Merriweather"/>
                <a:sym typeface="Merriweather"/>
              </a:rPr>
              <a:t>What are the key factors to consider when choosing a motherboard for a specific computer build?</a:t>
            </a:r>
            <a:endParaRPr b="0" i="0" sz="1400" u="none" cap="none" strike="noStrike">
              <a:solidFill>
                <a:srgbClr val="000000"/>
              </a:solidFill>
              <a:latin typeface="Merriweather"/>
              <a:ea typeface="Merriweather"/>
              <a:cs typeface="Merriweather"/>
              <a:sym typeface="Merriweather"/>
            </a:endParaRPr>
          </a:p>
          <a:p>
            <a:pPr indent="-317500" lvl="0" marL="457200" marR="0" rtl="0" algn="just">
              <a:lnSpc>
                <a:spcPct val="100000"/>
              </a:lnSpc>
              <a:spcBef>
                <a:spcPts val="1000"/>
              </a:spcBef>
              <a:spcAft>
                <a:spcPts val="1000"/>
              </a:spcAft>
              <a:buClr>
                <a:srgbClr val="000000"/>
              </a:buClr>
              <a:buSzPts val="1400"/>
              <a:buFont typeface="Merriweather"/>
              <a:buAutoNum type="arabicPeriod" startAt="10"/>
            </a:pPr>
            <a:r>
              <a:rPr b="0" i="0" lang="en" sz="1400" u="none" cap="none" strike="noStrike">
                <a:solidFill>
                  <a:srgbClr val="000000"/>
                </a:solidFill>
                <a:latin typeface="Merriweather"/>
                <a:ea typeface="Merriweather"/>
                <a:cs typeface="Merriweather"/>
                <a:sym typeface="Merriweather"/>
              </a:rPr>
              <a:t>How has the evolution of motherboard technology influenced the overall performance and capabilities of computers?</a:t>
            </a:r>
            <a:endParaRPr b="0" i="0" sz="14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108"/>
          <p:cNvPicPr preferRelativeResize="0"/>
          <p:nvPr/>
        </p:nvPicPr>
        <p:blipFill rotWithShape="1">
          <a:blip r:embed="rId3">
            <a:alphaModFix/>
          </a:blip>
          <a:srcRect b="7746" l="12396" r="13103" t="7125"/>
          <a:stretch/>
        </p:blipFill>
        <p:spPr>
          <a:xfrm>
            <a:off x="5158250" y="1344025"/>
            <a:ext cx="2943175" cy="3486924"/>
          </a:xfrm>
          <a:prstGeom prst="rect">
            <a:avLst/>
          </a:prstGeom>
          <a:noFill/>
          <a:ln>
            <a:noFill/>
          </a:ln>
        </p:spPr>
      </p:pic>
      <p:sp>
        <p:nvSpPr>
          <p:cNvPr id="502" name="Google Shape;502;p108"/>
          <p:cNvSpPr txBox="1"/>
          <p:nvPr>
            <p:ph idx="4294967295" type="ctrTitle"/>
          </p:nvPr>
        </p:nvSpPr>
        <p:spPr>
          <a:xfrm>
            <a:off x="1097900" y="1111225"/>
            <a:ext cx="3962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6000" u="none" cap="none" strike="noStrike">
                <a:solidFill>
                  <a:srgbClr val="198754"/>
                </a:solidFill>
                <a:latin typeface="Roboto Slab"/>
                <a:ea typeface="Roboto Slab"/>
                <a:cs typeface="Roboto Slab"/>
                <a:sym typeface="Roboto Slab"/>
              </a:rPr>
              <a:t>Thanks!</a:t>
            </a:r>
            <a:endParaRPr b="1" i="0" sz="6000" u="none" cap="none" strike="noStrike">
              <a:solidFill>
                <a:srgbClr val="198754"/>
              </a:solidFill>
              <a:latin typeface="Roboto Slab"/>
              <a:ea typeface="Roboto Slab"/>
              <a:cs typeface="Roboto Slab"/>
              <a:sym typeface="Roboto Slab"/>
            </a:endParaRPr>
          </a:p>
        </p:txBody>
      </p:sp>
      <p:sp>
        <p:nvSpPr>
          <p:cNvPr id="503" name="Google Shape;503;p10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64" name="Google Shape;164;p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Introduction</a:t>
            </a:r>
            <a:endParaRPr b="1" i="0" sz="2700" u="none" cap="none" strike="noStrike">
              <a:solidFill>
                <a:srgbClr val="198754"/>
              </a:solidFill>
              <a:latin typeface="Roboto Slab"/>
              <a:ea typeface="Roboto Slab"/>
              <a:cs typeface="Roboto Slab"/>
              <a:sym typeface="Roboto Slab"/>
            </a:endParaRPr>
          </a:p>
        </p:txBody>
      </p:sp>
      <p:sp>
        <p:nvSpPr>
          <p:cNvPr id="167" name="Google Shape;167;p5"/>
          <p:cNvSpPr txBox="1"/>
          <p:nvPr/>
        </p:nvSpPr>
        <p:spPr>
          <a:xfrm>
            <a:off x="824325" y="727850"/>
            <a:ext cx="7354500" cy="3159809"/>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Imagine a world without computers. Our lives would be vastly different, as computers have become an integral part of our daily routines. But have you ever wondered how these machines function?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Behind the sleek exterior lies a crucial component known as the </a:t>
            </a:r>
            <a:r>
              <a:rPr b="1" i="0" lang="en" sz="1600" u="none" cap="none" strike="noStrike">
                <a:solidFill>
                  <a:srgbClr val="000000"/>
                </a:solidFill>
                <a:latin typeface="Merriweather"/>
                <a:ea typeface="Merriweather"/>
                <a:cs typeface="Merriweather"/>
                <a:sym typeface="Merriweather"/>
              </a:rPr>
              <a:t>motherboard</a:t>
            </a:r>
            <a:r>
              <a:rPr b="0" i="0" lang="en" sz="1600" u="none" cap="none" strike="noStrike">
                <a:solidFill>
                  <a:srgbClr val="000000"/>
                </a:solidFill>
                <a:latin typeface="Merriweather"/>
                <a:ea typeface="Merriweather"/>
                <a:cs typeface="Merriweather"/>
                <a:sym typeface="Merriweather"/>
              </a:rPr>
              <a:t>.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It serves as the </a:t>
            </a:r>
            <a:r>
              <a:rPr b="1" i="1" lang="en" sz="1600" u="none" cap="none" strike="noStrike">
                <a:solidFill>
                  <a:srgbClr val="000000"/>
                </a:solidFill>
                <a:latin typeface="Merriweather"/>
                <a:ea typeface="Merriweather"/>
                <a:cs typeface="Merriweather"/>
                <a:sym typeface="Merriweather"/>
              </a:rPr>
              <a:t>central nervous system of a computer</a:t>
            </a:r>
            <a:r>
              <a:rPr b="0" i="0" lang="en" sz="1600" u="none" cap="none" strike="noStrike">
                <a:solidFill>
                  <a:srgbClr val="000000"/>
                </a:solidFill>
                <a:latin typeface="Merriweather"/>
                <a:ea typeface="Merriweather"/>
                <a:cs typeface="Merriweather"/>
                <a:sym typeface="Merriweather"/>
              </a:rPr>
              <a:t>, connecting and controlling various other components.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Today, we will delve into the fascinating world of motherboards and explore their operation, components, types, and features.</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73" name="Google Shape;173;p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
          <p:cNvSpPr/>
          <p:nvPr/>
        </p:nvSpPr>
        <p:spPr>
          <a:xfrm>
            <a:off x="1549600" y="212450"/>
            <a:ext cx="6041400" cy="14904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
          <p:cNvSpPr txBox="1"/>
          <p:nvPr>
            <p:ph idx="4294967295" type="ctrTitle"/>
          </p:nvPr>
        </p:nvSpPr>
        <p:spPr>
          <a:xfrm>
            <a:off x="1820700" y="280850"/>
            <a:ext cx="5502600" cy="4470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Background Information</a:t>
            </a:r>
            <a:endParaRPr b="1" i="0" sz="2700" u="none" cap="none" strike="noStrike">
              <a:solidFill>
                <a:srgbClr val="198754"/>
              </a:solidFill>
              <a:latin typeface="Roboto Slab"/>
              <a:ea typeface="Roboto Slab"/>
              <a:cs typeface="Roboto Slab"/>
              <a:sym typeface="Roboto Slab"/>
            </a:endParaRPr>
          </a:p>
        </p:txBody>
      </p:sp>
      <p:sp>
        <p:nvSpPr>
          <p:cNvPr id="176" name="Google Shape;176;p6"/>
          <p:cNvSpPr txBox="1"/>
          <p:nvPr/>
        </p:nvSpPr>
        <p:spPr>
          <a:xfrm>
            <a:off x="824325" y="727850"/>
            <a:ext cx="7354500" cy="2292905"/>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 motherboard, also called the </a:t>
            </a:r>
            <a:r>
              <a:rPr b="1" i="1" lang="en" sz="1600" u="none" cap="none" strike="noStrike">
                <a:solidFill>
                  <a:srgbClr val="000000"/>
                </a:solidFill>
                <a:latin typeface="Merriweather"/>
                <a:ea typeface="Merriweather"/>
                <a:cs typeface="Merriweather"/>
                <a:sym typeface="Merriweather"/>
              </a:rPr>
              <a:t>mainboard or system board</a:t>
            </a:r>
            <a:r>
              <a:rPr b="0" i="0" lang="en" sz="1600" u="none" cap="none" strike="noStrike">
                <a:solidFill>
                  <a:srgbClr val="000000"/>
                </a:solidFill>
                <a:latin typeface="Merriweather"/>
                <a:ea typeface="Merriweather"/>
                <a:cs typeface="Merriweather"/>
                <a:sym typeface="Merriweather"/>
              </a:rPr>
              <a:t>, is a fundamental piece of hardware that serves as the foundation for a computer system.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It is a </a:t>
            </a:r>
            <a:r>
              <a:rPr b="1" i="0" lang="en" sz="1600" u="none" cap="none" strike="noStrike">
                <a:solidFill>
                  <a:srgbClr val="000000"/>
                </a:solidFill>
                <a:latin typeface="Merriweather"/>
                <a:ea typeface="Merriweather"/>
                <a:cs typeface="Merriweather"/>
                <a:sym typeface="Merriweather"/>
              </a:rPr>
              <a:t>printed circuit board (PCB)</a:t>
            </a:r>
            <a:r>
              <a:rPr b="0" i="0" lang="en" sz="1600" u="none" cap="none" strike="noStrike">
                <a:solidFill>
                  <a:srgbClr val="000000"/>
                </a:solidFill>
                <a:latin typeface="Merriweather"/>
                <a:ea typeface="Merriweather"/>
                <a:cs typeface="Merriweather"/>
                <a:sym typeface="Merriweather"/>
              </a:rPr>
              <a:t> that provides a platform for all other components to connect and communicate with each other.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sng" cap="none" strike="noStrike">
                <a:solidFill>
                  <a:srgbClr val="000000"/>
                </a:solidFill>
                <a:latin typeface="Merriweather"/>
                <a:ea typeface="Merriweather"/>
                <a:cs typeface="Merriweather"/>
                <a:sym typeface="Merriweather"/>
              </a:rPr>
              <a:t>Without a motherboard, a computer would be nothing more than a collection of individual parts</a:t>
            </a:r>
            <a:r>
              <a:rPr b="0" i="0" lang="en" sz="1600" u="none" cap="none" strike="noStrike">
                <a:solidFill>
                  <a:srgbClr val="000000"/>
                </a:solidFill>
                <a:latin typeface="Merriweather"/>
                <a:ea typeface="Merriweather"/>
                <a:cs typeface="Merriweather"/>
                <a:sym typeface="Merriweather"/>
              </a:rPr>
              <a:t>.</a:t>
            </a:r>
            <a:endParaRPr b="0" i="0" sz="1600" u="none" cap="none" strike="noStrike">
              <a:solidFill>
                <a:srgbClr val="000000"/>
              </a:solidFill>
              <a:latin typeface="Merriweather"/>
              <a:ea typeface="Merriweather"/>
              <a:cs typeface="Merriweather"/>
              <a:sym typeface="Merriweather"/>
            </a:endParaRPr>
          </a:p>
        </p:txBody>
      </p:sp>
      <p:pic>
        <p:nvPicPr>
          <p:cNvPr id="177" name="Google Shape;177;p6"/>
          <p:cNvPicPr preferRelativeResize="0"/>
          <p:nvPr/>
        </p:nvPicPr>
        <p:blipFill rotWithShape="1">
          <a:blip r:embed="rId3">
            <a:alphaModFix/>
          </a:blip>
          <a:srcRect b="0" l="0" r="0" t="0"/>
          <a:stretch/>
        </p:blipFill>
        <p:spPr>
          <a:xfrm>
            <a:off x="6761200" y="3164450"/>
            <a:ext cx="1417625" cy="141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83" name="Google Shape;183;p7"/>
          <p:cNvSpPr txBox="1"/>
          <p:nvPr>
            <p:ph idx="4294967295" type="ctrTitle"/>
          </p:nvPr>
        </p:nvSpPr>
        <p:spPr>
          <a:xfrm>
            <a:off x="1177080" y="1073725"/>
            <a:ext cx="6525599" cy="572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200" u="none" cap="none" strike="noStrike">
                <a:solidFill>
                  <a:srgbClr val="198754"/>
                </a:solidFill>
                <a:latin typeface="Roboto Slab"/>
                <a:ea typeface="Roboto Slab"/>
                <a:cs typeface="Roboto Slab"/>
                <a:sym typeface="Roboto Slab"/>
              </a:rPr>
              <a:t>Understanding the Motherboard</a:t>
            </a:r>
            <a:endParaRPr b="1" i="0" sz="3200" u="none" cap="none" strike="noStrike">
              <a:solidFill>
                <a:srgbClr val="198754"/>
              </a:solidFill>
              <a:latin typeface="Roboto Slab"/>
              <a:ea typeface="Roboto Slab"/>
              <a:cs typeface="Roboto Slab"/>
              <a:sym typeface="Roboto Slab"/>
            </a:endParaRPr>
          </a:p>
        </p:txBody>
      </p:sp>
      <p:sp>
        <p:nvSpPr>
          <p:cNvPr id="184" name="Google Shape;184;p7"/>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5" name="Google Shape;185;p7"/>
          <p:cNvPicPr preferRelativeResize="0"/>
          <p:nvPr/>
        </p:nvPicPr>
        <p:blipFill rotWithShape="1">
          <a:blip r:embed="rId4">
            <a:alphaModFix/>
          </a:blip>
          <a:srcRect b="0" l="10954" r="11188" t="12785"/>
          <a:stretch/>
        </p:blipFill>
        <p:spPr>
          <a:xfrm>
            <a:off x="5179272" y="1874575"/>
            <a:ext cx="3917027" cy="297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descr="Computer Motherboard Block Diagram, Components, Architecture - ETechnoG" id="191" name="Google Shape;191;p8"/>
          <p:cNvPicPr preferRelativeResize="0"/>
          <p:nvPr/>
        </p:nvPicPr>
        <p:blipFill rotWithShape="1">
          <a:blip r:embed="rId3">
            <a:alphaModFix/>
          </a:blip>
          <a:srcRect b="0" l="0" r="0" t="0"/>
          <a:stretch/>
        </p:blipFill>
        <p:spPr>
          <a:xfrm>
            <a:off x="481693" y="0"/>
            <a:ext cx="7510841" cy="5143500"/>
          </a:xfrm>
          <a:prstGeom prst="rect">
            <a:avLst/>
          </a:prstGeom>
          <a:noFill/>
          <a:ln>
            <a:noFill/>
          </a:ln>
        </p:spPr>
      </p:pic>
      <p:sp>
        <p:nvSpPr>
          <p:cNvPr id="192" name="Google Shape;192;p8"/>
          <p:cNvSpPr/>
          <p:nvPr/>
        </p:nvSpPr>
        <p:spPr>
          <a:xfrm>
            <a:off x="568960" y="88053"/>
            <a:ext cx="1178560" cy="257387"/>
          </a:xfrm>
          <a:prstGeom prst="roundRect">
            <a:avLst>
              <a:gd fmla="val 16667" name="adj"/>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descr="medium.com" id="198" name="Google Shape;198;p9"/>
          <p:cNvPicPr preferRelativeResize="0"/>
          <p:nvPr/>
        </p:nvPicPr>
        <p:blipFill rotWithShape="1">
          <a:blip r:embed="rId3">
            <a:alphaModFix/>
          </a:blip>
          <a:srcRect b="0" l="0" r="0" t="0"/>
          <a:stretch/>
        </p:blipFill>
        <p:spPr>
          <a:xfrm>
            <a:off x="190916" y="106136"/>
            <a:ext cx="8762168" cy="46437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