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6.xml" ContentType="application/vnd.openxmlformats-officedocument.theme+xml"/>
  <Override PartName="/ppt/slideLayouts/slideLayout30.xml" ContentType="application/vnd.openxmlformats-officedocument.presentationml.slideLayout+xml"/>
  <Override PartName="/ppt/theme/theme7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8.xml" ContentType="application/vnd.openxmlformats-officedocument.theme+xml"/>
  <Override PartName="/ppt/slideLayouts/slideLayout41.xml" ContentType="application/vnd.openxmlformats-officedocument.presentationml.slideLayout+xml"/>
  <Override PartName="/ppt/theme/theme9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7" r:id="rId2"/>
    <p:sldMasterId id="2147483659" r:id="rId3"/>
    <p:sldMasterId id="2147483661" r:id="rId4"/>
    <p:sldMasterId id="2147483670" r:id="rId5"/>
    <p:sldMasterId id="2147483672" r:id="rId6"/>
    <p:sldMasterId id="2147483683" r:id="rId7"/>
    <p:sldMasterId id="2147483685" r:id="rId8"/>
    <p:sldMasterId id="2147483696" r:id="rId9"/>
    <p:sldMasterId id="2147483698" r:id="rId10"/>
  </p:sldMasterIdLst>
  <p:notesMasterIdLst>
    <p:notesMasterId r:id="rId49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</p:sldIdLst>
  <p:sldSz cx="9144000" cy="6858000" type="screen4x3"/>
  <p:notesSz cx="6616700" cy="98107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0">
          <p15:clr>
            <a:srgbClr val="000000"/>
          </p15:clr>
        </p15:guide>
        <p15:guide id="2" pos="2084">
          <p15:clr>
            <a:srgbClr val="000000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hexncTPXfACz65xMJcBIPO8+BW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308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90"/>
        <p:guide pos="20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5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customschemas.google.com/relationships/presentationmetadata" Target="metadata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notesMaster" Target="notesMasters/notesMaster1.xml"/><Relationship Id="rId5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03000" y="735800"/>
            <a:ext cx="4411350" cy="367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38200" y="762000"/>
            <a:ext cx="48768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8" name="Google Shape;208;p1:notes"/>
          <p:cNvSpPr txBox="1">
            <a:spLocks noGrp="1"/>
          </p:cNvSpPr>
          <p:nvPr>
            <p:ph type="body" idx="1"/>
          </p:nvPr>
        </p:nvSpPr>
        <p:spPr>
          <a:xfrm>
            <a:off x="914400" y="4648200"/>
            <a:ext cx="48006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0:notes"/>
          <p:cNvSpPr txBox="1">
            <a:spLocks noGrp="1"/>
          </p:cNvSpPr>
          <p:nvPr>
            <p:ph type="body" idx="1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3000" y="735800"/>
            <a:ext cx="4411350" cy="367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:notes"/>
          <p:cNvSpPr txBox="1">
            <a:spLocks noGrp="1"/>
          </p:cNvSpPr>
          <p:nvPr>
            <p:ph type="body" idx="1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3000" y="735800"/>
            <a:ext cx="4411350" cy="367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 txBox="1">
            <a:spLocks noGrp="1"/>
          </p:cNvSpPr>
          <p:nvPr>
            <p:ph type="body" idx="1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3000" y="735800"/>
            <a:ext cx="4411350" cy="367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3:notes"/>
          <p:cNvSpPr txBox="1">
            <a:spLocks noGrp="1"/>
          </p:cNvSpPr>
          <p:nvPr>
            <p:ph type="body" idx="1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3000" y="735800"/>
            <a:ext cx="4411350" cy="367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4:notes"/>
          <p:cNvSpPr txBox="1">
            <a:spLocks noGrp="1"/>
          </p:cNvSpPr>
          <p:nvPr>
            <p:ph type="body" idx="1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3000" y="735800"/>
            <a:ext cx="4411350" cy="367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5:notes"/>
          <p:cNvSpPr txBox="1">
            <a:spLocks noGrp="1"/>
          </p:cNvSpPr>
          <p:nvPr>
            <p:ph type="body" idx="1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3000" y="735800"/>
            <a:ext cx="4411350" cy="367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6:notes"/>
          <p:cNvSpPr txBox="1">
            <a:spLocks noGrp="1"/>
          </p:cNvSpPr>
          <p:nvPr>
            <p:ph type="body" idx="1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3000" y="735800"/>
            <a:ext cx="4411350" cy="367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:notes"/>
          <p:cNvSpPr txBox="1">
            <a:spLocks noGrp="1"/>
          </p:cNvSpPr>
          <p:nvPr>
            <p:ph type="body" idx="1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3000" y="735800"/>
            <a:ext cx="4411350" cy="367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8:notes"/>
          <p:cNvSpPr txBox="1">
            <a:spLocks noGrp="1"/>
          </p:cNvSpPr>
          <p:nvPr>
            <p:ph type="body" idx="1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3000" y="735800"/>
            <a:ext cx="4411350" cy="367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9:notes"/>
          <p:cNvSpPr txBox="1">
            <a:spLocks noGrp="1"/>
          </p:cNvSpPr>
          <p:nvPr>
            <p:ph type="body" idx="1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3000" y="735800"/>
            <a:ext cx="4411350" cy="367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735013"/>
            <a:ext cx="4903788" cy="3679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0:notes"/>
          <p:cNvSpPr txBox="1">
            <a:spLocks noGrp="1"/>
          </p:cNvSpPr>
          <p:nvPr>
            <p:ph type="body" idx="1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3000" y="735800"/>
            <a:ext cx="4411350" cy="367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1:notes"/>
          <p:cNvSpPr txBox="1">
            <a:spLocks noGrp="1"/>
          </p:cNvSpPr>
          <p:nvPr>
            <p:ph type="body" idx="1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3000" y="735800"/>
            <a:ext cx="4411350" cy="367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:notes"/>
          <p:cNvSpPr txBox="1">
            <a:spLocks noGrp="1"/>
          </p:cNvSpPr>
          <p:nvPr>
            <p:ph type="body" idx="1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3000" y="735800"/>
            <a:ext cx="4411350" cy="367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3:notes"/>
          <p:cNvSpPr txBox="1">
            <a:spLocks noGrp="1"/>
          </p:cNvSpPr>
          <p:nvPr>
            <p:ph type="body" idx="1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3000" y="735800"/>
            <a:ext cx="4411350" cy="367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4:notes"/>
          <p:cNvSpPr txBox="1">
            <a:spLocks noGrp="1"/>
          </p:cNvSpPr>
          <p:nvPr>
            <p:ph type="body" idx="1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3000" y="735800"/>
            <a:ext cx="4411350" cy="367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5:notes"/>
          <p:cNvSpPr txBox="1">
            <a:spLocks noGrp="1"/>
          </p:cNvSpPr>
          <p:nvPr>
            <p:ph type="body" idx="1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3000" y="735800"/>
            <a:ext cx="4411350" cy="367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6:notes"/>
          <p:cNvSpPr txBox="1">
            <a:spLocks noGrp="1"/>
          </p:cNvSpPr>
          <p:nvPr>
            <p:ph type="body" idx="1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3000" y="735800"/>
            <a:ext cx="4411350" cy="367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7:notes"/>
          <p:cNvSpPr txBox="1">
            <a:spLocks noGrp="1"/>
          </p:cNvSpPr>
          <p:nvPr>
            <p:ph type="body" idx="1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3000" y="735800"/>
            <a:ext cx="4411350" cy="367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8:notes"/>
          <p:cNvSpPr txBox="1">
            <a:spLocks noGrp="1"/>
          </p:cNvSpPr>
          <p:nvPr>
            <p:ph type="body" idx="1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3000" y="735800"/>
            <a:ext cx="4411350" cy="367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9:notes"/>
          <p:cNvSpPr txBox="1">
            <a:spLocks noGrp="1"/>
          </p:cNvSpPr>
          <p:nvPr>
            <p:ph type="body" idx="1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3000" y="735800"/>
            <a:ext cx="4411350" cy="367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:notes"/>
          <p:cNvSpPr txBox="1">
            <a:spLocks noGrp="1"/>
          </p:cNvSpPr>
          <p:nvPr>
            <p:ph type="body" idx="1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735013"/>
            <a:ext cx="4903788" cy="3679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0:notes"/>
          <p:cNvSpPr txBox="1">
            <a:spLocks noGrp="1"/>
          </p:cNvSpPr>
          <p:nvPr>
            <p:ph type="body" idx="1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3000" y="735800"/>
            <a:ext cx="4411350" cy="367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1:notes"/>
          <p:cNvSpPr txBox="1">
            <a:spLocks noGrp="1"/>
          </p:cNvSpPr>
          <p:nvPr>
            <p:ph type="body" idx="1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3000" y="735800"/>
            <a:ext cx="4411350" cy="367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2:notes"/>
          <p:cNvSpPr txBox="1">
            <a:spLocks noGrp="1"/>
          </p:cNvSpPr>
          <p:nvPr>
            <p:ph type="body" idx="1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3000" y="735800"/>
            <a:ext cx="4411350" cy="367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3:notes"/>
          <p:cNvSpPr txBox="1">
            <a:spLocks noGrp="1"/>
          </p:cNvSpPr>
          <p:nvPr>
            <p:ph type="body" idx="1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3000" y="735800"/>
            <a:ext cx="4411350" cy="367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4:notes"/>
          <p:cNvSpPr txBox="1">
            <a:spLocks noGrp="1"/>
          </p:cNvSpPr>
          <p:nvPr>
            <p:ph type="body" idx="1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3000" y="735800"/>
            <a:ext cx="4411350" cy="367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5:notes"/>
          <p:cNvSpPr txBox="1">
            <a:spLocks noGrp="1"/>
          </p:cNvSpPr>
          <p:nvPr>
            <p:ph type="body" idx="1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3000" y="735800"/>
            <a:ext cx="4411350" cy="367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6:notes"/>
          <p:cNvSpPr txBox="1">
            <a:spLocks noGrp="1"/>
          </p:cNvSpPr>
          <p:nvPr>
            <p:ph type="body" idx="1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3000" y="735800"/>
            <a:ext cx="4411350" cy="367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:notes"/>
          <p:cNvSpPr txBox="1">
            <a:spLocks noGrp="1"/>
          </p:cNvSpPr>
          <p:nvPr>
            <p:ph type="body" idx="1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3000" y="735800"/>
            <a:ext cx="4411350" cy="367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8:notes"/>
          <p:cNvSpPr txBox="1">
            <a:spLocks noGrp="1"/>
          </p:cNvSpPr>
          <p:nvPr>
            <p:ph type="body" idx="1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3000" y="735800"/>
            <a:ext cx="4411350" cy="367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:notes"/>
          <p:cNvSpPr txBox="1">
            <a:spLocks noGrp="1"/>
          </p:cNvSpPr>
          <p:nvPr>
            <p:ph type="body" idx="1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3000" y="735800"/>
            <a:ext cx="4411350" cy="367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:notes"/>
          <p:cNvSpPr txBox="1">
            <a:spLocks noGrp="1"/>
          </p:cNvSpPr>
          <p:nvPr>
            <p:ph type="body" idx="1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3000" y="735800"/>
            <a:ext cx="4411350" cy="367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:notes"/>
          <p:cNvSpPr txBox="1">
            <a:spLocks noGrp="1"/>
          </p:cNvSpPr>
          <p:nvPr>
            <p:ph type="body" idx="1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3000" y="735800"/>
            <a:ext cx="4411350" cy="367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:notes"/>
          <p:cNvSpPr txBox="1">
            <a:spLocks noGrp="1"/>
          </p:cNvSpPr>
          <p:nvPr>
            <p:ph type="body" idx="1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3000" y="735800"/>
            <a:ext cx="4411350" cy="367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:notes"/>
          <p:cNvSpPr txBox="1">
            <a:spLocks noGrp="1"/>
          </p:cNvSpPr>
          <p:nvPr>
            <p:ph type="body" idx="1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3000" y="735800"/>
            <a:ext cx="4411350" cy="367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9:notes"/>
          <p:cNvSpPr txBox="1">
            <a:spLocks noGrp="1"/>
          </p:cNvSpPr>
          <p:nvPr>
            <p:ph type="body" idx="1"/>
          </p:nvPr>
        </p:nvSpPr>
        <p:spPr>
          <a:xfrm>
            <a:off x="661650" y="4660100"/>
            <a:ext cx="5293350" cy="4414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3000" y="735800"/>
            <a:ext cx="4411350" cy="367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40"/>
          <p:cNvSpPr txBox="1"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8"/>
          <p:cNvSpPr txBox="1">
            <a:spLocks noGrp="1"/>
          </p:cNvSpPr>
          <p:nvPr>
            <p:ph type="title"/>
          </p:nvPr>
        </p:nvSpPr>
        <p:spPr>
          <a:xfrm>
            <a:off x="381000" y="2667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8"/>
          <p:cNvSpPr txBox="1">
            <a:spLocks noGrp="1"/>
          </p:cNvSpPr>
          <p:nvPr>
            <p:ph type="body" idx="1"/>
          </p:nvPr>
        </p:nvSpPr>
        <p:spPr>
          <a:xfrm>
            <a:off x="1035050" y="1676400"/>
            <a:ext cx="378777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48"/>
          <p:cNvSpPr txBox="1">
            <a:spLocks noGrp="1"/>
          </p:cNvSpPr>
          <p:nvPr>
            <p:ph type="body" idx="2"/>
          </p:nvPr>
        </p:nvSpPr>
        <p:spPr>
          <a:xfrm>
            <a:off x="4975225" y="1676400"/>
            <a:ext cx="378777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sldNum" idx="12"/>
          </p:nvPr>
        </p:nvSpPr>
        <p:spPr>
          <a:xfrm>
            <a:off x="6858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ALKIN - Prints in GRAYSCALE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8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9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9"/>
          <p:cNvSpPr txBox="1">
            <a:spLocks noGrp="1"/>
          </p:cNvSpPr>
          <p:nvPr>
            <p:ph type="body" idx="1"/>
          </p:nvPr>
        </p:nvSpPr>
        <p:spPr>
          <a:xfrm>
            <a:off x="381001" y="1757805"/>
            <a:ext cx="4114800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sz="25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59"/>
          <p:cNvSpPr txBox="1">
            <a:spLocks noGrp="1"/>
          </p:cNvSpPr>
          <p:nvPr>
            <p:ph type="body" idx="2"/>
          </p:nvPr>
        </p:nvSpPr>
        <p:spPr>
          <a:xfrm>
            <a:off x="381000" y="2174875"/>
            <a:ext cx="4114800" cy="1537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74650" algn="l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•"/>
              <a:defRPr sz="2300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3pPr>
            <a:lvl4pPr marL="1828800" lvl="3" indent="-33655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 sz="17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1" name="Google Shape;61;p59"/>
          <p:cNvSpPr txBox="1">
            <a:spLocks noGrp="1"/>
          </p:cNvSpPr>
          <p:nvPr>
            <p:ph type="body" idx="3"/>
          </p:nvPr>
        </p:nvSpPr>
        <p:spPr>
          <a:xfrm>
            <a:off x="4645983" y="1757805"/>
            <a:ext cx="4117019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sz="25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59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117974" cy="1537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74650" algn="l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•"/>
              <a:defRPr sz="2300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3pPr>
            <a:lvl4pPr marL="1828800" lvl="3" indent="-33655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 sz="17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0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0"/>
          <p:cNvSpPr txBox="1">
            <a:spLocks noGrp="1"/>
          </p:cNvSpPr>
          <p:nvPr>
            <p:ph type="body" idx="1"/>
          </p:nvPr>
        </p:nvSpPr>
        <p:spPr>
          <a:xfrm>
            <a:off x="381001" y="1411553"/>
            <a:ext cx="4114800" cy="212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6" name="Google Shape;66;p60"/>
          <p:cNvSpPr txBox="1">
            <a:spLocks noGrp="1"/>
          </p:cNvSpPr>
          <p:nvPr>
            <p:ph type="body" idx="2"/>
          </p:nvPr>
        </p:nvSpPr>
        <p:spPr>
          <a:xfrm>
            <a:off x="4648200" y="1411553"/>
            <a:ext cx="4114800" cy="212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3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3"/>
          <p:cNvSpPr txBox="1">
            <a:spLocks noGrp="1"/>
          </p:cNvSpPr>
          <p:nvPr>
            <p:ph type="body" idx="1"/>
          </p:nvPr>
        </p:nvSpPr>
        <p:spPr>
          <a:xfrm>
            <a:off x="381000" y="1412875"/>
            <a:ext cx="8382000" cy="221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4318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/>
            </a:lvl2pPr>
            <a:lvl3pPr marL="1371600" lvl="2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3pPr>
            <a:lvl4pPr marL="1828800" lvl="3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4pPr>
            <a:lvl5pPr marL="2286000" lvl="4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1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1"/>
          <p:cNvSpPr txBox="1">
            <a:spLocks noGrp="1"/>
          </p:cNvSpPr>
          <p:nvPr>
            <p:ph type="body" idx="1"/>
          </p:nvPr>
        </p:nvSpPr>
        <p:spPr>
          <a:xfrm>
            <a:off x="381000" y="1411552"/>
            <a:ext cx="8382000" cy="221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4318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/>
            </a:lvl2pPr>
            <a:lvl3pPr marL="1371600" lvl="2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3pPr>
            <a:lvl4pPr marL="1828800" lvl="3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4pPr>
            <a:lvl5pPr marL="2286000" lvl="4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2"/>
          <p:cNvSpPr txBox="1">
            <a:spLocks noGrp="1"/>
          </p:cNvSpPr>
          <p:nvPr>
            <p:ph type="ctrTitle"/>
          </p:nvPr>
        </p:nvSpPr>
        <p:spPr>
          <a:xfrm>
            <a:off x="730251" y="1905004"/>
            <a:ext cx="7681913" cy="1523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2"/>
          <p:cNvSpPr txBox="1">
            <a:spLocks noGrp="1"/>
          </p:cNvSpPr>
          <p:nvPr>
            <p:ph type="subTitle" idx="1"/>
          </p:nvPr>
        </p:nvSpPr>
        <p:spPr>
          <a:xfrm>
            <a:off x="730251" y="4344992"/>
            <a:ext cx="76819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e for slides with Software Code">
  <p:cSld name="Use for slides with Software Co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4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4"/>
          <p:cNvSpPr txBox="1">
            <a:spLocks noGrp="1"/>
          </p:cNvSpPr>
          <p:nvPr>
            <p:ph type="body" idx="1"/>
          </p:nvPr>
        </p:nvSpPr>
        <p:spPr>
          <a:xfrm>
            <a:off x="722313" y="1905000"/>
            <a:ext cx="8040688" cy="2108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ALKIN - Prints in GRAYSCAL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emo, Video etc. &quot;special&quot; slides">
  <p:cSld name="2_Demo, Video etc. &quot;special&quot; slide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6"/>
          <p:cNvSpPr txBox="1"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66"/>
          <p:cNvSpPr txBox="1">
            <a:spLocks noGrp="1"/>
          </p:cNvSpPr>
          <p:nvPr>
            <p:ph type="subTitle" idx="1"/>
          </p:nvPr>
        </p:nvSpPr>
        <p:spPr>
          <a:xfrm>
            <a:off x="1368955" y="4344992"/>
            <a:ext cx="70432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66"/>
          <p:cNvSpPr txBox="1">
            <a:spLocks noGrp="1"/>
          </p:cNvSpPr>
          <p:nvPr>
            <p:ph type="body" idx="2"/>
          </p:nvPr>
        </p:nvSpPr>
        <p:spPr>
          <a:xfrm>
            <a:off x="722049" y="2355850"/>
            <a:ext cx="7690114" cy="138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FE9D4"/>
              </a:buClr>
              <a:buSzPts val="10000"/>
              <a:buFont typeface="Arial"/>
              <a:buNone/>
              <a:defRPr sz="10000" b="1" i="1" u="none" strike="noStrike" cap="none">
                <a:solidFill>
                  <a:srgbClr val="FFE9D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ALKIN - Prints in GRAYSCALE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9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0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0"/>
          <p:cNvSpPr txBox="1">
            <a:spLocks noGrp="1"/>
          </p:cNvSpPr>
          <p:nvPr>
            <p:ph type="body" idx="1"/>
          </p:nvPr>
        </p:nvSpPr>
        <p:spPr>
          <a:xfrm>
            <a:off x="381001" y="1757805"/>
            <a:ext cx="4114800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None/>
              <a:defRPr sz="25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70"/>
          <p:cNvSpPr txBox="1">
            <a:spLocks noGrp="1"/>
          </p:cNvSpPr>
          <p:nvPr>
            <p:ph type="body" idx="2"/>
          </p:nvPr>
        </p:nvSpPr>
        <p:spPr>
          <a:xfrm>
            <a:off x="381000" y="2174875"/>
            <a:ext cx="4114800" cy="1537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74650" algn="l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libri"/>
              <a:buChar char="•"/>
              <a:defRPr sz="2300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 sz="1800"/>
            </a:lvl3pPr>
            <a:lvl4pPr marL="1828800" lvl="3" indent="-33655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•"/>
              <a:defRPr sz="17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98" name="Google Shape;98;p70"/>
          <p:cNvSpPr txBox="1">
            <a:spLocks noGrp="1"/>
          </p:cNvSpPr>
          <p:nvPr>
            <p:ph type="body" idx="3"/>
          </p:nvPr>
        </p:nvSpPr>
        <p:spPr>
          <a:xfrm>
            <a:off x="4645983" y="1757805"/>
            <a:ext cx="4117019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None/>
              <a:defRPr sz="25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9" name="Google Shape;99;p70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117974" cy="1537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74650" algn="l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libri"/>
              <a:buChar char="•"/>
              <a:defRPr sz="2300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 sz="1800"/>
            </a:lvl3pPr>
            <a:lvl4pPr marL="1828800" lvl="3" indent="-33655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•"/>
              <a:defRPr sz="17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1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71"/>
          <p:cNvSpPr txBox="1">
            <a:spLocks noGrp="1"/>
          </p:cNvSpPr>
          <p:nvPr>
            <p:ph type="body" idx="1"/>
          </p:nvPr>
        </p:nvSpPr>
        <p:spPr>
          <a:xfrm>
            <a:off x="381001" y="1411553"/>
            <a:ext cx="4114800" cy="212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•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03" name="Google Shape;103;p71"/>
          <p:cNvSpPr txBox="1">
            <a:spLocks noGrp="1"/>
          </p:cNvSpPr>
          <p:nvPr>
            <p:ph type="body" idx="2"/>
          </p:nvPr>
        </p:nvSpPr>
        <p:spPr>
          <a:xfrm>
            <a:off x="4648200" y="1411553"/>
            <a:ext cx="4114800" cy="212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•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2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72"/>
          <p:cNvSpPr txBox="1">
            <a:spLocks noGrp="1"/>
          </p:cNvSpPr>
          <p:nvPr>
            <p:ph type="body" idx="1"/>
          </p:nvPr>
        </p:nvSpPr>
        <p:spPr>
          <a:xfrm>
            <a:off x="381000" y="1412875"/>
            <a:ext cx="8382000" cy="221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4318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  <a:defRPr/>
            </a:lvl2pPr>
            <a:lvl3pPr marL="1371600" lvl="2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/>
            </a:lvl3pPr>
            <a:lvl4pPr marL="1828800" lvl="3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/>
            </a:lvl4pPr>
            <a:lvl5pPr marL="2286000" lvl="4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3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73"/>
          <p:cNvSpPr txBox="1">
            <a:spLocks noGrp="1"/>
          </p:cNvSpPr>
          <p:nvPr>
            <p:ph type="body" idx="1"/>
          </p:nvPr>
        </p:nvSpPr>
        <p:spPr>
          <a:xfrm>
            <a:off x="381000" y="1411552"/>
            <a:ext cx="8382000" cy="221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4318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  <a:defRPr/>
            </a:lvl2pPr>
            <a:lvl3pPr marL="1371600" lvl="2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/>
            </a:lvl3pPr>
            <a:lvl4pPr marL="1828800" lvl="3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/>
            </a:lvl4pPr>
            <a:lvl5pPr marL="2286000" lvl="4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emo, Video etc. &quot;special&quot; slides">
  <p:cSld name="1_Demo, Video etc. &quot;special&quot; slide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4"/>
          <p:cNvSpPr txBox="1"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74"/>
          <p:cNvSpPr txBox="1">
            <a:spLocks noGrp="1"/>
          </p:cNvSpPr>
          <p:nvPr>
            <p:ph type="subTitle" idx="1"/>
          </p:nvPr>
        </p:nvSpPr>
        <p:spPr>
          <a:xfrm>
            <a:off x="1368955" y="4344992"/>
            <a:ext cx="70432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74"/>
          <p:cNvSpPr txBox="1">
            <a:spLocks noGrp="1"/>
          </p:cNvSpPr>
          <p:nvPr>
            <p:ph type="body" idx="2"/>
          </p:nvPr>
        </p:nvSpPr>
        <p:spPr>
          <a:xfrm>
            <a:off x="722049" y="2355850"/>
            <a:ext cx="7690114" cy="138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FE9D4"/>
              </a:buClr>
              <a:buSzPts val="10000"/>
              <a:buFont typeface="Arial"/>
              <a:buNone/>
              <a:defRPr sz="10000" b="1" i="1" u="none" strike="noStrike" cap="none">
                <a:solidFill>
                  <a:srgbClr val="FFE9D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5"/>
          <p:cNvSpPr txBox="1">
            <a:spLocks noGrp="1"/>
          </p:cNvSpPr>
          <p:nvPr>
            <p:ph type="ctrTitle"/>
          </p:nvPr>
        </p:nvSpPr>
        <p:spPr>
          <a:xfrm>
            <a:off x="730251" y="1905004"/>
            <a:ext cx="7681913" cy="1523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75"/>
          <p:cNvSpPr txBox="1">
            <a:spLocks noGrp="1"/>
          </p:cNvSpPr>
          <p:nvPr>
            <p:ph type="subTitle" idx="1"/>
          </p:nvPr>
        </p:nvSpPr>
        <p:spPr>
          <a:xfrm>
            <a:off x="730251" y="4344992"/>
            <a:ext cx="76819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e for slides with Software Code">
  <p:cSld name="Use for slides with Software Code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7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77"/>
          <p:cNvSpPr txBox="1">
            <a:spLocks noGrp="1"/>
          </p:cNvSpPr>
          <p:nvPr>
            <p:ph type="body" idx="1"/>
          </p:nvPr>
        </p:nvSpPr>
        <p:spPr>
          <a:xfrm>
            <a:off x="722313" y="1905000"/>
            <a:ext cx="8040688" cy="2108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emo, Video etc. &quot;special&quot; slides">
  <p:cSld name="2_Demo, Video etc. &quot;special&quot; slide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9"/>
          <p:cNvSpPr txBox="1"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79"/>
          <p:cNvSpPr txBox="1"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79"/>
          <p:cNvSpPr txBox="1">
            <a:spLocks noGrp="1"/>
          </p:cNvSpPr>
          <p:nvPr>
            <p:ph type="body" idx="2"/>
          </p:nvPr>
        </p:nvSpPr>
        <p:spPr>
          <a:xfrm>
            <a:off x="722049" y="2355850"/>
            <a:ext cx="7690114" cy="138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FE9D4"/>
              </a:buClr>
              <a:buSzPts val="10000"/>
              <a:buFont typeface="Arial"/>
              <a:buNone/>
              <a:defRPr sz="10000" b="1" i="1" u="none" strike="noStrike" cap="none">
                <a:solidFill>
                  <a:srgbClr val="FFE9D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ALKIN - Prints in GRAYSCALE" type="blank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2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3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83"/>
          <p:cNvSpPr txBox="1"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None/>
              <a:defRPr sz="25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83"/>
          <p:cNvSpPr txBox="1">
            <a:spLocks noGrp="1"/>
          </p:cNvSpPr>
          <p:nvPr>
            <p:ph type="body" idx="2"/>
          </p:nvPr>
        </p:nvSpPr>
        <p:spPr>
          <a:xfrm>
            <a:off x="380999" y="2174875"/>
            <a:ext cx="4114800" cy="1537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74650" algn="l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libri"/>
              <a:buChar char="•"/>
              <a:defRPr sz="2300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 sz="1800"/>
            </a:lvl3pPr>
            <a:lvl4pPr marL="1828800" lvl="3" indent="-33655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•"/>
              <a:defRPr sz="17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9" name="Google Shape;139;p83"/>
          <p:cNvSpPr txBox="1">
            <a:spLocks noGrp="1"/>
          </p:cNvSpPr>
          <p:nvPr>
            <p:ph type="body" idx="3"/>
          </p:nvPr>
        </p:nvSpPr>
        <p:spPr>
          <a:xfrm>
            <a:off x="4645981" y="1411553"/>
            <a:ext cx="4117019" cy="69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None/>
              <a:defRPr sz="25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83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117974" cy="1537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74650" algn="l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libri"/>
              <a:buChar char="•"/>
              <a:defRPr sz="2300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 sz="1800"/>
            </a:lvl3pPr>
            <a:lvl4pPr marL="1828800" lvl="3" indent="-33655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•"/>
              <a:defRPr sz="17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4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84"/>
          <p:cNvSpPr txBox="1">
            <a:spLocks noGrp="1"/>
          </p:cNvSpPr>
          <p:nvPr>
            <p:ph type="body" idx="1"/>
          </p:nvPr>
        </p:nvSpPr>
        <p:spPr>
          <a:xfrm>
            <a:off x="381000" y="1411553"/>
            <a:ext cx="4114800" cy="212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•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44" name="Google Shape;144;p84"/>
          <p:cNvSpPr txBox="1">
            <a:spLocks noGrp="1"/>
          </p:cNvSpPr>
          <p:nvPr>
            <p:ph type="body" idx="2"/>
          </p:nvPr>
        </p:nvSpPr>
        <p:spPr>
          <a:xfrm>
            <a:off x="4648200" y="1411553"/>
            <a:ext cx="4114800" cy="212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•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5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85"/>
          <p:cNvSpPr txBox="1">
            <a:spLocks noGrp="1"/>
          </p:cNvSpPr>
          <p:nvPr>
            <p:ph type="body" idx="1"/>
          </p:nvPr>
        </p:nvSpPr>
        <p:spPr>
          <a:xfrm>
            <a:off x="381000" y="1412875"/>
            <a:ext cx="8382000" cy="221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4318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  <a:defRPr/>
            </a:lvl2pPr>
            <a:lvl3pPr marL="1371600" lvl="2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/>
            </a:lvl3pPr>
            <a:lvl4pPr marL="1828800" lvl="3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/>
            </a:lvl4pPr>
            <a:lvl5pPr marL="2286000" lvl="4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6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86"/>
          <p:cNvSpPr txBox="1">
            <a:spLocks noGrp="1"/>
          </p:cNvSpPr>
          <p:nvPr>
            <p:ph type="body" idx="1"/>
          </p:nvPr>
        </p:nvSpPr>
        <p:spPr>
          <a:xfrm>
            <a:off x="381000" y="1411552"/>
            <a:ext cx="8382000" cy="221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4318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  <a:defRPr/>
            </a:lvl2pPr>
            <a:lvl3pPr marL="1371600" lvl="2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/>
            </a:lvl3pPr>
            <a:lvl4pPr marL="1828800" lvl="3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/>
            </a:lvl4pPr>
            <a:lvl5pPr marL="2286000" lvl="4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emo, Video etc. &quot;special&quot; slides">
  <p:cSld name="1_Demo, Video etc. &quot;special&quot; slides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7"/>
          <p:cNvSpPr txBox="1"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87"/>
          <p:cNvSpPr txBox="1"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87"/>
          <p:cNvSpPr txBox="1">
            <a:spLocks noGrp="1"/>
          </p:cNvSpPr>
          <p:nvPr>
            <p:ph type="body" idx="2"/>
          </p:nvPr>
        </p:nvSpPr>
        <p:spPr>
          <a:xfrm>
            <a:off x="722049" y="2355850"/>
            <a:ext cx="7690114" cy="138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FE9D4"/>
              </a:buClr>
              <a:buSzPts val="10000"/>
              <a:buFont typeface="Arial"/>
              <a:buNone/>
              <a:defRPr sz="10000" b="1" i="1" u="none" strike="noStrike" cap="none">
                <a:solidFill>
                  <a:srgbClr val="FFE9D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1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8"/>
          <p:cNvSpPr txBox="1"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88"/>
          <p:cNvSpPr txBox="1"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e for slides with Software Code">
  <p:cSld name="Use for slides with Software Cod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0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90"/>
          <p:cNvSpPr txBox="1">
            <a:spLocks noGrp="1"/>
          </p:cNvSpPr>
          <p:nvPr>
            <p:ph type="body" idx="1"/>
          </p:nvPr>
        </p:nvSpPr>
        <p:spPr>
          <a:xfrm>
            <a:off x="722313" y="1905000"/>
            <a:ext cx="8040688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emo, Video etc. &quot;special&quot; slides">
  <p:cSld name="2_Demo, Video etc. &quot;special&quot; slide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2"/>
          <p:cNvSpPr txBox="1"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92"/>
          <p:cNvSpPr txBox="1"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92"/>
          <p:cNvSpPr txBox="1">
            <a:spLocks noGrp="1"/>
          </p:cNvSpPr>
          <p:nvPr>
            <p:ph type="body" idx="2"/>
          </p:nvPr>
        </p:nvSpPr>
        <p:spPr>
          <a:xfrm>
            <a:off x="722049" y="2355850"/>
            <a:ext cx="7690114" cy="138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FE9D4"/>
              </a:buClr>
              <a:buSzPts val="10000"/>
              <a:buFont typeface="Arial"/>
              <a:buNone/>
              <a:defRPr sz="10000" b="1" i="1" u="none" strike="noStrike" cap="none">
                <a:solidFill>
                  <a:srgbClr val="FFE9D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3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93"/>
          <p:cNvSpPr txBox="1">
            <a:spLocks noGrp="1"/>
          </p:cNvSpPr>
          <p:nvPr>
            <p:ph type="body" idx="1"/>
          </p:nvPr>
        </p:nvSpPr>
        <p:spPr>
          <a:xfrm>
            <a:off x="381000" y="1411553"/>
            <a:ext cx="8382000" cy="2200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7084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●"/>
              <a:defRPr/>
            </a:lvl1pPr>
            <a:lvl2pPr marL="914400" lvl="1" indent="-35306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Noto Sans Symbols"/>
              <a:buChar char="●"/>
              <a:defRPr/>
            </a:lvl2pPr>
            <a:lvl3pPr marL="1371600" lvl="2" indent="-33528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●"/>
              <a:defRPr/>
            </a:lvl3pPr>
            <a:lvl4pPr marL="1828800" lvl="3" indent="-33528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●"/>
              <a:defRPr/>
            </a:lvl4pPr>
            <a:lvl5pPr marL="2286000" lvl="4" indent="-335279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93"/>
          <p:cNvSpPr txBox="1">
            <a:spLocks noGrp="1"/>
          </p:cNvSpPr>
          <p:nvPr>
            <p:ph type="body" idx="2"/>
          </p:nvPr>
        </p:nvSpPr>
        <p:spPr>
          <a:xfrm>
            <a:off x="0" y="6238875"/>
            <a:ext cx="9144001" cy="61912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152375" tIns="76175" rIns="152375" bIns="76175" anchor="b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4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94"/>
          <p:cNvSpPr txBox="1">
            <a:spLocks noGrp="1"/>
          </p:cNvSpPr>
          <p:nvPr>
            <p:ph type="body" idx="1"/>
          </p:nvPr>
        </p:nvSpPr>
        <p:spPr>
          <a:xfrm>
            <a:off x="381000" y="1411553"/>
            <a:ext cx="8382000" cy="2200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7084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●"/>
              <a:defRPr/>
            </a:lvl1pPr>
            <a:lvl2pPr marL="914400" lvl="1" indent="-35306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Noto Sans Symbols"/>
              <a:buChar char="●"/>
              <a:defRPr/>
            </a:lvl2pPr>
            <a:lvl3pPr marL="1371600" lvl="2" indent="-33528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●"/>
              <a:defRPr/>
            </a:lvl3pPr>
            <a:lvl4pPr marL="1828800" lvl="3" indent="-33528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●"/>
              <a:defRPr/>
            </a:lvl4pPr>
            <a:lvl5pPr marL="2286000" lvl="4" indent="-335279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ALKIN - Prints in GRAYSCALE" type="blank">
  <p:cSld name="BLANK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7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8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98"/>
          <p:cNvSpPr txBox="1"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sz="25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98"/>
          <p:cNvSpPr txBox="1">
            <a:spLocks noGrp="1"/>
          </p:cNvSpPr>
          <p:nvPr>
            <p:ph type="body" idx="2"/>
          </p:nvPr>
        </p:nvSpPr>
        <p:spPr>
          <a:xfrm>
            <a:off x="380999" y="2174875"/>
            <a:ext cx="4114800" cy="1537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74650" algn="l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•"/>
              <a:defRPr sz="2300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3pPr>
            <a:lvl4pPr marL="1828800" lvl="3" indent="-33655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 sz="17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87" name="Google Shape;187;p98"/>
          <p:cNvSpPr txBox="1">
            <a:spLocks noGrp="1"/>
          </p:cNvSpPr>
          <p:nvPr>
            <p:ph type="body" idx="3"/>
          </p:nvPr>
        </p:nvSpPr>
        <p:spPr>
          <a:xfrm>
            <a:off x="4645981" y="1411553"/>
            <a:ext cx="4117019" cy="69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sz="25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98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117974" cy="1537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74650" algn="l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•"/>
              <a:defRPr sz="2300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3pPr>
            <a:lvl4pPr marL="1828800" lvl="3" indent="-33655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 sz="17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9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99"/>
          <p:cNvSpPr txBox="1">
            <a:spLocks noGrp="1"/>
          </p:cNvSpPr>
          <p:nvPr>
            <p:ph type="body" idx="1"/>
          </p:nvPr>
        </p:nvSpPr>
        <p:spPr>
          <a:xfrm>
            <a:off x="381000" y="1411553"/>
            <a:ext cx="4114800" cy="212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92" name="Google Shape;192;p99"/>
          <p:cNvSpPr txBox="1">
            <a:spLocks noGrp="1"/>
          </p:cNvSpPr>
          <p:nvPr>
            <p:ph type="body" idx="2"/>
          </p:nvPr>
        </p:nvSpPr>
        <p:spPr>
          <a:xfrm>
            <a:off x="4648200" y="1411553"/>
            <a:ext cx="4114800" cy="212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2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2"/>
          <p:cNvSpPr txBox="1"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sz="25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" name="Google Shape;19;p52"/>
          <p:cNvSpPr txBox="1">
            <a:spLocks noGrp="1"/>
          </p:cNvSpPr>
          <p:nvPr>
            <p:ph type="body" idx="2"/>
          </p:nvPr>
        </p:nvSpPr>
        <p:spPr>
          <a:xfrm>
            <a:off x="380999" y="2174875"/>
            <a:ext cx="4114800" cy="1537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74650" algn="l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•"/>
              <a:defRPr sz="2300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3pPr>
            <a:lvl4pPr marL="1828800" lvl="3" indent="-33655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 sz="17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0" name="Google Shape;20;p52"/>
          <p:cNvSpPr txBox="1">
            <a:spLocks noGrp="1"/>
          </p:cNvSpPr>
          <p:nvPr>
            <p:ph type="body" idx="3"/>
          </p:nvPr>
        </p:nvSpPr>
        <p:spPr>
          <a:xfrm>
            <a:off x="4645981" y="1411553"/>
            <a:ext cx="4117019" cy="69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sz="25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" name="Google Shape;21;p52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117974" cy="1537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74650" algn="l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•"/>
              <a:defRPr sz="2300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3pPr>
            <a:lvl4pPr marL="1828800" lvl="3" indent="-33655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 sz="17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0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00"/>
          <p:cNvSpPr txBox="1">
            <a:spLocks noGrp="1"/>
          </p:cNvSpPr>
          <p:nvPr>
            <p:ph type="body" idx="1"/>
          </p:nvPr>
        </p:nvSpPr>
        <p:spPr>
          <a:xfrm>
            <a:off x="381000" y="1412875"/>
            <a:ext cx="8382000" cy="221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4318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/>
            </a:lvl2pPr>
            <a:lvl3pPr marL="1371600" lvl="2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3pPr>
            <a:lvl4pPr marL="1828800" lvl="3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4pPr>
            <a:lvl5pPr marL="2286000" lvl="4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1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01"/>
          <p:cNvSpPr txBox="1">
            <a:spLocks noGrp="1"/>
          </p:cNvSpPr>
          <p:nvPr>
            <p:ph type="body" idx="1"/>
          </p:nvPr>
        </p:nvSpPr>
        <p:spPr>
          <a:xfrm>
            <a:off x="381000" y="1411552"/>
            <a:ext cx="8382000" cy="221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4318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/>
            </a:lvl2pPr>
            <a:lvl3pPr marL="1371600" lvl="2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3pPr>
            <a:lvl4pPr marL="1828800" lvl="3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4pPr>
            <a:lvl5pPr marL="2286000" lvl="4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emo, Video etc. &quot;special&quot; slides">
  <p:cSld name="1_Demo, Video etc. &quot;special&quot; slides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2"/>
          <p:cNvSpPr txBox="1"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02"/>
          <p:cNvSpPr txBox="1"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02"/>
          <p:cNvSpPr txBox="1">
            <a:spLocks noGrp="1"/>
          </p:cNvSpPr>
          <p:nvPr>
            <p:ph type="body" idx="2"/>
          </p:nvPr>
        </p:nvSpPr>
        <p:spPr>
          <a:xfrm>
            <a:off x="722049" y="2355850"/>
            <a:ext cx="7690114" cy="138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FE9D4"/>
              </a:buClr>
              <a:buSzPts val="10000"/>
              <a:buFont typeface="Arial"/>
              <a:buNone/>
              <a:defRPr sz="10000" b="1" i="1" u="none" strike="noStrike" cap="none">
                <a:solidFill>
                  <a:srgbClr val="FFE9D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3"/>
          <p:cNvSpPr txBox="1"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03"/>
          <p:cNvSpPr txBox="1"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3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3"/>
          <p:cNvSpPr txBox="1">
            <a:spLocks noGrp="1"/>
          </p:cNvSpPr>
          <p:nvPr>
            <p:ph type="body" idx="1"/>
          </p:nvPr>
        </p:nvSpPr>
        <p:spPr>
          <a:xfrm>
            <a:off x="381000" y="1411553"/>
            <a:ext cx="4114800" cy="212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" name="Google Shape;25;p53"/>
          <p:cNvSpPr txBox="1">
            <a:spLocks noGrp="1"/>
          </p:cNvSpPr>
          <p:nvPr>
            <p:ph type="body" idx="2"/>
          </p:nvPr>
        </p:nvSpPr>
        <p:spPr>
          <a:xfrm>
            <a:off x="4648200" y="1411553"/>
            <a:ext cx="4114800" cy="212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4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4"/>
          <p:cNvSpPr txBox="1">
            <a:spLocks noGrp="1"/>
          </p:cNvSpPr>
          <p:nvPr>
            <p:ph type="body" idx="1"/>
          </p:nvPr>
        </p:nvSpPr>
        <p:spPr>
          <a:xfrm>
            <a:off x="381000" y="1412875"/>
            <a:ext cx="8382000" cy="221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4318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/>
            </a:lvl2pPr>
            <a:lvl3pPr marL="1371600" lvl="2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3pPr>
            <a:lvl4pPr marL="1828800" lvl="3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4pPr>
            <a:lvl5pPr marL="2286000" lvl="4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5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5"/>
          <p:cNvSpPr txBox="1">
            <a:spLocks noGrp="1"/>
          </p:cNvSpPr>
          <p:nvPr>
            <p:ph type="body" idx="1"/>
          </p:nvPr>
        </p:nvSpPr>
        <p:spPr>
          <a:xfrm>
            <a:off x="381000" y="1411552"/>
            <a:ext cx="8382000" cy="221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4318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/>
            </a:lvl2pPr>
            <a:lvl3pPr marL="1371600" lvl="2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3pPr>
            <a:lvl4pPr marL="1828800" lvl="3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4pPr>
            <a:lvl5pPr marL="2286000" lvl="4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4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4"/>
          <p:cNvSpPr txBox="1">
            <a:spLocks noGrp="1"/>
          </p:cNvSpPr>
          <p:nvPr>
            <p:ph type="body" idx="1"/>
          </p:nvPr>
        </p:nvSpPr>
        <p:spPr>
          <a:xfrm>
            <a:off x="381000" y="1412875"/>
            <a:ext cx="8382000" cy="221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4318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/>
            </a:lvl2pPr>
            <a:lvl3pPr marL="1371600" lvl="2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3pPr>
            <a:lvl4pPr marL="1828800" lvl="3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4pPr>
            <a:lvl5pPr marL="2286000" lvl="4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image" Target="../media/image6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image" Target="../media/image4.jp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3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image" Target="../media/image5.jp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heme" Target="../theme/theme8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39"/>
          <p:cNvSpPr txBox="1">
            <a:spLocks noGrp="1"/>
          </p:cNvSpPr>
          <p:nvPr>
            <p:ph type="body" idx="1"/>
          </p:nvPr>
        </p:nvSpPr>
        <p:spPr>
          <a:xfrm>
            <a:off x="381000" y="1412875"/>
            <a:ext cx="8382000" cy="213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" name="Google Shape;8;p39" descr="bottombar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6299200"/>
            <a:ext cx="9144000" cy="55721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slow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1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FFFF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Google Shape;167;p91"/>
          <p:cNvSpPr txBox="1">
            <a:spLocks noGrp="1"/>
          </p:cNvSpPr>
          <p:nvPr>
            <p:ph type="body" idx="1"/>
          </p:nvPr>
        </p:nvSpPr>
        <p:spPr>
          <a:xfrm>
            <a:off x="381000" y="1412875"/>
            <a:ext cx="8382000" cy="213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ransition spd="slow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2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2"/>
          <p:cNvSpPr txBox="1">
            <a:spLocks noGrp="1"/>
          </p:cNvSpPr>
          <p:nvPr>
            <p:ph type="body" idx="1"/>
          </p:nvPr>
        </p:nvSpPr>
        <p:spPr>
          <a:xfrm>
            <a:off x="381000" y="1412875"/>
            <a:ext cx="8382000" cy="213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5" name="Google Shape;35;p42" descr="bottombar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299200"/>
            <a:ext cx="9144000" cy="55721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transition spd="slow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46" descr="bottombar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299200"/>
            <a:ext cx="9144000" cy="557212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46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46"/>
          <p:cNvSpPr txBox="1">
            <a:spLocks noGrp="1"/>
          </p:cNvSpPr>
          <p:nvPr>
            <p:ph type="body" idx="1"/>
          </p:nvPr>
        </p:nvSpPr>
        <p:spPr>
          <a:xfrm>
            <a:off x="381000" y="1412875"/>
            <a:ext cx="8382000" cy="213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46"/>
          <p:cNvSpPr txBox="1">
            <a:spLocks noGrp="1"/>
          </p:cNvSpPr>
          <p:nvPr>
            <p:ph type="sldNum" idx="12"/>
          </p:nvPr>
        </p:nvSpPr>
        <p:spPr>
          <a:xfrm>
            <a:off x="6858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transition spd="slow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41"/>
          <p:cNvSpPr txBox="1">
            <a:spLocks noGrp="1"/>
          </p:cNvSpPr>
          <p:nvPr>
            <p:ph type="body" idx="1"/>
          </p:nvPr>
        </p:nvSpPr>
        <p:spPr>
          <a:xfrm>
            <a:off x="381000" y="1412875"/>
            <a:ext cx="8382000" cy="213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2" name="Google Shape;52;p41" descr="bottombar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6299200"/>
            <a:ext cx="9144000" cy="55721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ransition spd="slow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63" descr="white rectangle.png"/>
          <p:cNvPicPr preferRelativeResize="0"/>
          <p:nvPr/>
        </p:nvPicPr>
        <p:blipFill rotWithShape="1">
          <a:blip r:embed="rId4">
            <a:alphaModFix/>
          </a:blip>
          <a:srcRect b="10451"/>
          <a:stretch/>
        </p:blipFill>
        <p:spPr>
          <a:xfrm>
            <a:off x="0" y="1300162"/>
            <a:ext cx="9144000" cy="555783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63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00582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63"/>
          <p:cNvSpPr txBox="1">
            <a:spLocks noGrp="1"/>
          </p:cNvSpPr>
          <p:nvPr>
            <p:ph type="body" idx="1"/>
          </p:nvPr>
        </p:nvSpPr>
        <p:spPr>
          <a:xfrm>
            <a:off x="722312" y="1905000"/>
            <a:ext cx="8040687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transition spd="slow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5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FFFF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65"/>
          <p:cNvSpPr txBox="1">
            <a:spLocks noGrp="1"/>
          </p:cNvSpPr>
          <p:nvPr>
            <p:ph type="body" idx="1"/>
          </p:nvPr>
        </p:nvSpPr>
        <p:spPr>
          <a:xfrm>
            <a:off x="381000" y="1412875"/>
            <a:ext cx="8382000" cy="213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ransition spd="slow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76" descr="white rectangle.png"/>
          <p:cNvPicPr preferRelativeResize="0"/>
          <p:nvPr/>
        </p:nvPicPr>
        <p:blipFill rotWithShape="1">
          <a:blip r:embed="rId4">
            <a:alphaModFix/>
          </a:blip>
          <a:srcRect b="10451"/>
          <a:stretch/>
        </p:blipFill>
        <p:spPr>
          <a:xfrm>
            <a:off x="0" y="1300162"/>
            <a:ext cx="9144000" cy="555783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76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FFFF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76"/>
          <p:cNvSpPr txBox="1">
            <a:spLocks noGrp="1"/>
          </p:cNvSpPr>
          <p:nvPr>
            <p:ph type="body" idx="1"/>
          </p:nvPr>
        </p:nvSpPr>
        <p:spPr>
          <a:xfrm>
            <a:off x="722312" y="1905000"/>
            <a:ext cx="8040687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</p:sldLayoutIdLst>
  <p:transition spd="slow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8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FFFF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78"/>
          <p:cNvSpPr txBox="1">
            <a:spLocks noGrp="1"/>
          </p:cNvSpPr>
          <p:nvPr>
            <p:ph type="body" idx="1"/>
          </p:nvPr>
        </p:nvSpPr>
        <p:spPr>
          <a:xfrm>
            <a:off x="381000" y="1412875"/>
            <a:ext cx="8382000" cy="213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</p:sldLayoutIdLst>
  <p:transition spd="slow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89" descr="white rectangle.png"/>
          <p:cNvPicPr preferRelativeResize="0"/>
          <p:nvPr/>
        </p:nvPicPr>
        <p:blipFill rotWithShape="1">
          <a:blip r:embed="rId4">
            <a:alphaModFix/>
          </a:blip>
          <a:srcRect b="10451"/>
          <a:stretch/>
        </p:blipFill>
        <p:spPr>
          <a:xfrm>
            <a:off x="0" y="1300162"/>
            <a:ext cx="9144000" cy="555783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89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rgbClr val="FFFF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89"/>
          <p:cNvSpPr txBox="1">
            <a:spLocks noGrp="1"/>
          </p:cNvSpPr>
          <p:nvPr>
            <p:ph type="body" idx="1"/>
          </p:nvPr>
        </p:nvSpPr>
        <p:spPr>
          <a:xfrm>
            <a:off x="722312" y="1905000"/>
            <a:ext cx="8040687" cy="2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</p:sldLayoutIdLst>
  <p:transition spd="slow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730250" y="1905000"/>
            <a:ext cx="7681912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5400"/>
              <a:buFont typeface="Times"/>
              <a:buNone/>
            </a:pPr>
            <a:r>
              <a:rPr lang="en-US" sz="5400" b="0" i="0" u="none" dirty="0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Lecture 1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subTitle" idx="1"/>
          </p:nvPr>
        </p:nvSpPr>
        <p:spPr>
          <a:xfrm>
            <a:off x="730250" y="4344987"/>
            <a:ext cx="768191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None/>
            </a:pPr>
            <a:r>
              <a:rPr lang="en-US" sz="3200" b="1" i="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Database Environment</a:t>
            </a:r>
            <a:endParaRPr/>
          </a:p>
        </p:txBody>
      </p:sp>
      <p:sp>
        <p:nvSpPr>
          <p:cNvPr id="212" name="Google Shape;212;p1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cxnSp>
        <p:nvCxnSpPr>
          <p:cNvPr id="213" name="Google Shape;213;p1"/>
          <p:cNvCxnSpPr/>
          <p:nvPr/>
        </p:nvCxnSpPr>
        <p:spPr>
          <a:xfrm>
            <a:off x="26987" y="3429000"/>
            <a:ext cx="7974012" cy="0"/>
          </a:xfrm>
          <a:prstGeom prst="straightConnector1">
            <a:avLst/>
          </a:prstGeom>
          <a:noFill/>
          <a:ln w="50800" cap="flat" cmpd="sng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0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lang="en-US" sz="4800" b="1" i="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Data Independence</a:t>
            </a:r>
            <a:endParaRPr/>
          </a:p>
        </p:txBody>
      </p:sp>
      <p:sp>
        <p:nvSpPr>
          <p:cNvPr id="283" name="Google Shape;283;p10"/>
          <p:cNvSpPr txBox="1">
            <a:spLocks noGrp="1"/>
          </p:cNvSpPr>
          <p:nvPr>
            <p:ph type="body" idx="1"/>
          </p:nvPr>
        </p:nvSpPr>
        <p:spPr>
          <a:xfrm>
            <a:off x="533400" y="1484312"/>
            <a:ext cx="772795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96875" marR="0" lvl="0" indent="-3968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Logical Data Independence</a:t>
            </a:r>
            <a:endParaRPr/>
          </a:p>
          <a:p>
            <a:pPr marL="914400" marR="0" lvl="1" indent="-3968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Refers to immunity of external schemas to changes in conceptual schema.</a:t>
            </a:r>
            <a:endParaRPr/>
          </a:p>
          <a:p>
            <a:pPr marL="914400" marR="0" lvl="1" indent="-3968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Conceptual schema changes (e.g. addition/removal of entities).</a:t>
            </a:r>
            <a:endParaRPr/>
          </a:p>
          <a:p>
            <a:pPr marL="914400" marR="0" lvl="1" indent="-3968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Should not require changes to external schema or rewrites of application programs. </a:t>
            </a:r>
            <a:endParaRPr/>
          </a:p>
        </p:txBody>
      </p:sp>
      <p:sp>
        <p:nvSpPr>
          <p:cNvPr id="284" name="Google Shape;284;p10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285" name="Google Shape;285;p10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lang="en-US" sz="4800" b="1" i="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Data Independence</a:t>
            </a:r>
            <a:endParaRPr/>
          </a:p>
        </p:txBody>
      </p:sp>
      <p:sp>
        <p:nvSpPr>
          <p:cNvPr id="291" name="Google Shape;291;p11"/>
          <p:cNvSpPr txBox="1">
            <a:spLocks noGrp="1"/>
          </p:cNvSpPr>
          <p:nvPr>
            <p:ph type="body" idx="1"/>
          </p:nvPr>
        </p:nvSpPr>
        <p:spPr>
          <a:xfrm>
            <a:off x="533400" y="1484312"/>
            <a:ext cx="792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96875" marR="0" lvl="0" indent="-3968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Physical Data Independence</a:t>
            </a:r>
            <a:endParaRPr/>
          </a:p>
          <a:p>
            <a:pPr marL="914400" marR="0" lvl="1" indent="-3968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Refers to immunity of conceptual schema to changes in the internal schema.</a:t>
            </a:r>
            <a:endParaRPr/>
          </a:p>
          <a:p>
            <a:pPr marL="914400" marR="0" lvl="1" indent="-3968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Internal schema changes (e.g. using different file organizations, storage structures/devices).</a:t>
            </a:r>
            <a:endParaRPr/>
          </a:p>
          <a:p>
            <a:pPr marL="914400" marR="0" lvl="1" indent="-3968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Should not require change to conceptual or external schemas.</a:t>
            </a:r>
            <a:endParaRPr/>
          </a:p>
        </p:txBody>
      </p:sp>
      <p:sp>
        <p:nvSpPr>
          <p:cNvPr id="292" name="Google Shape;292;p11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293" name="Google Shape;293;p11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2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lang="en-US" sz="4800" b="1" i="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Data Independence and the ANSI-SPARC Three-Level Architecture</a:t>
            </a:r>
            <a:endParaRPr/>
          </a:p>
        </p:txBody>
      </p:sp>
      <p:pic>
        <p:nvPicPr>
          <p:cNvPr id="299" name="Google Shape;299;p12" descr="C02NF0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39750" y="1844675"/>
            <a:ext cx="7993062" cy="4103687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2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301" name="Google Shape;301;p12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/>
          </a:p>
        </p:txBody>
      </p:sp>
    </p:spTree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3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lang="en-US" sz="4800" b="1" i="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Database Languages</a:t>
            </a:r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body" idx="1"/>
          </p:nvPr>
        </p:nvSpPr>
        <p:spPr>
          <a:xfrm>
            <a:off x="609600" y="1484312"/>
            <a:ext cx="772795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96875" marR="0" lvl="0" indent="-3968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Data Definition Language (DDL)</a:t>
            </a:r>
            <a:endParaRPr/>
          </a:p>
          <a:p>
            <a:pPr marL="914400" marR="0" lvl="1" indent="-3968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Allows the DBA or user to describe and name entities, attributes, and relationships required for the application</a:t>
            </a:r>
            <a:endParaRPr/>
          </a:p>
          <a:p>
            <a:pPr marL="914400" marR="0" lvl="1" indent="-3968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plus any associated integrity and security constraints. </a:t>
            </a:r>
            <a:endParaRPr/>
          </a:p>
        </p:txBody>
      </p:sp>
      <p:sp>
        <p:nvSpPr>
          <p:cNvPr id="308" name="Google Shape;308;p13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309" name="Google Shape;309;p13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4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lang="en-US" sz="4800" b="1" i="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Database Languages</a:t>
            </a:r>
            <a:endParaRPr/>
          </a:p>
        </p:txBody>
      </p:sp>
      <p:sp>
        <p:nvSpPr>
          <p:cNvPr id="315" name="Google Shape;315;p14"/>
          <p:cNvSpPr txBox="1">
            <a:spLocks noGrp="1"/>
          </p:cNvSpPr>
          <p:nvPr>
            <p:ph type="body" idx="1"/>
          </p:nvPr>
        </p:nvSpPr>
        <p:spPr>
          <a:xfrm>
            <a:off x="609600" y="1412875"/>
            <a:ext cx="7727950" cy="463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96875" marR="0" lvl="0" indent="-3968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Data Manipulation Language (DML)</a:t>
            </a:r>
            <a:endParaRPr/>
          </a:p>
          <a:p>
            <a:pPr marL="914400" marR="0" lvl="1" indent="-3968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Provides basic data manipulation operations on data held in the database.</a:t>
            </a:r>
            <a:endParaRPr/>
          </a:p>
          <a:p>
            <a:pPr marL="396875" marR="0" lvl="0" indent="-39687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Procedural DML </a:t>
            </a:r>
            <a:endParaRPr/>
          </a:p>
          <a:p>
            <a:pPr marL="914400" marR="0" lvl="1" indent="-3968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allows user to tell system exactly how to manipulate data.</a:t>
            </a:r>
            <a:endParaRPr/>
          </a:p>
          <a:p>
            <a:pPr marL="396875" marR="0" lvl="0" indent="-39687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Non-Procedural DML </a:t>
            </a:r>
            <a:endParaRPr/>
          </a:p>
          <a:p>
            <a:pPr marL="914400" marR="0" lvl="1" indent="-3968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allows user to state what data is needed rather than how it is to be retrieved.</a:t>
            </a:r>
            <a:endParaRPr/>
          </a:p>
          <a:p>
            <a:pPr marL="396875" marR="0" lvl="0" indent="-39687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Fourth Generation Languages (4GLs)</a:t>
            </a:r>
            <a:endParaRPr/>
          </a:p>
        </p:txBody>
      </p:sp>
      <p:sp>
        <p:nvSpPr>
          <p:cNvPr id="316" name="Google Shape;316;p14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317" name="Google Shape;317;p14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lang="en-US" sz="4800" b="1" i="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Data Model</a:t>
            </a:r>
            <a:endParaRPr/>
          </a:p>
        </p:txBody>
      </p:sp>
      <p:sp>
        <p:nvSpPr>
          <p:cNvPr id="323" name="Google Shape;323;p15"/>
          <p:cNvSpPr txBox="1">
            <a:spLocks noGrp="1"/>
          </p:cNvSpPr>
          <p:nvPr>
            <p:ph type="body" idx="1"/>
          </p:nvPr>
        </p:nvSpPr>
        <p:spPr>
          <a:xfrm>
            <a:off x="609600" y="1484312"/>
            <a:ext cx="772795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96875" marR="0" lvl="0" indent="-3968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Integrated collection of concepts for describing data, relationships between data, and constraints on the data in an organization.</a:t>
            </a:r>
            <a:endParaRPr/>
          </a:p>
          <a:p>
            <a:pPr marL="396875" marR="0" lvl="0" indent="-19367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96875" marR="0" lvl="0" indent="-39687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Data Model comprises:</a:t>
            </a:r>
            <a:endParaRPr/>
          </a:p>
          <a:p>
            <a:pPr marL="914400" marR="0" lvl="1" indent="-3968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 structural part;</a:t>
            </a:r>
            <a:endParaRPr/>
          </a:p>
          <a:p>
            <a:pPr marL="914400" marR="0" lvl="1" indent="-3968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 manipulative part;</a:t>
            </a:r>
            <a:endParaRPr/>
          </a:p>
          <a:p>
            <a:pPr marL="914400" marR="0" lvl="1" indent="-3968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possibly a set of integrity rules.</a:t>
            </a:r>
            <a:endParaRPr/>
          </a:p>
        </p:txBody>
      </p:sp>
      <p:sp>
        <p:nvSpPr>
          <p:cNvPr id="324" name="Google Shape;324;p15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325" name="Google Shape;325;p15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6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lang="en-US" sz="4800" b="1" i="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Data Model</a:t>
            </a:r>
            <a:endParaRPr/>
          </a:p>
        </p:txBody>
      </p:sp>
      <p:sp>
        <p:nvSpPr>
          <p:cNvPr id="331" name="Google Shape;331;p16"/>
          <p:cNvSpPr txBox="1">
            <a:spLocks noGrp="1"/>
          </p:cNvSpPr>
          <p:nvPr>
            <p:ph type="body" idx="1"/>
          </p:nvPr>
        </p:nvSpPr>
        <p:spPr>
          <a:xfrm>
            <a:off x="609600" y="1484312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96875" marR="0" lvl="0" indent="-3968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Purpose</a:t>
            </a:r>
            <a:endParaRPr/>
          </a:p>
          <a:p>
            <a:pPr marL="914400" marR="0" lvl="1" indent="-3968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To represent data in an understandable way.</a:t>
            </a:r>
            <a:endParaRPr/>
          </a:p>
          <a:p>
            <a:pPr marL="914400" marR="0" lvl="1" indent="-2190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96875" marR="0" lvl="0" indent="-39687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Categories of data models include:</a:t>
            </a:r>
            <a:endParaRPr/>
          </a:p>
          <a:p>
            <a:pPr marL="914400" marR="0" lvl="1" indent="-3968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Object-based</a:t>
            </a:r>
            <a:endParaRPr/>
          </a:p>
          <a:p>
            <a:pPr marL="914400" marR="0" lvl="1" indent="-3968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Record-based</a:t>
            </a:r>
            <a:endParaRPr/>
          </a:p>
          <a:p>
            <a:pPr marL="914400" marR="0" lvl="1" indent="-3968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Physical.</a:t>
            </a:r>
            <a:endParaRPr/>
          </a:p>
        </p:txBody>
      </p:sp>
      <p:sp>
        <p:nvSpPr>
          <p:cNvPr id="332" name="Google Shape;332;p16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333" name="Google Shape;333;p16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7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lang="en-US" sz="4800" b="1" i="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Data Models</a:t>
            </a:r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body" idx="1"/>
          </p:nvPr>
        </p:nvSpPr>
        <p:spPr>
          <a:xfrm>
            <a:off x="609600" y="1412875"/>
            <a:ext cx="7727950" cy="470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96875" marR="0" lvl="0" indent="-39687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Object-Based Data Models</a:t>
            </a:r>
            <a:endParaRPr/>
          </a:p>
          <a:p>
            <a:pPr marL="914400" marR="0" lvl="1" indent="-39687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Entity-Relationship</a:t>
            </a:r>
            <a:endParaRPr/>
          </a:p>
          <a:p>
            <a:pPr marL="914400" marR="0" lvl="1" indent="-39687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Semantic</a:t>
            </a:r>
            <a:endParaRPr/>
          </a:p>
          <a:p>
            <a:pPr marL="914400" marR="0" lvl="1" indent="-39687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Functional</a:t>
            </a:r>
            <a:endParaRPr/>
          </a:p>
          <a:p>
            <a:pPr marL="914400" marR="0" lvl="1" indent="-39687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Object-Oriented.</a:t>
            </a:r>
            <a:endParaRPr/>
          </a:p>
          <a:p>
            <a:pPr marL="396875" marR="0" lvl="0" indent="-396875" algn="just" rtl="0">
              <a:lnSpc>
                <a:spcPct val="14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Record-Based Data Models</a:t>
            </a:r>
            <a:endParaRPr/>
          </a:p>
          <a:p>
            <a:pPr marL="914400" marR="0" lvl="1" indent="-396875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Relational Data Model</a:t>
            </a:r>
            <a:endParaRPr/>
          </a:p>
          <a:p>
            <a:pPr marL="914400" marR="0" lvl="1" indent="-396875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Network Data Model</a:t>
            </a:r>
            <a:endParaRPr/>
          </a:p>
          <a:p>
            <a:pPr marL="914400" marR="0" lvl="1" indent="-396875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Hierarchical Data Model.</a:t>
            </a:r>
            <a:endParaRPr/>
          </a:p>
          <a:p>
            <a:pPr marL="396875" marR="0" lvl="0" indent="-396875" algn="just" rtl="0">
              <a:lnSpc>
                <a:spcPct val="14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Physical Data Models</a:t>
            </a:r>
            <a:endParaRPr/>
          </a:p>
        </p:txBody>
      </p:sp>
      <p:sp>
        <p:nvSpPr>
          <p:cNvPr id="340" name="Google Shape;340;p17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341" name="Google Shape;341;p17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8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lang="en-US" sz="4800" b="1" i="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Relational Data Model</a:t>
            </a:r>
            <a:endParaRPr/>
          </a:p>
        </p:txBody>
      </p:sp>
      <p:pic>
        <p:nvPicPr>
          <p:cNvPr id="347" name="Google Shape;347;p18" descr="C02NF0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27087" y="1196975"/>
            <a:ext cx="5832475" cy="4692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18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349" name="Google Shape;349;p18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/>
          </a:p>
        </p:txBody>
      </p:sp>
    </p:spTree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9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lang="en-US" sz="4800" b="1" i="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Network Data Model</a:t>
            </a:r>
            <a:endParaRPr/>
          </a:p>
        </p:txBody>
      </p:sp>
      <p:pic>
        <p:nvPicPr>
          <p:cNvPr id="355" name="Google Shape;355;p19" descr="C02NF0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95287" y="1628775"/>
            <a:ext cx="8208962" cy="3529012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19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357" name="Google Shape;357;p19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/>
          </a:p>
        </p:txBody>
      </p:sp>
    </p:spTree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lang="en-US" sz="4800" b="1" i="0" u="none" dirty="0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Lecture 1 - Objectives</a:t>
            </a: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96875" marR="0" lvl="0" indent="-3968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"/>
              <a:buChar char="•"/>
            </a:pPr>
            <a:r>
              <a:rPr lang="en-US" sz="27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Purpose of three-level database architecture.</a:t>
            </a:r>
            <a:endParaRPr/>
          </a:p>
          <a:p>
            <a:pPr marL="396875" marR="0" lvl="0" indent="-396875" algn="l" rtl="0">
              <a:lnSpc>
                <a:spcPct val="12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"/>
              <a:buChar char="•"/>
            </a:pPr>
            <a:r>
              <a:rPr lang="en-US" sz="27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Contents of external, conceptual, and internal levels.</a:t>
            </a:r>
            <a:endParaRPr/>
          </a:p>
          <a:p>
            <a:pPr marL="396875" marR="0" lvl="0" indent="-396875" algn="l" rtl="0">
              <a:lnSpc>
                <a:spcPct val="12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"/>
              <a:buChar char="•"/>
            </a:pPr>
            <a:r>
              <a:rPr lang="en-US" sz="27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Purpose of external/conceptual and  conceptual/internal mappings.</a:t>
            </a:r>
            <a:endParaRPr/>
          </a:p>
          <a:p>
            <a:pPr marL="396875" marR="0" lvl="0" indent="-396875" algn="l" rtl="0">
              <a:lnSpc>
                <a:spcPct val="12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"/>
              <a:buChar char="•"/>
            </a:pPr>
            <a:r>
              <a:rPr lang="en-US" sz="27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Meaning of logical and physical data independence.</a:t>
            </a:r>
            <a:endParaRPr/>
          </a:p>
          <a:p>
            <a:pPr marL="396875" marR="0" lvl="0" indent="-396875" algn="l" rtl="0">
              <a:lnSpc>
                <a:spcPct val="12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"/>
              <a:buChar char="•"/>
            </a:pPr>
            <a:r>
              <a:rPr lang="en-US" sz="27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Distinction between DDL and DML.</a:t>
            </a:r>
            <a:endParaRPr/>
          </a:p>
          <a:p>
            <a:pPr marL="396875" marR="0" lvl="0" indent="-396875" algn="l" rtl="0">
              <a:lnSpc>
                <a:spcPct val="12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"/>
              <a:buChar char="•"/>
            </a:pPr>
            <a:r>
              <a:rPr lang="en-US" sz="27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 classification of data models.</a:t>
            </a:r>
            <a:endParaRPr/>
          </a:p>
        </p:txBody>
      </p:sp>
      <p:sp>
        <p:nvSpPr>
          <p:cNvPr id="220" name="Google Shape;220;p2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221" name="Google Shape;221;p2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0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lang="en-US" sz="4800" b="1" i="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Hierarchical Data Model</a:t>
            </a:r>
            <a:endParaRPr/>
          </a:p>
        </p:txBody>
      </p:sp>
      <p:pic>
        <p:nvPicPr>
          <p:cNvPr id="363" name="Google Shape;363;p20" descr="C02NF0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8312" y="1484312"/>
            <a:ext cx="7920037" cy="432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0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365" name="Google Shape;365;p20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/>
          </a:p>
        </p:txBody>
      </p:sp>
    </p:spTree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1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lang="en-US" sz="4800" b="1" i="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Conceptual Modeling</a:t>
            </a:r>
            <a:endParaRPr/>
          </a:p>
        </p:txBody>
      </p:sp>
      <p:sp>
        <p:nvSpPr>
          <p:cNvPr id="371" name="Google Shape;371;p21"/>
          <p:cNvSpPr txBox="1">
            <a:spLocks noGrp="1"/>
          </p:cNvSpPr>
          <p:nvPr>
            <p:ph type="body" idx="1"/>
          </p:nvPr>
        </p:nvSpPr>
        <p:spPr>
          <a:xfrm>
            <a:off x="609600" y="1412875"/>
            <a:ext cx="7848600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96875" marR="0" lvl="0" indent="-3968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Conceptual schema is the core of a system supporting all user views.</a:t>
            </a:r>
            <a:endParaRPr/>
          </a:p>
          <a:p>
            <a:pPr marL="396875" marR="0" lvl="0" indent="-39687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Should be complete and accurate representation of an organization’s data requirements.</a:t>
            </a:r>
            <a:endParaRPr/>
          </a:p>
          <a:p>
            <a:pPr marL="396875" marR="0" lvl="0" indent="-193675" algn="l" rtl="0">
              <a:lnSpc>
                <a:spcPct val="3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96875" marR="0" lvl="0" indent="-39687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Conceptual modeling is process of developing a model of information use that is independent of implementation details.</a:t>
            </a:r>
            <a:endParaRPr/>
          </a:p>
          <a:p>
            <a:pPr marL="396875" marR="0" lvl="0" indent="-39687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Result is a conceptual data model.</a:t>
            </a:r>
            <a:endParaRPr/>
          </a:p>
        </p:txBody>
      </p:sp>
      <p:sp>
        <p:nvSpPr>
          <p:cNvPr id="372" name="Google Shape;372;p21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373" name="Google Shape;373;p21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lang="en-US" sz="4800" b="1" i="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Functions of a DBMS</a:t>
            </a:r>
            <a:endParaRPr/>
          </a:p>
        </p:txBody>
      </p:sp>
      <p:sp>
        <p:nvSpPr>
          <p:cNvPr id="379" name="Google Shape;379;p22"/>
          <p:cNvSpPr txBox="1">
            <a:spLocks noGrp="1"/>
          </p:cNvSpPr>
          <p:nvPr>
            <p:ph type="body" idx="1"/>
          </p:nvPr>
        </p:nvSpPr>
        <p:spPr>
          <a:xfrm>
            <a:off x="609600" y="1412875"/>
            <a:ext cx="7727950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96875" marR="0" lvl="0" indent="-3968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Data Storage, Retrieval, and Update.</a:t>
            </a:r>
            <a:endParaRPr/>
          </a:p>
          <a:p>
            <a:pPr marL="396875" marR="0" lvl="0" indent="-19367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96875" marR="0" lvl="0" indent="-39687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 User-Accessible Catalog.</a:t>
            </a:r>
            <a:endParaRPr/>
          </a:p>
          <a:p>
            <a:pPr marL="396875" marR="0" lvl="0" indent="-19367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96875" marR="0" lvl="0" indent="-396875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Transaction Support.</a:t>
            </a:r>
            <a:endParaRPr/>
          </a:p>
          <a:p>
            <a:pPr marL="396875" marR="0" lvl="0" indent="-193675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96875" marR="0" lvl="0" indent="-396875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Concurrency Control Services.</a:t>
            </a:r>
            <a:endParaRPr/>
          </a:p>
          <a:p>
            <a:pPr marL="396875" marR="0" lvl="0" indent="-193675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96875" marR="0" lvl="0" indent="-396875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Recovery Services.</a:t>
            </a:r>
            <a:endParaRPr/>
          </a:p>
        </p:txBody>
      </p:sp>
      <p:sp>
        <p:nvSpPr>
          <p:cNvPr id="380" name="Google Shape;380;p22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381" name="Google Shape;381;p22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lang="en-US" sz="4800" b="1" i="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Functions of a DBMS</a:t>
            </a:r>
            <a:endParaRPr/>
          </a:p>
        </p:txBody>
      </p:sp>
      <p:sp>
        <p:nvSpPr>
          <p:cNvPr id="387" name="Google Shape;387;p23"/>
          <p:cNvSpPr txBox="1">
            <a:spLocks noGrp="1"/>
          </p:cNvSpPr>
          <p:nvPr>
            <p:ph type="body" idx="1"/>
          </p:nvPr>
        </p:nvSpPr>
        <p:spPr>
          <a:xfrm>
            <a:off x="609600" y="1412875"/>
            <a:ext cx="7727950" cy="475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96875" marR="0" lvl="0" indent="-39687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Authorization Services.</a:t>
            </a:r>
            <a:endParaRPr/>
          </a:p>
          <a:p>
            <a:pPr marL="396875" marR="0" lvl="0" indent="-193675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96875" marR="0" lvl="0" indent="-396875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Support for Data Communication.</a:t>
            </a:r>
            <a:endParaRPr/>
          </a:p>
          <a:p>
            <a:pPr marL="396875" marR="0" lvl="0" indent="-193675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96875" marR="0" lvl="0" indent="-396875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Integrity Services.</a:t>
            </a:r>
            <a:endParaRPr/>
          </a:p>
          <a:p>
            <a:pPr marL="396875" marR="0" lvl="0" indent="-193675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96875" marR="0" lvl="0" indent="-396875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Services to Promote Data Independence.</a:t>
            </a:r>
            <a:endParaRPr/>
          </a:p>
          <a:p>
            <a:pPr marL="396875" marR="0" lvl="0" indent="-193675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96875" marR="0" lvl="0" indent="-396875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Utility Services.</a:t>
            </a:r>
            <a:endParaRPr/>
          </a:p>
        </p:txBody>
      </p:sp>
      <p:sp>
        <p:nvSpPr>
          <p:cNvPr id="388" name="Google Shape;388;p23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389" name="Google Shape;389;p23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lang="en-US" sz="4800" b="1" i="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System Catalog</a:t>
            </a:r>
            <a:endParaRPr/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468312" y="1125537"/>
            <a:ext cx="7727950" cy="456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96875" marR="0" lvl="0" indent="-3968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Repository of information (metadata) describing the data in the database.</a:t>
            </a:r>
            <a:endParaRPr/>
          </a:p>
          <a:p>
            <a:pPr marL="396875" marR="0" lvl="0" indent="-39687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One of the fundamental components of DBMS.</a:t>
            </a:r>
            <a:endParaRPr/>
          </a:p>
          <a:p>
            <a:pPr marL="396875" marR="0" lvl="0" indent="-39687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Typically stores:</a:t>
            </a:r>
            <a:endParaRPr/>
          </a:p>
          <a:p>
            <a:pPr marL="914400" marR="0" lvl="1" indent="-39687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names, types, and sizes of data items;</a:t>
            </a:r>
            <a:endParaRPr/>
          </a:p>
          <a:p>
            <a:pPr marL="914400" marR="0" lvl="1" indent="-39687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constraints on the data;</a:t>
            </a:r>
            <a:endParaRPr/>
          </a:p>
          <a:p>
            <a:pPr marL="914400" marR="0" lvl="1" indent="-39687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names of authorized users;</a:t>
            </a:r>
            <a:endParaRPr/>
          </a:p>
          <a:p>
            <a:pPr marL="914400" marR="0" lvl="1" indent="-39687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data items accessible by a user and the type of access;</a:t>
            </a:r>
            <a:endParaRPr/>
          </a:p>
          <a:p>
            <a:pPr marL="914400" marR="0" lvl="1" indent="-39687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usage statistics.</a:t>
            </a:r>
            <a:endParaRPr/>
          </a:p>
        </p:txBody>
      </p:sp>
      <p:sp>
        <p:nvSpPr>
          <p:cNvPr id="396" name="Google Shape;396;p24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397" name="Google Shape;397;p24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5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lang="en-US" sz="4800" b="1" i="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Components of a DBMS</a:t>
            </a:r>
            <a:endParaRPr/>
          </a:p>
        </p:txBody>
      </p:sp>
      <p:pic>
        <p:nvPicPr>
          <p:cNvPr id="403" name="Google Shape;403;p25" descr="C02NF0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92275" y="1196975"/>
            <a:ext cx="5327650" cy="4881562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5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405" name="Google Shape;405;p25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/>
          </a:p>
        </p:txBody>
      </p:sp>
    </p:spTree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6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65505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lang="en-US" sz="4800" b="1" i="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Components of Database Manager</a:t>
            </a:r>
            <a:endParaRPr/>
          </a:p>
        </p:txBody>
      </p:sp>
      <p:pic>
        <p:nvPicPr>
          <p:cNvPr id="411" name="Google Shape;411;p26" descr="C02NF0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47812" y="1125537"/>
            <a:ext cx="4895850" cy="503872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6"/>
          <p:cNvSpPr txBox="1"/>
          <p:nvPr/>
        </p:nvSpPr>
        <p:spPr>
          <a:xfrm>
            <a:off x="3124200" y="6467475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413" name="Google Shape;413;p26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/>
          </a:p>
        </p:txBody>
      </p:sp>
    </p:spTree>
  </p:cSld>
  <p:clrMapOvr>
    <a:masterClrMapping/>
  </p:clrMapOvr>
  <p:transition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lang="en-US" sz="4800" b="1" i="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Multi-User DBMS Architectures</a:t>
            </a:r>
            <a:endParaRPr/>
          </a:p>
        </p:txBody>
      </p:sp>
      <p:sp>
        <p:nvSpPr>
          <p:cNvPr id="419" name="Google Shape;419;p27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772795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96875" marR="0" lvl="0" indent="-39687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Teleprocessing</a:t>
            </a:r>
            <a:endParaRPr/>
          </a:p>
          <a:p>
            <a:pPr marL="396875" marR="0" lvl="0" indent="-193675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96875" marR="0" lvl="0" indent="-396875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File-server</a:t>
            </a:r>
            <a:endParaRPr/>
          </a:p>
          <a:p>
            <a:pPr marL="396875" marR="0" lvl="0" indent="-193675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96875" marR="0" lvl="0" indent="-396875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Client-server</a:t>
            </a:r>
            <a:endParaRPr/>
          </a:p>
        </p:txBody>
      </p:sp>
      <p:sp>
        <p:nvSpPr>
          <p:cNvPr id="420" name="Google Shape;420;p27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421" name="Google Shape;421;p27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8"/>
          <p:cNvSpPr txBox="1">
            <a:spLocks noGrp="1"/>
          </p:cNvSpPr>
          <p:nvPr>
            <p:ph type="title"/>
          </p:nvPr>
        </p:nvSpPr>
        <p:spPr>
          <a:xfrm>
            <a:off x="381000" y="266700"/>
            <a:ext cx="77724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lang="en-US" sz="4800" b="1" i="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Teleprocessing</a:t>
            </a:r>
            <a:endParaRPr/>
          </a:p>
        </p:txBody>
      </p:sp>
      <p:sp>
        <p:nvSpPr>
          <p:cNvPr id="427" name="Google Shape;427;p28"/>
          <p:cNvSpPr txBox="1">
            <a:spLocks noGrp="1"/>
          </p:cNvSpPr>
          <p:nvPr>
            <p:ph type="body" idx="1"/>
          </p:nvPr>
        </p:nvSpPr>
        <p:spPr>
          <a:xfrm>
            <a:off x="539750" y="1196975"/>
            <a:ext cx="7208837" cy="201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96875" lvl="0" indent="-3968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Traditional architecture.</a:t>
            </a:r>
            <a:endParaRPr/>
          </a:p>
          <a:p>
            <a:pPr marL="396875" lvl="0" indent="-39687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Single mainframe with a number of terminals attached.</a:t>
            </a:r>
            <a:endParaRPr/>
          </a:p>
          <a:p>
            <a:pPr marL="396875" lvl="0" indent="-396875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Trend is now towards downsizing.</a:t>
            </a:r>
            <a:endParaRPr/>
          </a:p>
        </p:txBody>
      </p:sp>
      <p:pic>
        <p:nvPicPr>
          <p:cNvPr id="428" name="Google Shape;428;p28" descr="C02NF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08175" y="3141662"/>
            <a:ext cx="3787775" cy="301625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8"/>
          <p:cNvSpPr txBox="1"/>
          <p:nvPr/>
        </p:nvSpPr>
        <p:spPr>
          <a:xfrm>
            <a:off x="1042987" y="3860800"/>
            <a:ext cx="5041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0" name="Google Shape;430;p28"/>
          <p:cNvSpPr txBox="1"/>
          <p:nvPr/>
        </p:nvSpPr>
        <p:spPr>
          <a:xfrm>
            <a:off x="3124200" y="6453187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431" name="Google Shape;431;p28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9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lang="en-US" sz="4800" b="1" i="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File-Server</a:t>
            </a:r>
            <a:endParaRPr/>
          </a:p>
        </p:txBody>
      </p:sp>
      <p:sp>
        <p:nvSpPr>
          <p:cNvPr id="437" name="Google Shape;437;p29"/>
          <p:cNvSpPr txBox="1">
            <a:spLocks noGrp="1"/>
          </p:cNvSpPr>
          <p:nvPr>
            <p:ph type="body" idx="1"/>
          </p:nvPr>
        </p:nvSpPr>
        <p:spPr>
          <a:xfrm>
            <a:off x="395287" y="1196975"/>
            <a:ext cx="772795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96875" marR="0" lvl="0" indent="-3968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File-server is connected to several workstations across a network.</a:t>
            </a:r>
            <a:endParaRPr/>
          </a:p>
          <a:p>
            <a:pPr marL="396875" marR="0" lvl="0" indent="-193675" algn="l" rtl="0">
              <a:lnSpc>
                <a:spcPct val="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96875" marR="0" lvl="0" indent="-39687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Database resides on file-server.</a:t>
            </a:r>
            <a:endParaRPr/>
          </a:p>
          <a:p>
            <a:pPr marL="914400" marR="0" lvl="1" indent="-219075" algn="l" rtl="0">
              <a:lnSpc>
                <a:spcPct val="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96875" marR="0" lvl="0" indent="-39687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DBMS and applications run on each workstation.</a:t>
            </a:r>
            <a:endParaRPr/>
          </a:p>
          <a:p>
            <a:pPr marL="396875" marR="0" lvl="0" indent="-193675" algn="l" rtl="0">
              <a:lnSpc>
                <a:spcPct val="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96875" marR="0" lvl="0" indent="-39687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Disadvantages include:</a:t>
            </a:r>
            <a:endParaRPr/>
          </a:p>
          <a:p>
            <a:pPr marL="914400" marR="0" lvl="1" indent="-39687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Significant network traffic.</a:t>
            </a:r>
            <a:endParaRPr/>
          </a:p>
          <a:p>
            <a:pPr marL="914400" marR="0" lvl="1" indent="-39687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Copy of DBMS on each workstation.</a:t>
            </a:r>
            <a:endParaRPr/>
          </a:p>
          <a:p>
            <a:pPr marL="914400" marR="0" lvl="1" indent="-39687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Concurrency, recovery and integrity control more complex.</a:t>
            </a:r>
            <a:endParaRPr/>
          </a:p>
          <a:p>
            <a:pPr marL="396875" marR="0" lvl="0" indent="-24447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38" name="Google Shape;438;p29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439" name="Google Shape;439;p29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lang="en-US" sz="4800" b="1" i="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Lecture </a:t>
            </a:r>
            <a:r>
              <a:rPr lang="en-US" sz="4800" b="1" i="0" u="none" dirty="0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1 - Objectives</a:t>
            </a:r>
            <a:endParaRPr dirty="0"/>
          </a:p>
        </p:txBody>
      </p:sp>
      <p:sp>
        <p:nvSpPr>
          <p:cNvPr id="227" name="Google Shape;227;p3"/>
          <p:cNvSpPr txBox="1">
            <a:spLocks noGrp="1"/>
          </p:cNvSpPr>
          <p:nvPr>
            <p:ph type="body" idx="1"/>
          </p:nvPr>
        </p:nvSpPr>
        <p:spPr>
          <a:xfrm>
            <a:off x="468312" y="1125537"/>
            <a:ext cx="8351837" cy="463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96875" marR="0" lvl="0" indent="-3968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Purpose/importance of conceptual modeling.</a:t>
            </a:r>
            <a:endParaRPr/>
          </a:p>
          <a:p>
            <a:pPr marL="396875" marR="0" lvl="0" indent="-39687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Typical functions and services a DBMS should provide.</a:t>
            </a:r>
            <a:endParaRPr/>
          </a:p>
          <a:p>
            <a:pPr marL="396875" marR="0" lvl="0" indent="-39687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Function and importance of system catalog.</a:t>
            </a:r>
            <a:endParaRPr/>
          </a:p>
          <a:p>
            <a:pPr marL="396875" marR="0" lvl="0" indent="-39687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Software components of a DBMS.</a:t>
            </a:r>
            <a:endParaRPr/>
          </a:p>
          <a:p>
            <a:pPr marL="396875" marR="0" lvl="0" indent="-39687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Meaning of client–server architecture and advantages of this type of architecture for a DBMS.</a:t>
            </a:r>
            <a:endParaRPr/>
          </a:p>
          <a:p>
            <a:pPr marL="396875" marR="0" lvl="0" indent="-39687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Function and uses of Transaction Processing Monitors. </a:t>
            </a:r>
            <a:endParaRPr/>
          </a:p>
        </p:txBody>
      </p:sp>
      <p:sp>
        <p:nvSpPr>
          <p:cNvPr id="228" name="Google Shape;228;p3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/>
          </a:p>
        </p:txBody>
      </p:sp>
      <p:sp>
        <p:nvSpPr>
          <p:cNvPr id="229" name="Google Shape;229;p3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0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lang="en-US" sz="4800" b="1" i="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File-Server Architecture</a:t>
            </a:r>
            <a:endParaRPr/>
          </a:p>
        </p:txBody>
      </p:sp>
      <p:pic>
        <p:nvPicPr>
          <p:cNvPr id="445" name="Google Shape;445;p30" descr="C02NF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92312" y="1125537"/>
            <a:ext cx="4332287" cy="46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30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447" name="Google Shape;447;p30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/>
          </a:p>
        </p:txBody>
      </p:sp>
    </p:spTree>
  </p:cSld>
  <p:clrMapOvr>
    <a:masterClrMapping/>
  </p:clrMapOvr>
  <p:transition spd="slow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1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59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300"/>
              <a:buFont typeface="Times"/>
              <a:buNone/>
            </a:pPr>
            <a:r>
              <a:rPr lang="en-US" sz="4300" b="1" i="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Traditional Two-Tier Client-Server</a:t>
            </a:r>
            <a:endParaRPr/>
          </a:p>
        </p:txBody>
      </p:sp>
      <p:sp>
        <p:nvSpPr>
          <p:cNvPr id="453" name="Google Shape;453;p31"/>
          <p:cNvSpPr txBox="1">
            <a:spLocks noGrp="1"/>
          </p:cNvSpPr>
          <p:nvPr>
            <p:ph type="body" idx="1"/>
          </p:nvPr>
        </p:nvSpPr>
        <p:spPr>
          <a:xfrm>
            <a:off x="533400" y="1412875"/>
            <a:ext cx="772795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96875" marR="0" lvl="0" indent="-3968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Client (tier 1) manages user interface and runs applications.</a:t>
            </a:r>
            <a:endParaRPr/>
          </a:p>
          <a:p>
            <a:pPr marL="396875" marR="0" lvl="0" indent="-396875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Server (tier 2) holds database and DBMS.</a:t>
            </a:r>
            <a:endParaRPr/>
          </a:p>
          <a:p>
            <a:pPr marL="396875" marR="0" lvl="0" indent="-193675" algn="just" rtl="0">
              <a:lnSpc>
                <a:spcPct val="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1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96875" marR="0" lvl="0" indent="-396875" algn="just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Advantages include:</a:t>
            </a:r>
            <a:endParaRPr/>
          </a:p>
          <a:p>
            <a:pPr marL="914400" marR="0" lvl="1" indent="-396875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wider access to existing databases;</a:t>
            </a:r>
            <a:endParaRPr/>
          </a:p>
          <a:p>
            <a:pPr marL="914400" marR="0" lvl="1" indent="-396875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increased performance;</a:t>
            </a:r>
            <a:endParaRPr/>
          </a:p>
          <a:p>
            <a:pPr marL="914400" marR="0" lvl="1" indent="-396875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possible reduction in hardware costs;</a:t>
            </a:r>
            <a:endParaRPr/>
          </a:p>
          <a:p>
            <a:pPr marL="914400" marR="0" lvl="1" indent="-396875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reduction in communication costs;</a:t>
            </a:r>
            <a:endParaRPr/>
          </a:p>
          <a:p>
            <a:pPr marL="914400" marR="0" lvl="1" indent="-396875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increased consistency.</a:t>
            </a:r>
            <a:endParaRPr/>
          </a:p>
        </p:txBody>
      </p:sp>
      <p:sp>
        <p:nvSpPr>
          <p:cNvPr id="454" name="Google Shape;454;p31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455" name="Google Shape;455;p31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2"/>
          <p:cNvSpPr txBox="1">
            <a:spLocks noGrp="1"/>
          </p:cNvSpPr>
          <p:nvPr>
            <p:ph type="title"/>
          </p:nvPr>
        </p:nvSpPr>
        <p:spPr>
          <a:xfrm>
            <a:off x="250825" y="188912"/>
            <a:ext cx="8763000" cy="893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lang="en-US" sz="4800" b="1" i="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Traditional Two-Tier Client-Server</a:t>
            </a:r>
            <a:endParaRPr/>
          </a:p>
        </p:txBody>
      </p:sp>
      <p:pic>
        <p:nvPicPr>
          <p:cNvPr id="461" name="Google Shape;461;p32" descr="C02NF12 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35150" y="981075"/>
            <a:ext cx="4305300" cy="489585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32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463" name="Google Shape;463;p32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/>
          </a:p>
        </p:txBody>
      </p:sp>
    </p:spTree>
  </p:cSld>
  <p:clrMapOvr>
    <a:masterClrMapping/>
  </p:clrMapOvr>
  <p:transition spd="slow"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3"/>
          <p:cNvSpPr txBox="1">
            <a:spLocks noGrp="1"/>
          </p:cNvSpPr>
          <p:nvPr>
            <p:ph type="title"/>
          </p:nvPr>
        </p:nvSpPr>
        <p:spPr>
          <a:xfrm>
            <a:off x="179387" y="260350"/>
            <a:ext cx="8763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lang="en-US" sz="4800" b="1" i="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Traditional Two-Tier Client-Server </a:t>
            </a:r>
            <a:endParaRPr/>
          </a:p>
        </p:txBody>
      </p:sp>
      <p:pic>
        <p:nvPicPr>
          <p:cNvPr id="469" name="Google Shape;469;p33" descr="C02NF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27087" y="1196975"/>
            <a:ext cx="7418387" cy="4176712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3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471" name="Google Shape;471;p33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/>
          </a:p>
        </p:txBody>
      </p:sp>
    </p:spTree>
  </p:cSld>
  <p:clrMapOvr>
    <a:masterClrMapping/>
  </p:clrMapOvr>
  <p:transition spd="slow"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4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lang="en-US" sz="4800" b="1" i="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Three-Tier Client-Server</a:t>
            </a:r>
            <a:endParaRPr/>
          </a:p>
        </p:txBody>
      </p:sp>
      <p:sp>
        <p:nvSpPr>
          <p:cNvPr id="477" name="Google Shape;477;p34"/>
          <p:cNvSpPr txBox="1">
            <a:spLocks noGrp="1"/>
          </p:cNvSpPr>
          <p:nvPr>
            <p:ph type="body" idx="1"/>
          </p:nvPr>
        </p:nvSpPr>
        <p:spPr>
          <a:xfrm>
            <a:off x="533400" y="1412875"/>
            <a:ext cx="772795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96875" marR="0" lvl="0" indent="-39687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side presented two problems preventing true scalability:</a:t>
            </a:r>
            <a:endParaRPr/>
          </a:p>
          <a:p>
            <a:pPr marL="914400" marR="0" lvl="1" indent="-396875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‘Fat’ client, requiring considerable resources on client’s computer to run effectively.</a:t>
            </a:r>
            <a:endParaRPr/>
          </a:p>
          <a:p>
            <a:pPr marL="914400" marR="0" lvl="1" indent="-396875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Significant client side administration overhead.</a:t>
            </a:r>
            <a:endParaRPr/>
          </a:p>
          <a:p>
            <a:pPr marL="914400" marR="0" lvl="1" indent="-244475" algn="just" rtl="0">
              <a:lnSpc>
                <a:spcPct val="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96875" marR="0" lvl="0" indent="-39687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1995, three layers proposed, each potentially running on a different platform.</a:t>
            </a:r>
            <a:endParaRPr/>
          </a:p>
        </p:txBody>
      </p:sp>
      <p:sp>
        <p:nvSpPr>
          <p:cNvPr id="478" name="Google Shape;478;p34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479" name="Google Shape;479;p34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5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lang="en-US" sz="4800" b="1" i="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Three-Tier Client-Server</a:t>
            </a:r>
            <a:endParaRPr/>
          </a:p>
        </p:txBody>
      </p:sp>
      <p:sp>
        <p:nvSpPr>
          <p:cNvPr id="485" name="Google Shape;485;p35"/>
          <p:cNvSpPr txBox="1">
            <a:spLocks noGrp="1"/>
          </p:cNvSpPr>
          <p:nvPr>
            <p:ph type="body" idx="1"/>
          </p:nvPr>
        </p:nvSpPr>
        <p:spPr>
          <a:xfrm>
            <a:off x="533400" y="1412875"/>
            <a:ext cx="772795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96875" marR="0" lvl="0" indent="-39687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Advantages: </a:t>
            </a:r>
            <a:endParaRPr/>
          </a:p>
          <a:p>
            <a:pPr marL="914400" marR="0" lvl="1" indent="-396875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‘Thin’ client, requiring less expensive hardware.</a:t>
            </a:r>
            <a:endParaRPr/>
          </a:p>
          <a:p>
            <a:pPr marL="914400" marR="0" lvl="1" indent="-396875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maintenance centralized. </a:t>
            </a:r>
            <a:endParaRPr/>
          </a:p>
          <a:p>
            <a:pPr marL="914400" marR="0" lvl="1" indent="-396875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Easier to modify or replace one tier without affecting others. </a:t>
            </a:r>
            <a:endParaRPr/>
          </a:p>
          <a:p>
            <a:pPr marL="914400" marR="0" lvl="1" indent="-396875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Separating business logic from database functions makes it easier to implement load balancing. </a:t>
            </a:r>
            <a:endParaRPr/>
          </a:p>
          <a:p>
            <a:pPr marL="914400" marR="0" lvl="1" indent="-396875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Maps quite naturally to Web environment.</a:t>
            </a:r>
            <a:endParaRPr/>
          </a:p>
        </p:txBody>
      </p:sp>
      <p:sp>
        <p:nvSpPr>
          <p:cNvPr id="486" name="Google Shape;486;p35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487" name="Google Shape;487;p35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6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lang="en-US" sz="4800" b="1" i="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Three-Tier Client-Server</a:t>
            </a:r>
            <a:endParaRPr/>
          </a:p>
        </p:txBody>
      </p:sp>
      <p:pic>
        <p:nvPicPr>
          <p:cNvPr id="493" name="Google Shape;493;p36" descr="C02NF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58887" y="1052512"/>
            <a:ext cx="6337300" cy="4938712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36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495" name="Google Shape;495;p36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fld>
            <a:endParaRPr/>
          </a:p>
        </p:txBody>
      </p:sp>
    </p:spTree>
  </p:cSld>
  <p:clrMapOvr>
    <a:masterClrMapping/>
  </p:clrMapOvr>
  <p:transition spd="slow">
    <p:wipe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7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lang="en-US" sz="4800" b="1" i="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Transaction Processing Monitors</a:t>
            </a:r>
            <a:endParaRPr/>
          </a:p>
        </p:txBody>
      </p:sp>
      <p:sp>
        <p:nvSpPr>
          <p:cNvPr id="501" name="Google Shape;501;p37"/>
          <p:cNvSpPr txBox="1">
            <a:spLocks noGrp="1"/>
          </p:cNvSpPr>
          <p:nvPr>
            <p:ph type="body" idx="1"/>
          </p:nvPr>
        </p:nvSpPr>
        <p:spPr>
          <a:xfrm>
            <a:off x="762000" y="1484312"/>
            <a:ext cx="772795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96875" marR="0" lvl="0" indent="-3968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Program that controls data transfer between clients and servers in order to provide a consistent environment, particularly for Online Transaction Processing (OLTP).</a:t>
            </a:r>
            <a:r>
              <a:rPr lang="en-US" sz="32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  <p:sp>
        <p:nvSpPr>
          <p:cNvPr id="502" name="Google Shape;502;p37"/>
          <p:cNvSpPr txBox="1"/>
          <p:nvPr/>
        </p:nvSpPr>
        <p:spPr>
          <a:xfrm>
            <a:off x="8459787" y="6381750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fld>
            <a:endParaRPr/>
          </a:p>
        </p:txBody>
      </p:sp>
      <p:sp>
        <p:nvSpPr>
          <p:cNvPr id="503" name="Google Shape;503;p37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8"/>
          <p:cNvSpPr txBox="1">
            <a:spLocks noGrp="1"/>
          </p:cNvSpPr>
          <p:nvPr>
            <p:ph type="title"/>
          </p:nvPr>
        </p:nvSpPr>
        <p:spPr>
          <a:xfrm>
            <a:off x="107950" y="301625"/>
            <a:ext cx="8928100" cy="7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300"/>
              <a:buFont typeface="Times"/>
              <a:buNone/>
            </a:pPr>
            <a:r>
              <a:rPr lang="en-US" sz="4300" b="1" i="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TPM as middle tier of 3-tier client-server</a:t>
            </a:r>
            <a:endParaRPr/>
          </a:p>
        </p:txBody>
      </p:sp>
      <p:pic>
        <p:nvPicPr>
          <p:cNvPr id="509" name="Google Shape;509;p38" descr="C02NF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39750" y="1196975"/>
            <a:ext cx="7621587" cy="4465637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38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511" name="Google Shape;511;p38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fld>
            <a:endParaRPr/>
          </a:p>
        </p:txBody>
      </p:sp>
    </p:spTree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583612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300"/>
              <a:buFont typeface="Times"/>
              <a:buNone/>
            </a:pPr>
            <a:r>
              <a:rPr lang="en-US" sz="4300" b="1" i="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Objectives of Three-Level Architecture</a:t>
            </a:r>
            <a:endParaRPr/>
          </a:p>
        </p:txBody>
      </p:sp>
      <p:sp>
        <p:nvSpPr>
          <p:cNvPr id="235" name="Google Shape;235;p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772795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96875" marR="0" lvl="0" indent="-3968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All users should be able to access same data. </a:t>
            </a:r>
            <a:endParaRPr/>
          </a:p>
          <a:p>
            <a:pPr marL="396875" marR="0" lvl="0" indent="-19367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96875" marR="0" lvl="0" indent="-39687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 user’s view is immune to changes made in other views.</a:t>
            </a:r>
            <a:endParaRPr/>
          </a:p>
          <a:p>
            <a:pPr marL="396875" marR="0" lvl="0" indent="-19367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96875" marR="0" lvl="0" indent="-39687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Users should not need to know physical database storage details.</a:t>
            </a:r>
            <a:endParaRPr/>
          </a:p>
        </p:txBody>
      </p:sp>
      <p:sp>
        <p:nvSpPr>
          <p:cNvPr id="236" name="Google Shape;236;p4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237" name="Google Shape;237;p4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583612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300"/>
              <a:buFont typeface="Times"/>
              <a:buNone/>
            </a:pPr>
            <a:r>
              <a:rPr lang="en-US" sz="4300" b="1" i="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Objectives of Three-Level Architecture</a:t>
            </a:r>
            <a:endParaRPr/>
          </a:p>
        </p:txBody>
      </p:sp>
      <p:sp>
        <p:nvSpPr>
          <p:cNvPr id="243" name="Google Shape;243;p5"/>
          <p:cNvSpPr txBox="1">
            <a:spLocks noGrp="1"/>
          </p:cNvSpPr>
          <p:nvPr>
            <p:ph type="body" idx="1"/>
          </p:nvPr>
        </p:nvSpPr>
        <p:spPr>
          <a:xfrm>
            <a:off x="539750" y="1125537"/>
            <a:ext cx="7848600" cy="52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96875" marR="0" lvl="0" indent="-3968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DBA should be able to change database storage structures without affecting the users’ views.</a:t>
            </a:r>
            <a:endParaRPr/>
          </a:p>
          <a:p>
            <a:pPr marL="396875" marR="0" lvl="0" indent="-19367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96875" marR="0" lvl="0" indent="-39687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Internal structure of database should be unaffected by changes to physical aspects of storage.</a:t>
            </a:r>
            <a:endParaRPr/>
          </a:p>
          <a:p>
            <a:pPr marL="396875" marR="0" lvl="0" indent="-19367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96875" marR="0" lvl="0" indent="-39687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DBA should be able to change conceptual structure of database without affecting all users.</a:t>
            </a:r>
            <a:endParaRPr/>
          </a:p>
        </p:txBody>
      </p:sp>
      <p:sp>
        <p:nvSpPr>
          <p:cNvPr id="244" name="Google Shape;244;p5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245" name="Google Shape;245;p5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"/>
          <p:cNvSpPr txBox="1">
            <a:spLocks noGrp="1"/>
          </p:cNvSpPr>
          <p:nvPr>
            <p:ph type="title"/>
          </p:nvPr>
        </p:nvSpPr>
        <p:spPr>
          <a:xfrm>
            <a:off x="179387" y="260350"/>
            <a:ext cx="8763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300"/>
              <a:buFont typeface="Times"/>
              <a:buNone/>
            </a:pPr>
            <a:r>
              <a:rPr lang="en-US" sz="4300" b="1" i="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ANSI-SPARC Three-Level Architecture</a:t>
            </a:r>
            <a:endParaRPr/>
          </a:p>
        </p:txBody>
      </p:sp>
      <p:pic>
        <p:nvPicPr>
          <p:cNvPr id="251" name="Google Shape;251;p6" descr="C02NF0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16012" y="1052512"/>
            <a:ext cx="6192837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6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253" name="Google Shape;253;p6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/>
          </a:p>
        </p:txBody>
      </p:sp>
    </p:spTree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"/>
          <p:cNvSpPr txBox="1">
            <a:spLocks noGrp="1"/>
          </p:cNvSpPr>
          <p:nvPr>
            <p:ph type="title"/>
          </p:nvPr>
        </p:nvSpPr>
        <p:spPr>
          <a:xfrm>
            <a:off x="179387" y="260350"/>
            <a:ext cx="8763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300"/>
              <a:buFont typeface="Times"/>
              <a:buNone/>
            </a:pPr>
            <a:r>
              <a:rPr lang="en-US" sz="4300" b="1" i="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ANSI-SPARC Three-Level Architecture</a:t>
            </a:r>
            <a:endParaRPr/>
          </a:p>
        </p:txBody>
      </p:sp>
      <p:sp>
        <p:nvSpPr>
          <p:cNvPr id="259" name="Google Shape;259;p7"/>
          <p:cNvSpPr txBox="1">
            <a:spLocks noGrp="1"/>
          </p:cNvSpPr>
          <p:nvPr>
            <p:ph type="body" idx="1"/>
          </p:nvPr>
        </p:nvSpPr>
        <p:spPr>
          <a:xfrm>
            <a:off x="611187" y="1341437"/>
            <a:ext cx="772795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96875" marR="0" lvl="0" indent="-3968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External Level</a:t>
            </a:r>
            <a:endParaRPr/>
          </a:p>
          <a:p>
            <a:pPr marL="914400" marR="0" lvl="1" indent="-3968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Users’ view of the database. </a:t>
            </a:r>
            <a:endParaRPr/>
          </a:p>
          <a:p>
            <a:pPr marL="914400" marR="0" lvl="1" indent="-3968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Describes that part of database that is relevant to a particular user.</a:t>
            </a:r>
            <a:endParaRPr/>
          </a:p>
          <a:p>
            <a:pPr marL="914400" marR="0" lvl="1" indent="-2190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96875" marR="0" lvl="0" indent="-396875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Conceptual Level</a:t>
            </a:r>
            <a:endParaRPr/>
          </a:p>
          <a:p>
            <a:pPr marL="914400" marR="0" lvl="1" indent="-3968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Community view of the database.  </a:t>
            </a:r>
            <a:endParaRPr/>
          </a:p>
          <a:p>
            <a:pPr marL="914400" marR="0" lvl="1" indent="-3968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Describes what data is stored in database and relationships among the data.   </a:t>
            </a:r>
            <a:endParaRPr/>
          </a:p>
        </p:txBody>
      </p:sp>
      <p:sp>
        <p:nvSpPr>
          <p:cNvPr id="260" name="Google Shape;260;p7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261" name="Google Shape;261;p7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8"/>
          <p:cNvSpPr txBox="1">
            <a:spLocks noGrp="1"/>
          </p:cNvSpPr>
          <p:nvPr>
            <p:ph type="title"/>
          </p:nvPr>
        </p:nvSpPr>
        <p:spPr>
          <a:xfrm>
            <a:off x="250825" y="242887"/>
            <a:ext cx="8763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300"/>
              <a:buFont typeface="Times"/>
              <a:buNone/>
            </a:pPr>
            <a:r>
              <a:rPr lang="en-US" sz="4300" b="1" i="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ANSI-SPARC Three-Level Architecture</a:t>
            </a:r>
            <a:endParaRPr/>
          </a:p>
        </p:txBody>
      </p:sp>
      <p:sp>
        <p:nvSpPr>
          <p:cNvPr id="267" name="Google Shape;267;p8"/>
          <p:cNvSpPr txBox="1">
            <a:spLocks noGrp="1"/>
          </p:cNvSpPr>
          <p:nvPr>
            <p:ph type="body" idx="1"/>
          </p:nvPr>
        </p:nvSpPr>
        <p:spPr>
          <a:xfrm>
            <a:off x="609600" y="1752600"/>
            <a:ext cx="772795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96875" marR="0" lvl="0" indent="-3968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Internal Level</a:t>
            </a:r>
            <a:endParaRPr/>
          </a:p>
          <a:p>
            <a:pPr marL="914400" marR="0" lvl="1" indent="-3968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Physical representation of the database on the computer.  </a:t>
            </a:r>
            <a:endParaRPr/>
          </a:p>
          <a:p>
            <a:pPr marL="914400" marR="0" lvl="1" indent="-39687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Describes how the data is stored in the database. </a:t>
            </a:r>
            <a:endParaRPr/>
          </a:p>
        </p:txBody>
      </p:sp>
      <p:sp>
        <p:nvSpPr>
          <p:cNvPr id="268" name="Google Shape;268;p8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269" name="Google Shape;269;p8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9"/>
          <p:cNvSpPr txBox="1">
            <a:spLocks noGrp="1"/>
          </p:cNvSpPr>
          <p:nvPr>
            <p:ph type="title"/>
          </p:nvPr>
        </p:nvSpPr>
        <p:spPr>
          <a:xfrm>
            <a:off x="381000" y="230187"/>
            <a:ext cx="83820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825"/>
              </a:buClr>
              <a:buSzPts val="4800"/>
              <a:buFont typeface="Times"/>
              <a:buNone/>
            </a:pPr>
            <a:r>
              <a:rPr lang="en-US" sz="4800" b="1" i="0" u="none">
                <a:solidFill>
                  <a:srgbClr val="005825"/>
                </a:solidFill>
                <a:latin typeface="Times"/>
                <a:ea typeface="Times"/>
                <a:cs typeface="Times"/>
                <a:sym typeface="Times"/>
              </a:rPr>
              <a:t>Differences between Three Levels of ANSI-SPARC Architecture</a:t>
            </a:r>
            <a:endParaRPr/>
          </a:p>
        </p:txBody>
      </p:sp>
      <p:pic>
        <p:nvPicPr>
          <p:cNvPr id="275" name="Google Shape;275;p9" descr="C02NF0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8312" y="1484312"/>
            <a:ext cx="7848600" cy="4824412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9"/>
          <p:cNvSpPr txBox="1"/>
          <p:nvPr/>
        </p:nvSpPr>
        <p:spPr>
          <a:xfrm>
            <a:off x="3124200" y="6400800"/>
            <a:ext cx="3200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Pearson Education © 2014</a:t>
            </a:r>
            <a:endParaRPr/>
          </a:p>
        </p:txBody>
      </p:sp>
      <p:sp>
        <p:nvSpPr>
          <p:cNvPr id="277" name="Google Shape;277;p9"/>
          <p:cNvSpPr txBox="1"/>
          <p:nvPr/>
        </p:nvSpPr>
        <p:spPr>
          <a:xfrm>
            <a:off x="8453437" y="6397625"/>
            <a:ext cx="6905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/>
          </a:p>
        </p:txBody>
      </p:sp>
    </p:spTree>
  </p:cSld>
  <p:clrMapOvr>
    <a:masterClrMapping/>
  </p:clrMapOvr>
  <p:transition spd="slow">
    <p:wipe dir="d"/>
  </p:transition>
</p:sld>
</file>

<file path=ppt/theme/theme1.xml><?xml version="1.0" encoding="utf-8"?>
<a:theme xmlns:a="http://schemas.openxmlformats.org/drawingml/2006/main" name="3_Green with White Fence Segoe_TP10286746">
  <a:themeElements>
    <a:clrScheme name="White - blue accents template template">
      <a:dk1>
        <a:srgbClr val="000000"/>
      </a:dk1>
      <a:lt1>
        <a:srgbClr val="FFFFFF"/>
      </a:lt1>
      <a:dk2>
        <a:srgbClr val="1D4775"/>
      </a:dk2>
      <a:lt2>
        <a:srgbClr val="FEF194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A061C3"/>
      </a:accent6>
      <a:hlink>
        <a:srgbClr val="1D4775"/>
      </a:hlink>
      <a:folHlink>
        <a:srgbClr val="1D47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_Gray Segoe 4-3 template-template_April-17-2007">
  <a:themeElements>
    <a:clrScheme name="Gray Template Template">
      <a:dk1>
        <a:srgbClr val="000000"/>
      </a:dk1>
      <a:lt1>
        <a:srgbClr val="FFFFFF"/>
      </a:lt1>
      <a:dk2>
        <a:srgbClr val="5F5F5F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7DDDFF"/>
      </a:hlink>
      <a:folHlink>
        <a:srgbClr val="F0ED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default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F6FC6"/>
      </a:accent4>
      <a:accent5>
        <a:srgbClr val="009DD9"/>
      </a:accent5>
      <a:accent6>
        <a:srgbClr val="FFFFFF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Theme1">
  <a:themeElements>
    <a:clrScheme name="default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F6FC6"/>
      </a:accent4>
      <a:accent5>
        <a:srgbClr val="009DD9"/>
      </a:accent5>
      <a:accent6>
        <a:srgbClr val="FFFFFF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1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Gray Segoe 4-3 template-template_April-17-2007">
  <a:themeElements>
    <a:clrScheme name="Gray Template Template">
      <a:dk1>
        <a:srgbClr val="000000"/>
      </a:dk1>
      <a:lt1>
        <a:srgbClr val="FFFFFF"/>
      </a:lt1>
      <a:dk2>
        <a:srgbClr val="5F5F5F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7DDDFF"/>
      </a:hlink>
      <a:folHlink>
        <a:srgbClr val="F0ED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Green Segoe 4-3 template-template_April-17-2007">
  <a:themeElements>
    <a:clrScheme name="Green Template-Template">
      <a:dk1>
        <a:srgbClr val="000000"/>
      </a:dk1>
      <a:lt1>
        <a:srgbClr val="FFFFFF"/>
      </a:lt1>
      <a:dk2>
        <a:srgbClr val="1F7335"/>
      </a:dk2>
      <a:lt2>
        <a:srgbClr val="C4FF8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0ED7B"/>
      </a:hlink>
      <a:folHlink>
        <a:srgbClr val="F3EB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2_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1194</Words>
  <Application>Microsoft Office PowerPoint</Application>
  <PresentationFormat>On-screen Show (4:3)</PresentationFormat>
  <Paragraphs>257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38</vt:i4>
      </vt:variant>
    </vt:vector>
  </HeadingPairs>
  <TitlesOfParts>
    <vt:vector size="54" baseType="lpstr">
      <vt:lpstr>Arial</vt:lpstr>
      <vt:lpstr>Calibri</vt:lpstr>
      <vt:lpstr>Courier New</vt:lpstr>
      <vt:lpstr>Noto Sans Symbols</vt:lpstr>
      <vt:lpstr>Times</vt:lpstr>
      <vt:lpstr>Times New Roman</vt:lpstr>
      <vt:lpstr>3_Green with White Fence Segoe_TP10286746</vt:lpstr>
      <vt:lpstr>Theme1</vt:lpstr>
      <vt:lpstr>5_Theme1</vt:lpstr>
      <vt:lpstr>Theme1</vt:lpstr>
      <vt:lpstr>White with Courier font for code slides</vt:lpstr>
      <vt:lpstr>Gray Segoe 4-3 template-template_April-17-2007</vt:lpstr>
      <vt:lpstr>1_White with Courier font for code slides</vt:lpstr>
      <vt:lpstr>Green Segoe 4-3 template-template_April-17-2007</vt:lpstr>
      <vt:lpstr>2_White with Courier font for code slides</vt:lpstr>
      <vt:lpstr>1_Gray Segoe 4-3 template-template_April-17-2007</vt:lpstr>
      <vt:lpstr>Lecture 1</vt:lpstr>
      <vt:lpstr>Lecture 1 - Objectives</vt:lpstr>
      <vt:lpstr>Lecture 1 - Objectives</vt:lpstr>
      <vt:lpstr>Objectives of Three-Level Architecture</vt:lpstr>
      <vt:lpstr>Objectives of Three-Level Architecture</vt:lpstr>
      <vt:lpstr>ANSI-SPARC Three-Level Architecture</vt:lpstr>
      <vt:lpstr>ANSI-SPARC Three-Level Architecture</vt:lpstr>
      <vt:lpstr>ANSI-SPARC Three-Level Architecture</vt:lpstr>
      <vt:lpstr>Differences between Three Levels of ANSI-SPARC Architecture</vt:lpstr>
      <vt:lpstr>Data Independence</vt:lpstr>
      <vt:lpstr>Data Independence</vt:lpstr>
      <vt:lpstr>Data Independence and the ANSI-SPARC Three-Level Architecture</vt:lpstr>
      <vt:lpstr>Database Languages</vt:lpstr>
      <vt:lpstr>Database Languages</vt:lpstr>
      <vt:lpstr>Data Model</vt:lpstr>
      <vt:lpstr>Data Model</vt:lpstr>
      <vt:lpstr>Data Models</vt:lpstr>
      <vt:lpstr>Relational Data Model</vt:lpstr>
      <vt:lpstr>Network Data Model</vt:lpstr>
      <vt:lpstr>Hierarchical Data Model</vt:lpstr>
      <vt:lpstr>Conceptual Modeling</vt:lpstr>
      <vt:lpstr>Functions of a DBMS</vt:lpstr>
      <vt:lpstr>Functions of a DBMS</vt:lpstr>
      <vt:lpstr>System Catalog</vt:lpstr>
      <vt:lpstr>Components of a DBMS</vt:lpstr>
      <vt:lpstr>Components of Database Manager</vt:lpstr>
      <vt:lpstr>Multi-User DBMS Architectures</vt:lpstr>
      <vt:lpstr>Teleprocessing</vt:lpstr>
      <vt:lpstr>File-Server</vt:lpstr>
      <vt:lpstr>File-Server Architecture</vt:lpstr>
      <vt:lpstr>Traditional Two-Tier Client-Server</vt:lpstr>
      <vt:lpstr>Traditional Two-Tier Client-Server</vt:lpstr>
      <vt:lpstr>Traditional Two-Tier Client-Server </vt:lpstr>
      <vt:lpstr>Three-Tier Client-Server</vt:lpstr>
      <vt:lpstr>Three-Tier Client-Server</vt:lpstr>
      <vt:lpstr>Three-Tier Client-Server</vt:lpstr>
      <vt:lpstr>Transaction Processing Monitors</vt:lpstr>
      <vt:lpstr>TPM as middle tier of 3-tier client-server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Thomas Connolly and Carolyn Begg</dc:creator>
  <cp:lastModifiedBy>AshrafulHuq, Mohammad</cp:lastModifiedBy>
  <cp:revision>2</cp:revision>
  <dcterms:created xsi:type="dcterms:W3CDTF">1996-12-09T10:09:10Z</dcterms:created>
  <dcterms:modified xsi:type="dcterms:W3CDTF">2024-11-12T12:57:37Z</dcterms:modified>
</cp:coreProperties>
</file>