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Lst>
  <p:sldSz cy="5143500" cx="9144000"/>
  <p:notesSz cx="6858000" cy="9144000"/>
  <p:embeddedFontLst>
    <p:embeddedFont>
      <p:font typeface="Roboto Slab"/>
      <p:regular r:id="rId52"/>
      <p:bold r:id="rId53"/>
    </p:embeddedFont>
    <p:embeddedFont>
      <p:font typeface="Merriweather"/>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8" roundtripDataSignature="AMtx7mjjHTZqDXzpUV8tXrF3AQi3i1xs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font" Target="fonts/RobotoSlab-bold.fntdata"/><Relationship Id="rId52" Type="http://schemas.openxmlformats.org/officeDocument/2006/relationships/font" Target="fonts/RobotoSlab-regular.fntdata"/><Relationship Id="rId11" Type="http://schemas.openxmlformats.org/officeDocument/2006/relationships/slide" Target="slides/slide7.xml"/><Relationship Id="rId55" Type="http://schemas.openxmlformats.org/officeDocument/2006/relationships/font" Target="fonts/Merriweather-bold.fntdata"/><Relationship Id="rId10" Type="http://schemas.openxmlformats.org/officeDocument/2006/relationships/slide" Target="slides/slide6.xml"/><Relationship Id="rId54" Type="http://schemas.openxmlformats.org/officeDocument/2006/relationships/font" Target="fonts/Merriweather-regular.fntdata"/><Relationship Id="rId13" Type="http://schemas.openxmlformats.org/officeDocument/2006/relationships/slide" Target="slides/slide9.xml"/><Relationship Id="rId57" Type="http://schemas.openxmlformats.org/officeDocument/2006/relationships/font" Target="fonts/Merriweather-boldItalic.fntdata"/><Relationship Id="rId12" Type="http://schemas.openxmlformats.org/officeDocument/2006/relationships/slide" Target="slides/slide8.xml"/><Relationship Id="rId56" Type="http://schemas.openxmlformats.org/officeDocument/2006/relationships/font" Target="fonts/Merriweather-italic.fntdata"/><Relationship Id="rId15" Type="http://schemas.openxmlformats.org/officeDocument/2006/relationships/slide" Target="slides/slide11.xml"/><Relationship Id="rId14" Type="http://schemas.openxmlformats.org/officeDocument/2006/relationships/slide" Target="slides/slide10.xml"/><Relationship Id="rId58" Type="http://customschemas.google.com/relationships/presentationmetadata" Target="meta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8" name="Google Shape;6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1" name="Google Shape;231;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5" name="Google Shape;27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8" name="Google Shape;308;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9" name="Google Shape;31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2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5" name="Google Shape;385;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6" name="Google Shape;406;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7" name="Google Shape;447;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8" name="Google Shape;458;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9" name="Google Shape;469;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0" name="Google Shape;480;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1" name="Google Shape;491;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02" name="Google Shape;502;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2" name="Google Shape;512;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1" name="Google Shape;521;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4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0" name="Google Shape;530;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7" name="Google Shape;537;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4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46" name="Google Shape;546;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49"/>
          <p:cNvSpPr txBox="1"/>
          <p:nvPr>
            <p:ph type="ctrTitle"/>
          </p:nvPr>
        </p:nvSpPr>
        <p:spPr>
          <a:xfrm>
            <a:off x="1700185" y="1991850"/>
            <a:ext cx="5807400" cy="1159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5800"/>
              <a:buNone/>
              <a:defRPr b="1" sz="5800"/>
            </a:lvl1pPr>
            <a:lvl2pPr lvl="1" algn="l">
              <a:lnSpc>
                <a:spcPct val="100000"/>
              </a:lnSpc>
              <a:spcBef>
                <a:spcPts val="0"/>
              </a:spcBef>
              <a:spcAft>
                <a:spcPts val="0"/>
              </a:spcAft>
              <a:buSzPts val="5800"/>
              <a:buNone/>
              <a:defRPr b="1" sz="5800"/>
            </a:lvl2pPr>
            <a:lvl3pPr lvl="2" algn="l">
              <a:lnSpc>
                <a:spcPct val="100000"/>
              </a:lnSpc>
              <a:spcBef>
                <a:spcPts val="0"/>
              </a:spcBef>
              <a:spcAft>
                <a:spcPts val="0"/>
              </a:spcAft>
              <a:buSzPts val="5800"/>
              <a:buNone/>
              <a:defRPr b="1" sz="5800"/>
            </a:lvl3pPr>
            <a:lvl4pPr lvl="3" algn="l">
              <a:lnSpc>
                <a:spcPct val="100000"/>
              </a:lnSpc>
              <a:spcBef>
                <a:spcPts val="0"/>
              </a:spcBef>
              <a:spcAft>
                <a:spcPts val="0"/>
              </a:spcAft>
              <a:buSzPts val="5800"/>
              <a:buNone/>
              <a:defRPr b="1" sz="5800"/>
            </a:lvl4pPr>
            <a:lvl5pPr lvl="4" algn="l">
              <a:lnSpc>
                <a:spcPct val="100000"/>
              </a:lnSpc>
              <a:spcBef>
                <a:spcPts val="0"/>
              </a:spcBef>
              <a:spcAft>
                <a:spcPts val="0"/>
              </a:spcAft>
              <a:buSzPts val="5800"/>
              <a:buNone/>
              <a:defRPr b="1" sz="5800"/>
            </a:lvl5pPr>
            <a:lvl6pPr lvl="5" algn="l">
              <a:lnSpc>
                <a:spcPct val="100000"/>
              </a:lnSpc>
              <a:spcBef>
                <a:spcPts val="0"/>
              </a:spcBef>
              <a:spcAft>
                <a:spcPts val="0"/>
              </a:spcAft>
              <a:buSzPts val="5800"/>
              <a:buNone/>
              <a:defRPr b="1" sz="5800"/>
            </a:lvl6pPr>
            <a:lvl7pPr lvl="6" algn="l">
              <a:lnSpc>
                <a:spcPct val="100000"/>
              </a:lnSpc>
              <a:spcBef>
                <a:spcPts val="0"/>
              </a:spcBef>
              <a:spcAft>
                <a:spcPts val="0"/>
              </a:spcAft>
              <a:buSzPts val="5800"/>
              <a:buNone/>
              <a:defRPr b="1" sz="5800"/>
            </a:lvl7pPr>
            <a:lvl8pPr lvl="7" algn="l">
              <a:lnSpc>
                <a:spcPct val="100000"/>
              </a:lnSpc>
              <a:spcBef>
                <a:spcPts val="0"/>
              </a:spcBef>
              <a:spcAft>
                <a:spcPts val="0"/>
              </a:spcAft>
              <a:buSzPts val="5800"/>
              <a:buNone/>
              <a:defRPr b="1" sz="5800"/>
            </a:lvl8pPr>
            <a:lvl9pPr lvl="8" algn="l">
              <a:lnSpc>
                <a:spcPct val="100000"/>
              </a:lnSpc>
              <a:spcBef>
                <a:spcPts val="0"/>
              </a:spcBef>
              <a:spcAft>
                <a:spcPts val="0"/>
              </a:spcAft>
              <a:buSzPts val="5800"/>
              <a:buNone/>
              <a:defRPr b="1" sz="5800"/>
            </a:lvl9pPr>
          </a:lstStyle>
          <a:p/>
        </p:txBody>
      </p:sp>
      <p:sp>
        <p:nvSpPr>
          <p:cNvPr id="11" name="Google Shape;11;p49"/>
          <p:cNvSpPr/>
          <p:nvPr/>
        </p:nvSpPr>
        <p:spPr>
          <a:xfrm>
            <a:off x="7337531" y="463007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49"/>
          <p:cNvSpPr/>
          <p:nvPr/>
        </p:nvSpPr>
        <p:spPr>
          <a:xfrm>
            <a:off x="7790243" y="4182401"/>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49"/>
          <p:cNvSpPr/>
          <p:nvPr/>
        </p:nvSpPr>
        <p:spPr>
          <a:xfrm>
            <a:off x="8893253" y="3333348"/>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49"/>
          <p:cNvSpPr/>
          <p:nvPr/>
        </p:nvSpPr>
        <p:spPr>
          <a:xfrm>
            <a:off x="8771302" y="4923775"/>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49"/>
          <p:cNvSpPr/>
          <p:nvPr/>
        </p:nvSpPr>
        <p:spPr>
          <a:xfrm>
            <a:off x="2386266" y="508134"/>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49"/>
          <p:cNvSpPr/>
          <p:nvPr/>
        </p:nvSpPr>
        <p:spPr>
          <a:xfrm>
            <a:off x="479460" y="2703980"/>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49"/>
          <p:cNvSpPr/>
          <p:nvPr/>
        </p:nvSpPr>
        <p:spPr>
          <a:xfrm>
            <a:off x="261540" y="643097"/>
            <a:ext cx="96300" cy="960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49"/>
          <p:cNvSpPr/>
          <p:nvPr/>
        </p:nvSpPr>
        <p:spPr>
          <a:xfrm>
            <a:off x="507235" y="1080863"/>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49"/>
          <p:cNvSpPr/>
          <p:nvPr/>
        </p:nvSpPr>
        <p:spPr>
          <a:xfrm>
            <a:off x="8314019" y="3625322"/>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49"/>
          <p:cNvSpPr/>
          <p:nvPr/>
        </p:nvSpPr>
        <p:spPr>
          <a:xfrm>
            <a:off x="8882858" y="4186761"/>
            <a:ext cx="144300" cy="1440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49"/>
          <p:cNvSpPr/>
          <p:nvPr/>
        </p:nvSpPr>
        <p:spPr>
          <a:xfrm>
            <a:off x="158313" y="1596559"/>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49"/>
          <p:cNvSpPr/>
          <p:nvPr/>
        </p:nvSpPr>
        <p:spPr>
          <a:xfrm>
            <a:off x="1396483" y="226428"/>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49"/>
          <p:cNvSpPr/>
          <p:nvPr/>
        </p:nvSpPr>
        <p:spPr>
          <a:xfrm>
            <a:off x="617492" y="2000594"/>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49"/>
          <p:cNvSpPr/>
          <p:nvPr/>
        </p:nvSpPr>
        <p:spPr>
          <a:xfrm>
            <a:off x="3425273" y="387880"/>
            <a:ext cx="57600" cy="57600"/>
          </a:xfrm>
          <a:prstGeom prst="ellipse">
            <a:avLst/>
          </a:pr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49"/>
          <p:cNvSpPr/>
          <p:nvPr/>
        </p:nvSpPr>
        <p:spPr>
          <a:xfrm>
            <a:off x="8014029" y="4567546"/>
            <a:ext cx="192600" cy="1923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complete pattern">
  <p:cSld name="BLANK_1">
    <p:bg>
      <p:bgPr>
        <a:blipFill>
          <a:blip r:embed="rId2">
            <a:alphaModFix/>
          </a:blip>
          <a:stretch>
            <a:fillRect/>
          </a:stretch>
        </a:blipFill>
      </p:bgPr>
    </p:bg>
    <p:spTree>
      <p:nvGrpSpPr>
        <p:cNvPr id="63" name="Shape 63"/>
        <p:cNvGrpSpPr/>
        <p:nvPr/>
      </p:nvGrpSpPr>
      <p:grpSpPr>
        <a:xfrm>
          <a:off x="0" y="0"/>
          <a:ext cx="0" cy="0"/>
          <a:chOff x="0" y="0"/>
          <a:chExt cx="0" cy="0"/>
        </a:xfrm>
      </p:grpSpPr>
      <p:sp>
        <p:nvSpPr>
          <p:cNvPr id="64" name="Google Shape;64;p58"/>
          <p:cNvSpPr/>
          <p:nvPr/>
        </p:nvSpPr>
        <p:spPr>
          <a:xfrm>
            <a:off x="-26550" y="-14850"/>
            <a:ext cx="9197100" cy="5173200"/>
          </a:xfrm>
          <a:prstGeom prst="rect">
            <a:avLst/>
          </a:prstGeom>
          <a:solidFill>
            <a:srgbClr val="CFD8DC">
              <a:alpha val="49019"/>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58"/>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26" name="Shape 26"/>
        <p:cNvGrpSpPr/>
        <p:nvPr/>
      </p:nvGrpSpPr>
      <p:grpSpPr>
        <a:xfrm>
          <a:off x="0" y="0"/>
          <a:ext cx="0" cy="0"/>
          <a:chOff x="0" y="0"/>
          <a:chExt cx="0" cy="0"/>
        </a:xfrm>
      </p:grpSpPr>
      <p:sp>
        <p:nvSpPr>
          <p:cNvPr id="27" name="Google Shape;27;p50"/>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8" name="Shape 28"/>
        <p:cNvGrpSpPr/>
        <p:nvPr/>
      </p:nvGrpSpPr>
      <p:grpSpPr>
        <a:xfrm>
          <a:off x="0" y="0"/>
          <a:ext cx="0" cy="0"/>
          <a:chOff x="0" y="0"/>
          <a:chExt cx="0" cy="0"/>
        </a:xfrm>
      </p:grpSpPr>
      <p:pic>
        <p:nvPicPr>
          <p:cNvPr id="29" name="Google Shape;29;p51"/>
          <p:cNvPicPr preferRelativeResize="0"/>
          <p:nvPr/>
        </p:nvPicPr>
        <p:blipFill rotWithShape="1">
          <a:blip r:embed="rId2">
            <a:alphaModFix/>
          </a:blip>
          <a:srcRect b="0" l="19" r="19" t="0"/>
          <a:stretch/>
        </p:blipFill>
        <p:spPr>
          <a:xfrm flipH="1" rot="10800000">
            <a:off x="5952" y="0"/>
            <a:ext cx="9140602" cy="5143500"/>
          </a:xfrm>
          <a:prstGeom prst="rect">
            <a:avLst/>
          </a:prstGeom>
          <a:noFill/>
          <a:ln>
            <a:noFill/>
          </a:ln>
        </p:spPr>
      </p:pic>
      <p:sp>
        <p:nvSpPr>
          <p:cNvPr id="30" name="Google Shape;30;p51"/>
          <p:cNvSpPr txBox="1"/>
          <p:nvPr>
            <p:ph idx="1" type="body"/>
          </p:nvPr>
        </p:nvSpPr>
        <p:spPr>
          <a:xfrm>
            <a:off x="1215300" y="1723650"/>
            <a:ext cx="6713400" cy="819900"/>
          </a:xfrm>
          <a:prstGeom prst="rect">
            <a:avLst/>
          </a:prstGeom>
          <a:noFill/>
          <a:ln>
            <a:noFill/>
          </a:ln>
        </p:spPr>
        <p:txBody>
          <a:bodyPr anchorCtr="0" anchor="t" bIns="91425" lIns="91425" spcFirstLastPara="1" rIns="91425" wrap="square" tIns="91425">
            <a:noAutofit/>
          </a:bodyPr>
          <a:lstStyle>
            <a:lvl1pPr indent="-457200" lvl="0" marL="457200" algn="ctr">
              <a:lnSpc>
                <a:spcPct val="100000"/>
              </a:lnSpc>
              <a:spcBef>
                <a:spcPts val="600"/>
              </a:spcBef>
              <a:spcAft>
                <a:spcPts val="0"/>
              </a:spcAft>
              <a:buClr>
                <a:schemeClr val="dk1"/>
              </a:buClr>
              <a:buSzPts val="3600"/>
              <a:buChar char="◎"/>
              <a:defRPr i="1" sz="3600"/>
            </a:lvl1pPr>
            <a:lvl2pPr indent="-457200" lvl="1" marL="914400" algn="ctr">
              <a:lnSpc>
                <a:spcPct val="100000"/>
              </a:lnSpc>
              <a:spcBef>
                <a:spcPts val="0"/>
              </a:spcBef>
              <a:spcAft>
                <a:spcPts val="0"/>
              </a:spcAft>
              <a:buClr>
                <a:schemeClr val="dk1"/>
              </a:buClr>
              <a:buSzPts val="3600"/>
              <a:buChar char="○"/>
              <a:defRPr i="1" sz="3600"/>
            </a:lvl2pPr>
            <a:lvl3pPr indent="-457200" lvl="2" marL="1371600" algn="ctr">
              <a:lnSpc>
                <a:spcPct val="100000"/>
              </a:lnSpc>
              <a:spcBef>
                <a:spcPts val="0"/>
              </a:spcBef>
              <a:spcAft>
                <a:spcPts val="0"/>
              </a:spcAft>
              <a:buClr>
                <a:schemeClr val="dk1"/>
              </a:buClr>
              <a:buSzPts val="3600"/>
              <a:buChar char="◉"/>
              <a:defRPr i="1" sz="3600"/>
            </a:lvl3pPr>
            <a:lvl4pPr indent="-457200" lvl="3" marL="1828800" algn="ctr">
              <a:lnSpc>
                <a:spcPct val="100000"/>
              </a:lnSpc>
              <a:spcBef>
                <a:spcPts val="0"/>
              </a:spcBef>
              <a:spcAft>
                <a:spcPts val="0"/>
              </a:spcAft>
              <a:buSzPts val="3600"/>
              <a:buChar char="●"/>
              <a:defRPr i="1" sz="3600"/>
            </a:lvl4pPr>
            <a:lvl5pPr indent="-457200" lvl="4" marL="2286000" algn="ctr">
              <a:lnSpc>
                <a:spcPct val="100000"/>
              </a:lnSpc>
              <a:spcBef>
                <a:spcPts val="0"/>
              </a:spcBef>
              <a:spcAft>
                <a:spcPts val="0"/>
              </a:spcAft>
              <a:buSzPts val="3600"/>
              <a:buChar char="○"/>
              <a:defRPr i="1" sz="3600"/>
            </a:lvl5pPr>
            <a:lvl6pPr indent="-457200" lvl="5" marL="2743200" algn="ctr">
              <a:lnSpc>
                <a:spcPct val="100000"/>
              </a:lnSpc>
              <a:spcBef>
                <a:spcPts val="0"/>
              </a:spcBef>
              <a:spcAft>
                <a:spcPts val="0"/>
              </a:spcAft>
              <a:buSzPts val="3600"/>
              <a:buChar char="■"/>
              <a:defRPr i="1" sz="3600"/>
            </a:lvl6pPr>
            <a:lvl7pPr indent="-457200" lvl="6" marL="3200400" algn="ctr">
              <a:lnSpc>
                <a:spcPct val="100000"/>
              </a:lnSpc>
              <a:spcBef>
                <a:spcPts val="0"/>
              </a:spcBef>
              <a:spcAft>
                <a:spcPts val="0"/>
              </a:spcAft>
              <a:buSzPts val="3600"/>
              <a:buChar char="●"/>
              <a:defRPr i="1" sz="3600"/>
            </a:lvl7pPr>
            <a:lvl8pPr indent="-457200" lvl="7" marL="3657600" algn="ctr">
              <a:lnSpc>
                <a:spcPct val="100000"/>
              </a:lnSpc>
              <a:spcBef>
                <a:spcPts val="0"/>
              </a:spcBef>
              <a:spcAft>
                <a:spcPts val="0"/>
              </a:spcAft>
              <a:buSzPts val="3600"/>
              <a:buChar char="○"/>
              <a:defRPr i="1" sz="3600"/>
            </a:lvl8pPr>
            <a:lvl9pPr indent="-457200" lvl="8" marL="4114800" algn="ctr">
              <a:lnSpc>
                <a:spcPct val="100000"/>
              </a:lnSpc>
              <a:spcBef>
                <a:spcPts val="0"/>
              </a:spcBef>
              <a:spcAft>
                <a:spcPts val="0"/>
              </a:spcAft>
              <a:buSzPts val="3600"/>
              <a:buChar char="■"/>
              <a:defRPr i="1" sz="3600"/>
            </a:lvl9pPr>
          </a:lstStyle>
          <a:p/>
        </p:txBody>
      </p:sp>
      <p:grpSp>
        <p:nvGrpSpPr>
          <p:cNvPr id="31" name="Google Shape;31;p51"/>
          <p:cNvGrpSpPr/>
          <p:nvPr/>
        </p:nvGrpSpPr>
        <p:grpSpPr>
          <a:xfrm>
            <a:off x="3839646" y="782918"/>
            <a:ext cx="1464573" cy="842707"/>
            <a:chOff x="3593400" y="1729675"/>
            <a:chExt cx="1957200" cy="1123610"/>
          </a:xfrm>
        </p:grpSpPr>
        <p:sp>
          <p:nvSpPr>
            <p:cNvPr id="32" name="Google Shape;32;p51"/>
            <p:cNvSpPr txBox="1"/>
            <p:nvPr/>
          </p:nvSpPr>
          <p:spPr>
            <a:xfrm>
              <a:off x="3593400" y="1729675"/>
              <a:ext cx="1957200" cy="871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6000"/>
                <a:buFont typeface="Arial"/>
                <a:buNone/>
              </a:pPr>
              <a:r>
                <a:rPr b="1" i="0" lang="en" sz="6000" u="none" cap="none" strike="noStrike">
                  <a:solidFill>
                    <a:schemeClr val="accent1"/>
                  </a:solidFill>
                  <a:latin typeface="Arial"/>
                  <a:ea typeface="Arial"/>
                  <a:cs typeface="Arial"/>
                  <a:sym typeface="Arial"/>
                </a:rPr>
                <a:t>“</a:t>
              </a:r>
              <a:endParaRPr b="1" i="0" sz="6000" u="none" cap="none" strike="noStrike">
                <a:solidFill>
                  <a:schemeClr val="accent1"/>
                </a:solidFill>
                <a:latin typeface="Arial"/>
                <a:ea typeface="Arial"/>
                <a:cs typeface="Arial"/>
                <a:sym typeface="Arial"/>
              </a:endParaRPr>
            </a:p>
          </p:txBody>
        </p:sp>
        <p:sp>
          <p:nvSpPr>
            <p:cNvPr id="33" name="Google Shape;33;p51"/>
            <p:cNvSpPr/>
            <p:nvPr/>
          </p:nvSpPr>
          <p:spPr>
            <a:xfrm>
              <a:off x="4025400" y="1760085"/>
              <a:ext cx="1093200" cy="1093200"/>
            </a:xfrm>
            <a:prstGeom prst="ellipse">
              <a:avLst/>
            </a:prstGeom>
            <a:noFill/>
            <a:ln cap="flat" cmpd="sng" w="9525">
              <a:solidFill>
                <a:srgbClr val="CFD8DC"/>
              </a:solidFill>
              <a:prstDash val="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51"/>
            <p:cNvSpPr/>
            <p:nvPr/>
          </p:nvSpPr>
          <p:spPr>
            <a:xfrm>
              <a:off x="4190700" y="1925385"/>
              <a:ext cx="762600" cy="762600"/>
            </a:xfrm>
            <a:prstGeom prst="ellipse">
              <a:avLst/>
            </a:prstGeom>
            <a:noFill/>
            <a:ln cap="flat" cmpd="sng" w="19050">
              <a:solidFill>
                <a:srgbClr val="CFD8DC"/>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cxnSp>
        <p:nvCxnSpPr>
          <p:cNvPr id="35" name="Google Shape;35;p51"/>
          <p:cNvCxnSpPr>
            <a:endCxn id="33" idx="1"/>
          </p:cNvCxnSpPr>
          <p:nvPr/>
        </p:nvCxnSpPr>
        <p:spPr>
          <a:xfrm>
            <a:off x="3750511" y="390297"/>
            <a:ext cx="532200" cy="535500"/>
          </a:xfrm>
          <a:prstGeom prst="straightConnector1">
            <a:avLst/>
          </a:prstGeom>
          <a:noFill/>
          <a:ln cap="flat" cmpd="sng" w="9525">
            <a:solidFill>
              <a:srgbClr val="CFD8DC"/>
            </a:solidFill>
            <a:prstDash val="solid"/>
            <a:round/>
            <a:headEnd len="sm" w="sm" type="none"/>
            <a:tailEnd len="sm" w="sm" type="none"/>
          </a:ln>
        </p:spPr>
      </p:cxnSp>
      <p:cxnSp>
        <p:nvCxnSpPr>
          <p:cNvPr id="36" name="Google Shape;36;p51"/>
          <p:cNvCxnSpPr/>
          <p:nvPr/>
        </p:nvCxnSpPr>
        <p:spPr>
          <a:xfrm rot="10800000">
            <a:off x="4362902" y="436125"/>
            <a:ext cx="209100" cy="369600"/>
          </a:xfrm>
          <a:prstGeom prst="straightConnector1">
            <a:avLst/>
          </a:prstGeom>
          <a:noFill/>
          <a:ln cap="flat" cmpd="sng" w="9525">
            <a:solidFill>
              <a:srgbClr val="CFD8DC"/>
            </a:solidFill>
            <a:prstDash val="solid"/>
            <a:round/>
            <a:headEnd len="sm" w="sm" type="none"/>
            <a:tailEnd len="sm" w="sm" type="none"/>
          </a:ln>
        </p:spPr>
      </p:cxnSp>
      <p:cxnSp>
        <p:nvCxnSpPr>
          <p:cNvPr id="37" name="Google Shape;37;p51"/>
          <p:cNvCxnSpPr/>
          <p:nvPr/>
        </p:nvCxnSpPr>
        <p:spPr>
          <a:xfrm flipH="1" rot="10800000">
            <a:off x="4704510" y="351930"/>
            <a:ext cx="347100" cy="474600"/>
          </a:xfrm>
          <a:prstGeom prst="straightConnector1">
            <a:avLst/>
          </a:prstGeom>
          <a:noFill/>
          <a:ln cap="flat" cmpd="sng" w="9525">
            <a:solidFill>
              <a:srgbClr val="CFD8DC"/>
            </a:solidFill>
            <a:prstDash val="solid"/>
            <a:round/>
            <a:headEnd len="sm" w="sm" type="none"/>
            <a:tailEnd len="sm" w="sm" type="none"/>
          </a:ln>
        </p:spPr>
      </p:cxnSp>
      <p:sp>
        <p:nvSpPr>
          <p:cNvPr id="38" name="Google Shape;38;p51"/>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blipFill>
          <a:blip r:embed="rId2">
            <a:alphaModFix/>
          </a:blip>
          <a:stretch>
            <a:fillRect/>
          </a:stretch>
        </a:blipFill>
      </p:bgPr>
    </p:bg>
    <p:spTree>
      <p:nvGrpSpPr>
        <p:cNvPr id="39" name="Shape 39"/>
        <p:cNvGrpSpPr/>
        <p:nvPr/>
      </p:nvGrpSpPr>
      <p:grpSpPr>
        <a:xfrm>
          <a:off x="0" y="0"/>
          <a:ext cx="0" cy="0"/>
          <a:chOff x="0" y="0"/>
          <a:chExt cx="0" cy="0"/>
        </a:xfrm>
      </p:grpSpPr>
      <p:sp>
        <p:nvSpPr>
          <p:cNvPr id="40" name="Google Shape;40;p52"/>
          <p:cNvSpPr txBox="1"/>
          <p:nvPr>
            <p:ph type="ctrTitle"/>
          </p:nvPr>
        </p:nvSpPr>
        <p:spPr>
          <a:xfrm>
            <a:off x="1546025" y="1754794"/>
            <a:ext cx="58326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400"/>
              <a:buNone/>
              <a:defRPr b="1" sz="4400"/>
            </a:lvl1pPr>
            <a:lvl2pPr lvl="1" algn="l">
              <a:lnSpc>
                <a:spcPct val="100000"/>
              </a:lnSpc>
              <a:spcBef>
                <a:spcPts val="0"/>
              </a:spcBef>
              <a:spcAft>
                <a:spcPts val="0"/>
              </a:spcAft>
              <a:buSzPts val="4400"/>
              <a:buNone/>
              <a:defRPr b="1" sz="4400"/>
            </a:lvl2pPr>
            <a:lvl3pPr lvl="2" algn="l">
              <a:lnSpc>
                <a:spcPct val="100000"/>
              </a:lnSpc>
              <a:spcBef>
                <a:spcPts val="0"/>
              </a:spcBef>
              <a:spcAft>
                <a:spcPts val="0"/>
              </a:spcAft>
              <a:buSzPts val="4400"/>
              <a:buNone/>
              <a:defRPr b="1" sz="4400"/>
            </a:lvl3pPr>
            <a:lvl4pPr lvl="3" algn="l">
              <a:lnSpc>
                <a:spcPct val="100000"/>
              </a:lnSpc>
              <a:spcBef>
                <a:spcPts val="0"/>
              </a:spcBef>
              <a:spcAft>
                <a:spcPts val="0"/>
              </a:spcAft>
              <a:buSzPts val="4400"/>
              <a:buNone/>
              <a:defRPr b="1" sz="4400"/>
            </a:lvl4pPr>
            <a:lvl5pPr lvl="4" algn="l">
              <a:lnSpc>
                <a:spcPct val="100000"/>
              </a:lnSpc>
              <a:spcBef>
                <a:spcPts val="0"/>
              </a:spcBef>
              <a:spcAft>
                <a:spcPts val="0"/>
              </a:spcAft>
              <a:buSzPts val="4400"/>
              <a:buNone/>
              <a:defRPr b="1" sz="4400"/>
            </a:lvl5pPr>
            <a:lvl6pPr lvl="5" algn="l">
              <a:lnSpc>
                <a:spcPct val="100000"/>
              </a:lnSpc>
              <a:spcBef>
                <a:spcPts val="0"/>
              </a:spcBef>
              <a:spcAft>
                <a:spcPts val="0"/>
              </a:spcAft>
              <a:buSzPts val="4400"/>
              <a:buNone/>
              <a:defRPr b="1" sz="4400"/>
            </a:lvl6pPr>
            <a:lvl7pPr lvl="6" algn="l">
              <a:lnSpc>
                <a:spcPct val="100000"/>
              </a:lnSpc>
              <a:spcBef>
                <a:spcPts val="0"/>
              </a:spcBef>
              <a:spcAft>
                <a:spcPts val="0"/>
              </a:spcAft>
              <a:buSzPts val="4400"/>
              <a:buNone/>
              <a:defRPr b="1" sz="4400"/>
            </a:lvl7pPr>
            <a:lvl8pPr lvl="7" algn="l">
              <a:lnSpc>
                <a:spcPct val="100000"/>
              </a:lnSpc>
              <a:spcBef>
                <a:spcPts val="0"/>
              </a:spcBef>
              <a:spcAft>
                <a:spcPts val="0"/>
              </a:spcAft>
              <a:buSzPts val="4400"/>
              <a:buNone/>
              <a:defRPr b="1" sz="4400"/>
            </a:lvl8pPr>
            <a:lvl9pPr lvl="8" algn="l">
              <a:lnSpc>
                <a:spcPct val="100000"/>
              </a:lnSpc>
              <a:spcBef>
                <a:spcPts val="0"/>
              </a:spcBef>
              <a:spcAft>
                <a:spcPts val="0"/>
              </a:spcAft>
              <a:buSzPts val="4400"/>
              <a:buNone/>
              <a:defRPr b="1" sz="4400"/>
            </a:lvl9pPr>
          </a:lstStyle>
          <a:p/>
        </p:txBody>
      </p:sp>
      <p:sp>
        <p:nvSpPr>
          <p:cNvPr id="41" name="Google Shape;41;p52"/>
          <p:cNvSpPr txBox="1"/>
          <p:nvPr>
            <p:ph idx="1" type="subTitle"/>
          </p:nvPr>
        </p:nvSpPr>
        <p:spPr>
          <a:xfrm>
            <a:off x="1546025" y="3011511"/>
            <a:ext cx="58326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accent3"/>
              </a:buClr>
              <a:buSzPts val="3000"/>
              <a:buNone/>
              <a:defRPr>
                <a:solidFill>
                  <a:schemeClr val="accent3"/>
                </a:solidFill>
              </a:defRPr>
            </a:lvl1pPr>
            <a:lvl2pPr lvl="1" algn="l">
              <a:lnSpc>
                <a:spcPct val="100000"/>
              </a:lnSpc>
              <a:spcBef>
                <a:spcPts val="0"/>
              </a:spcBef>
              <a:spcAft>
                <a:spcPts val="0"/>
              </a:spcAft>
              <a:buClr>
                <a:schemeClr val="accent3"/>
              </a:buClr>
              <a:buSzPts val="3000"/>
              <a:buNone/>
              <a:defRPr sz="3000">
                <a:solidFill>
                  <a:schemeClr val="accent3"/>
                </a:solidFill>
              </a:defRPr>
            </a:lvl2pPr>
            <a:lvl3pPr lvl="2" algn="l">
              <a:lnSpc>
                <a:spcPct val="100000"/>
              </a:lnSpc>
              <a:spcBef>
                <a:spcPts val="0"/>
              </a:spcBef>
              <a:spcAft>
                <a:spcPts val="0"/>
              </a:spcAft>
              <a:buClr>
                <a:schemeClr val="accent3"/>
              </a:buClr>
              <a:buSzPts val="3000"/>
              <a:buNone/>
              <a:defRPr sz="3000">
                <a:solidFill>
                  <a:schemeClr val="accent3"/>
                </a:solidFill>
              </a:defRPr>
            </a:lvl3pPr>
            <a:lvl4pPr lvl="3" algn="l">
              <a:lnSpc>
                <a:spcPct val="100000"/>
              </a:lnSpc>
              <a:spcBef>
                <a:spcPts val="0"/>
              </a:spcBef>
              <a:spcAft>
                <a:spcPts val="0"/>
              </a:spcAft>
              <a:buClr>
                <a:schemeClr val="accent3"/>
              </a:buClr>
              <a:buSzPts val="3000"/>
              <a:buNone/>
              <a:defRPr sz="3000">
                <a:solidFill>
                  <a:schemeClr val="accent3"/>
                </a:solidFill>
              </a:defRPr>
            </a:lvl4pPr>
            <a:lvl5pPr lvl="4" algn="l">
              <a:lnSpc>
                <a:spcPct val="100000"/>
              </a:lnSpc>
              <a:spcBef>
                <a:spcPts val="0"/>
              </a:spcBef>
              <a:spcAft>
                <a:spcPts val="0"/>
              </a:spcAft>
              <a:buClr>
                <a:schemeClr val="accent3"/>
              </a:buClr>
              <a:buSzPts val="3000"/>
              <a:buNone/>
              <a:defRPr sz="3000">
                <a:solidFill>
                  <a:schemeClr val="accent3"/>
                </a:solidFill>
              </a:defRPr>
            </a:lvl5pPr>
            <a:lvl6pPr lvl="5" algn="l">
              <a:lnSpc>
                <a:spcPct val="100000"/>
              </a:lnSpc>
              <a:spcBef>
                <a:spcPts val="0"/>
              </a:spcBef>
              <a:spcAft>
                <a:spcPts val="0"/>
              </a:spcAft>
              <a:buClr>
                <a:schemeClr val="accent3"/>
              </a:buClr>
              <a:buSzPts val="3000"/>
              <a:buNone/>
              <a:defRPr sz="3000">
                <a:solidFill>
                  <a:schemeClr val="accent3"/>
                </a:solidFill>
              </a:defRPr>
            </a:lvl6pPr>
            <a:lvl7pPr lvl="6" algn="l">
              <a:lnSpc>
                <a:spcPct val="100000"/>
              </a:lnSpc>
              <a:spcBef>
                <a:spcPts val="0"/>
              </a:spcBef>
              <a:spcAft>
                <a:spcPts val="0"/>
              </a:spcAft>
              <a:buClr>
                <a:schemeClr val="accent3"/>
              </a:buClr>
              <a:buSzPts val="3000"/>
              <a:buNone/>
              <a:defRPr sz="3000">
                <a:solidFill>
                  <a:schemeClr val="accent3"/>
                </a:solidFill>
              </a:defRPr>
            </a:lvl7pPr>
            <a:lvl8pPr lvl="7" algn="l">
              <a:lnSpc>
                <a:spcPct val="100000"/>
              </a:lnSpc>
              <a:spcBef>
                <a:spcPts val="0"/>
              </a:spcBef>
              <a:spcAft>
                <a:spcPts val="0"/>
              </a:spcAft>
              <a:buClr>
                <a:schemeClr val="accent3"/>
              </a:buClr>
              <a:buSzPts val="3000"/>
              <a:buNone/>
              <a:defRPr sz="3000">
                <a:solidFill>
                  <a:schemeClr val="accent3"/>
                </a:solidFill>
              </a:defRPr>
            </a:lvl8pPr>
            <a:lvl9pPr lvl="8" algn="l">
              <a:lnSpc>
                <a:spcPct val="100000"/>
              </a:lnSpc>
              <a:spcBef>
                <a:spcPts val="0"/>
              </a:spcBef>
              <a:spcAft>
                <a:spcPts val="0"/>
              </a:spcAft>
              <a:buClr>
                <a:schemeClr val="accent3"/>
              </a:buClr>
              <a:buSzPts val="3000"/>
              <a:buNone/>
              <a:defRPr sz="3000">
                <a:solidFill>
                  <a:schemeClr val="accent3"/>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42" name="Shape 42"/>
        <p:cNvGrpSpPr/>
        <p:nvPr/>
      </p:nvGrpSpPr>
      <p:grpSpPr>
        <a:xfrm>
          <a:off x="0" y="0"/>
          <a:ext cx="0" cy="0"/>
          <a:chOff x="0" y="0"/>
          <a:chExt cx="0" cy="0"/>
        </a:xfrm>
      </p:grpSpPr>
      <p:sp>
        <p:nvSpPr>
          <p:cNvPr id="43" name="Google Shape;43;p53"/>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4" name="Google Shape;44;p53"/>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381000" lvl="0" marL="457200" algn="l">
              <a:lnSpc>
                <a:spcPct val="100000"/>
              </a:lnSpc>
              <a:spcBef>
                <a:spcPts val="600"/>
              </a:spcBef>
              <a:spcAft>
                <a:spcPts val="0"/>
              </a:spcAft>
              <a:buSzPts val="2400"/>
              <a:buChar char="◎"/>
              <a:defRPr sz="2400"/>
            </a:lvl1pPr>
            <a:lvl2pPr indent="-381000" lvl="1" marL="914400" algn="l">
              <a:lnSpc>
                <a:spcPct val="100000"/>
              </a:lnSpc>
              <a:spcBef>
                <a:spcPts val="0"/>
              </a:spcBef>
              <a:spcAft>
                <a:spcPts val="0"/>
              </a:spcAft>
              <a:buSzPts val="2400"/>
              <a:buChar char="○"/>
              <a:defRPr/>
            </a:lvl2pPr>
            <a:lvl3pPr indent="-381000" lvl="2" marL="1371600" algn="l">
              <a:lnSpc>
                <a:spcPct val="100000"/>
              </a:lnSpc>
              <a:spcBef>
                <a:spcPts val="0"/>
              </a:spcBef>
              <a:spcAft>
                <a:spcPts val="0"/>
              </a:spcAft>
              <a:buSzPts val="2400"/>
              <a:buChar char="◉"/>
              <a:defRPr/>
            </a:lvl3pPr>
            <a:lvl4pPr indent="-381000" lvl="3" marL="1828800" algn="l">
              <a:lnSpc>
                <a:spcPct val="100000"/>
              </a:lnSpc>
              <a:spcBef>
                <a:spcPts val="0"/>
              </a:spcBef>
              <a:spcAft>
                <a:spcPts val="0"/>
              </a:spcAft>
              <a:buSzPts val="2400"/>
              <a:buChar char="●"/>
              <a:defRPr sz="2400"/>
            </a:lvl4pPr>
            <a:lvl5pPr indent="-381000" lvl="4" marL="2286000" algn="l">
              <a:lnSpc>
                <a:spcPct val="100000"/>
              </a:lnSpc>
              <a:spcBef>
                <a:spcPts val="0"/>
              </a:spcBef>
              <a:spcAft>
                <a:spcPts val="0"/>
              </a:spcAft>
              <a:buSzPts val="2400"/>
              <a:buChar char="○"/>
              <a:defRPr sz="2400"/>
            </a:lvl5pPr>
            <a:lvl6pPr indent="-381000" lvl="5" marL="2743200" algn="l">
              <a:lnSpc>
                <a:spcPct val="100000"/>
              </a:lnSpc>
              <a:spcBef>
                <a:spcPts val="0"/>
              </a:spcBef>
              <a:spcAft>
                <a:spcPts val="0"/>
              </a:spcAft>
              <a:buSzPts val="2400"/>
              <a:buChar char="■"/>
              <a:defRPr sz="2400"/>
            </a:lvl6pPr>
            <a:lvl7pPr indent="-381000" lvl="6" marL="3200400" algn="l">
              <a:lnSpc>
                <a:spcPct val="100000"/>
              </a:lnSpc>
              <a:spcBef>
                <a:spcPts val="0"/>
              </a:spcBef>
              <a:spcAft>
                <a:spcPts val="0"/>
              </a:spcAft>
              <a:buSzPts val="2400"/>
              <a:buChar char="●"/>
              <a:defRPr sz="2400"/>
            </a:lvl7pPr>
            <a:lvl8pPr indent="-381000" lvl="7" marL="3657600" algn="l">
              <a:lnSpc>
                <a:spcPct val="100000"/>
              </a:lnSpc>
              <a:spcBef>
                <a:spcPts val="0"/>
              </a:spcBef>
              <a:spcAft>
                <a:spcPts val="0"/>
              </a:spcAft>
              <a:buSzPts val="2400"/>
              <a:buChar char="○"/>
              <a:defRPr sz="2400"/>
            </a:lvl8pPr>
            <a:lvl9pPr indent="-381000" lvl="8" marL="4114800" algn="l">
              <a:lnSpc>
                <a:spcPct val="100000"/>
              </a:lnSpc>
              <a:spcBef>
                <a:spcPts val="0"/>
              </a:spcBef>
              <a:spcAft>
                <a:spcPts val="0"/>
              </a:spcAft>
              <a:buSzPts val="2400"/>
              <a:buChar char="■"/>
              <a:defRPr sz="2400"/>
            </a:lvl9pPr>
          </a:lstStyle>
          <a:p/>
        </p:txBody>
      </p:sp>
      <p:sp>
        <p:nvSpPr>
          <p:cNvPr id="45" name="Google Shape;45;p53"/>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46" name="Shape 46"/>
        <p:cNvGrpSpPr/>
        <p:nvPr/>
      </p:nvGrpSpPr>
      <p:grpSpPr>
        <a:xfrm>
          <a:off x="0" y="0"/>
          <a:ext cx="0" cy="0"/>
          <a:chOff x="0" y="0"/>
          <a:chExt cx="0" cy="0"/>
        </a:xfrm>
      </p:grpSpPr>
      <p:sp>
        <p:nvSpPr>
          <p:cNvPr id="47" name="Google Shape;47;p54"/>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48" name="Google Shape;48;p54"/>
          <p:cNvSpPr txBox="1"/>
          <p:nvPr>
            <p:ph idx="1" type="body"/>
          </p:nvPr>
        </p:nvSpPr>
        <p:spPr>
          <a:xfrm>
            <a:off x="786137" y="1200150"/>
            <a:ext cx="36753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49" name="Google Shape;49;p54"/>
          <p:cNvSpPr txBox="1"/>
          <p:nvPr>
            <p:ph idx="2" type="body"/>
          </p:nvPr>
        </p:nvSpPr>
        <p:spPr>
          <a:xfrm>
            <a:off x="4682659" y="1200150"/>
            <a:ext cx="3675300" cy="3725700"/>
          </a:xfrm>
          <a:prstGeom prst="rect">
            <a:avLst/>
          </a:prstGeom>
          <a:noFill/>
          <a:ln>
            <a:noFill/>
          </a:ln>
        </p:spPr>
        <p:txBody>
          <a:bodyPr anchorCtr="0" anchor="t" bIns="91425" lIns="91425" spcFirstLastPara="1" rIns="91425" wrap="square" tIns="91425">
            <a:noAutofit/>
          </a:bodyPr>
          <a:lstStyle>
            <a:lvl1pPr indent="-355600" lvl="0" marL="457200" algn="l">
              <a:lnSpc>
                <a:spcPct val="100000"/>
              </a:lnSpc>
              <a:spcBef>
                <a:spcPts val="600"/>
              </a:spcBef>
              <a:spcAft>
                <a:spcPts val="0"/>
              </a:spcAft>
              <a:buSzPts val="2000"/>
              <a:buChar char="◎"/>
              <a:defRPr sz="2000"/>
            </a:lvl1pPr>
            <a:lvl2pPr indent="-355600" lvl="1" marL="914400" algn="l">
              <a:lnSpc>
                <a:spcPct val="100000"/>
              </a:lnSpc>
              <a:spcBef>
                <a:spcPts val="0"/>
              </a:spcBef>
              <a:spcAft>
                <a:spcPts val="0"/>
              </a:spcAft>
              <a:buSzPts val="2000"/>
              <a:buChar char="○"/>
              <a:defRPr sz="2000"/>
            </a:lvl2pPr>
            <a:lvl3pPr indent="-355600" lvl="2" marL="1371600" algn="l">
              <a:lnSpc>
                <a:spcPct val="100000"/>
              </a:lnSpc>
              <a:spcBef>
                <a:spcPts val="0"/>
              </a:spcBef>
              <a:spcAft>
                <a:spcPts val="0"/>
              </a:spcAft>
              <a:buSzPts val="2000"/>
              <a:buChar char="◉"/>
              <a:defRPr sz="2000"/>
            </a:lvl3pPr>
            <a:lvl4pPr indent="-355600" lvl="3" marL="1828800" algn="l">
              <a:lnSpc>
                <a:spcPct val="100000"/>
              </a:lnSpc>
              <a:spcBef>
                <a:spcPts val="0"/>
              </a:spcBef>
              <a:spcAft>
                <a:spcPts val="0"/>
              </a:spcAft>
              <a:buSzPts val="2000"/>
              <a:buChar char="●"/>
              <a:defRPr sz="2000"/>
            </a:lvl4pPr>
            <a:lvl5pPr indent="-355600" lvl="4" marL="2286000" algn="l">
              <a:lnSpc>
                <a:spcPct val="100000"/>
              </a:lnSpc>
              <a:spcBef>
                <a:spcPts val="0"/>
              </a:spcBef>
              <a:spcAft>
                <a:spcPts val="0"/>
              </a:spcAft>
              <a:buSzPts val="2000"/>
              <a:buChar char="○"/>
              <a:defRPr sz="2000"/>
            </a:lvl5pPr>
            <a:lvl6pPr indent="-355600" lvl="5" marL="2743200" algn="l">
              <a:lnSpc>
                <a:spcPct val="100000"/>
              </a:lnSpc>
              <a:spcBef>
                <a:spcPts val="0"/>
              </a:spcBef>
              <a:spcAft>
                <a:spcPts val="0"/>
              </a:spcAft>
              <a:buSzPts val="2000"/>
              <a:buChar char="■"/>
              <a:defRPr sz="2000"/>
            </a:lvl6pPr>
            <a:lvl7pPr indent="-355600" lvl="6" marL="3200400" algn="l">
              <a:lnSpc>
                <a:spcPct val="100000"/>
              </a:lnSpc>
              <a:spcBef>
                <a:spcPts val="0"/>
              </a:spcBef>
              <a:spcAft>
                <a:spcPts val="0"/>
              </a:spcAft>
              <a:buSzPts val="2000"/>
              <a:buChar char="●"/>
              <a:defRPr sz="2000"/>
            </a:lvl7pPr>
            <a:lvl8pPr indent="-355600" lvl="7" marL="3657600" algn="l">
              <a:lnSpc>
                <a:spcPct val="100000"/>
              </a:lnSpc>
              <a:spcBef>
                <a:spcPts val="0"/>
              </a:spcBef>
              <a:spcAft>
                <a:spcPts val="0"/>
              </a:spcAft>
              <a:buSzPts val="2000"/>
              <a:buChar char="○"/>
              <a:defRPr sz="2000"/>
            </a:lvl8pPr>
            <a:lvl9pPr indent="-355600" lvl="8" marL="4114800" algn="l">
              <a:lnSpc>
                <a:spcPct val="100000"/>
              </a:lnSpc>
              <a:spcBef>
                <a:spcPts val="0"/>
              </a:spcBef>
              <a:spcAft>
                <a:spcPts val="0"/>
              </a:spcAft>
              <a:buSzPts val="2000"/>
              <a:buChar char="■"/>
              <a:defRPr sz="2000"/>
            </a:lvl9pPr>
          </a:lstStyle>
          <a:p/>
        </p:txBody>
      </p:sp>
      <p:sp>
        <p:nvSpPr>
          <p:cNvPr id="50" name="Google Shape;50;p54"/>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51" name="Shape 51"/>
        <p:cNvGrpSpPr/>
        <p:nvPr/>
      </p:nvGrpSpPr>
      <p:grpSpPr>
        <a:xfrm>
          <a:off x="0" y="0"/>
          <a:ext cx="0" cy="0"/>
          <a:chOff x="0" y="0"/>
          <a:chExt cx="0" cy="0"/>
        </a:xfrm>
      </p:grpSpPr>
      <p:sp>
        <p:nvSpPr>
          <p:cNvPr id="52" name="Google Shape;52;p55"/>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53" name="Google Shape;53;p55"/>
          <p:cNvSpPr txBox="1"/>
          <p:nvPr>
            <p:ph idx="1" type="body"/>
          </p:nvPr>
        </p:nvSpPr>
        <p:spPr>
          <a:xfrm>
            <a:off x="786150"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4" name="Google Shape;54;p55"/>
          <p:cNvSpPr txBox="1"/>
          <p:nvPr>
            <p:ph idx="2" type="body"/>
          </p:nvPr>
        </p:nvSpPr>
        <p:spPr>
          <a:xfrm>
            <a:off x="3329992"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5" name="Google Shape;55;p55"/>
          <p:cNvSpPr txBox="1"/>
          <p:nvPr>
            <p:ph idx="3" type="body"/>
          </p:nvPr>
        </p:nvSpPr>
        <p:spPr>
          <a:xfrm>
            <a:off x="5873834" y="1200150"/>
            <a:ext cx="2419800" cy="37257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600"/>
              </a:spcBef>
              <a:spcAft>
                <a:spcPts val="0"/>
              </a:spcAft>
              <a:buSzPts val="1800"/>
              <a:buChar char="◎"/>
              <a:defRPr sz="1800"/>
            </a:lvl1pPr>
            <a:lvl2pPr indent="-342900" lvl="1" marL="914400" algn="l">
              <a:lnSpc>
                <a:spcPct val="100000"/>
              </a:lnSpc>
              <a:spcBef>
                <a:spcPts val="0"/>
              </a:spcBef>
              <a:spcAft>
                <a:spcPts val="0"/>
              </a:spcAft>
              <a:buSzPts val="1800"/>
              <a:buChar char="○"/>
              <a:defRPr sz="1800"/>
            </a:lvl2pPr>
            <a:lvl3pPr indent="-342900" lvl="2" marL="1371600" algn="l">
              <a:lnSpc>
                <a:spcPct val="100000"/>
              </a:lnSpc>
              <a:spcBef>
                <a:spcPts val="0"/>
              </a:spcBef>
              <a:spcAft>
                <a:spcPts val="0"/>
              </a:spcAft>
              <a:buSzPts val="1800"/>
              <a:buChar char="◉"/>
              <a:defRPr sz="1800"/>
            </a:lvl3pPr>
            <a:lvl4pPr indent="-342900" lvl="3" marL="1828800" algn="l">
              <a:lnSpc>
                <a:spcPct val="100000"/>
              </a:lnSpc>
              <a:spcBef>
                <a:spcPts val="0"/>
              </a:spcBef>
              <a:spcAft>
                <a:spcPts val="0"/>
              </a:spcAft>
              <a:buSzPts val="1800"/>
              <a:buChar char="●"/>
              <a:defRPr/>
            </a:lvl4pPr>
            <a:lvl5pPr indent="-342900" lvl="4" marL="2286000" algn="l">
              <a:lnSpc>
                <a:spcPct val="100000"/>
              </a:lnSpc>
              <a:spcBef>
                <a:spcPts val="0"/>
              </a:spcBef>
              <a:spcAft>
                <a:spcPts val="0"/>
              </a:spcAft>
              <a:buSzPts val="1800"/>
              <a:buChar char="○"/>
              <a:defRPr/>
            </a:lvl5pPr>
            <a:lvl6pPr indent="-342900" lvl="5" marL="2743200" algn="l">
              <a:lnSpc>
                <a:spcPct val="100000"/>
              </a:lnSpc>
              <a:spcBef>
                <a:spcPts val="0"/>
              </a:spcBef>
              <a:spcAft>
                <a:spcPts val="0"/>
              </a:spcAft>
              <a:buSzPts val="1800"/>
              <a:buChar char="■"/>
              <a:defRPr/>
            </a:lvl6pPr>
            <a:lvl7pPr indent="-342900" lvl="6" marL="3200400" algn="l">
              <a:lnSpc>
                <a:spcPct val="100000"/>
              </a:lnSpc>
              <a:spcBef>
                <a:spcPts val="0"/>
              </a:spcBef>
              <a:spcAft>
                <a:spcPts val="0"/>
              </a:spcAft>
              <a:buSzPts val="1800"/>
              <a:buChar char="●"/>
              <a:defRPr/>
            </a:lvl7pPr>
            <a:lvl8pPr indent="-342900" lvl="7" marL="3657600" algn="l">
              <a:lnSpc>
                <a:spcPct val="100000"/>
              </a:lnSpc>
              <a:spcBef>
                <a:spcPts val="0"/>
              </a:spcBef>
              <a:spcAft>
                <a:spcPts val="0"/>
              </a:spcAft>
              <a:buSzPts val="1800"/>
              <a:buChar char="○"/>
              <a:defRPr/>
            </a:lvl8pPr>
            <a:lvl9pPr indent="-342900" lvl="8" marL="4114800" algn="l">
              <a:lnSpc>
                <a:spcPct val="100000"/>
              </a:lnSpc>
              <a:spcBef>
                <a:spcPts val="0"/>
              </a:spcBef>
              <a:spcAft>
                <a:spcPts val="0"/>
              </a:spcAft>
              <a:buSzPts val="1800"/>
              <a:buChar char="■"/>
              <a:defRPr/>
            </a:lvl9pPr>
          </a:lstStyle>
          <a:p/>
        </p:txBody>
      </p:sp>
      <p:sp>
        <p:nvSpPr>
          <p:cNvPr id="56" name="Google Shape;56;p55"/>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56"/>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000"/>
              <a:buNone/>
              <a:defRPr/>
            </a:lvl1pPr>
            <a:lvl2pPr lvl="1" algn="l">
              <a:lnSpc>
                <a:spcPct val="100000"/>
              </a:lnSpc>
              <a:spcBef>
                <a:spcPts val="0"/>
              </a:spcBef>
              <a:spcAft>
                <a:spcPts val="0"/>
              </a:spcAft>
              <a:buSzPts val="2000"/>
              <a:buNone/>
              <a:defRPr/>
            </a:lvl2pPr>
            <a:lvl3pPr lvl="2" algn="l">
              <a:lnSpc>
                <a:spcPct val="100000"/>
              </a:lnSpc>
              <a:spcBef>
                <a:spcPts val="0"/>
              </a:spcBef>
              <a:spcAft>
                <a:spcPts val="0"/>
              </a:spcAft>
              <a:buSzPts val="2000"/>
              <a:buNone/>
              <a:defRPr/>
            </a:lvl3pPr>
            <a:lvl4pPr lvl="3" algn="l">
              <a:lnSpc>
                <a:spcPct val="100000"/>
              </a:lnSpc>
              <a:spcBef>
                <a:spcPts val="0"/>
              </a:spcBef>
              <a:spcAft>
                <a:spcPts val="0"/>
              </a:spcAft>
              <a:buSzPts val="2000"/>
              <a:buNone/>
              <a:defRPr/>
            </a:lvl4pPr>
            <a:lvl5pPr lvl="4" algn="l">
              <a:lnSpc>
                <a:spcPct val="100000"/>
              </a:lnSpc>
              <a:spcBef>
                <a:spcPts val="0"/>
              </a:spcBef>
              <a:spcAft>
                <a:spcPts val="0"/>
              </a:spcAft>
              <a:buSzPts val="2000"/>
              <a:buNone/>
              <a:defRPr/>
            </a:lvl5pPr>
            <a:lvl6pPr lvl="5" algn="l">
              <a:lnSpc>
                <a:spcPct val="100000"/>
              </a:lnSpc>
              <a:spcBef>
                <a:spcPts val="0"/>
              </a:spcBef>
              <a:spcAft>
                <a:spcPts val="0"/>
              </a:spcAft>
              <a:buSzPts val="2000"/>
              <a:buNone/>
              <a:defRPr/>
            </a:lvl6pPr>
            <a:lvl7pPr lvl="6" algn="l">
              <a:lnSpc>
                <a:spcPct val="100000"/>
              </a:lnSpc>
              <a:spcBef>
                <a:spcPts val="0"/>
              </a:spcBef>
              <a:spcAft>
                <a:spcPts val="0"/>
              </a:spcAft>
              <a:buSzPts val="2000"/>
              <a:buNone/>
              <a:defRPr/>
            </a:lvl7pPr>
            <a:lvl8pPr lvl="7" algn="l">
              <a:lnSpc>
                <a:spcPct val="100000"/>
              </a:lnSpc>
              <a:spcBef>
                <a:spcPts val="0"/>
              </a:spcBef>
              <a:spcAft>
                <a:spcPts val="0"/>
              </a:spcAft>
              <a:buSzPts val="2000"/>
              <a:buNone/>
              <a:defRPr/>
            </a:lvl8pPr>
            <a:lvl9pPr lvl="8" algn="l">
              <a:lnSpc>
                <a:spcPct val="100000"/>
              </a:lnSpc>
              <a:spcBef>
                <a:spcPts val="0"/>
              </a:spcBef>
              <a:spcAft>
                <a:spcPts val="0"/>
              </a:spcAft>
              <a:buSzPts val="2000"/>
              <a:buNone/>
              <a:defRPr/>
            </a:lvl9pPr>
          </a:lstStyle>
          <a:p/>
        </p:txBody>
      </p:sp>
      <p:sp>
        <p:nvSpPr>
          <p:cNvPr id="59" name="Google Shape;59;p56"/>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p57"/>
          <p:cNvSpPr txBox="1"/>
          <p:nvPr>
            <p:ph idx="1" type="body"/>
          </p:nvPr>
        </p:nvSpPr>
        <p:spPr>
          <a:xfrm>
            <a:off x="457200" y="4055343"/>
            <a:ext cx="8229600" cy="3687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SzPts val="1800"/>
              <a:buNone/>
              <a:defRPr sz="1800"/>
            </a:lvl1pPr>
          </a:lstStyle>
          <a:p/>
        </p:txBody>
      </p:sp>
      <p:sp>
        <p:nvSpPr>
          <p:cNvPr id="62" name="Google Shape;62;p57"/>
          <p:cNvSpPr txBox="1"/>
          <p:nvPr>
            <p:ph idx="12" type="sldNum"/>
          </p:nvPr>
        </p:nvSpPr>
        <p:spPr>
          <a:xfrm>
            <a:off x="-92" y="4749844"/>
            <a:ext cx="9144000" cy="393600"/>
          </a:xfrm>
          <a:prstGeom prst="rect">
            <a:avLst/>
          </a:prstGeom>
          <a:noFill/>
          <a:ln>
            <a:noFill/>
          </a:ln>
        </p:spPr>
        <p:txBody>
          <a:bodyPr anchorCtr="0" anchor="t" bIns="91425" lIns="91425" spcFirstLastPara="1" rIns="91425" wrap="square" tIns="91425">
            <a:noAutofit/>
          </a:bodyPr>
          <a:lstStyle>
            <a:lvl1pPr indent="0" lvl="0"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48"/>
          <p:cNvSpPr txBox="1"/>
          <p:nvPr>
            <p:ph type="title"/>
          </p:nvPr>
        </p:nvSpPr>
        <p:spPr>
          <a:xfrm>
            <a:off x="786150" y="308120"/>
            <a:ext cx="7571700" cy="7026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1pPr>
            <a:lvl2pPr lvl="1"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2pPr>
            <a:lvl3pPr lvl="2"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3pPr>
            <a:lvl4pPr lvl="3"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4pPr>
            <a:lvl5pPr lvl="4"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5pPr>
            <a:lvl6pPr lvl="5"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6pPr>
            <a:lvl7pPr lvl="6"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7pPr>
            <a:lvl8pPr lvl="7"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8pPr>
            <a:lvl9pPr lvl="8" marR="0" rtl="0" algn="l">
              <a:lnSpc>
                <a:spcPct val="100000"/>
              </a:lnSpc>
              <a:spcBef>
                <a:spcPts val="0"/>
              </a:spcBef>
              <a:spcAft>
                <a:spcPts val="0"/>
              </a:spcAft>
              <a:buClr>
                <a:schemeClr val="accent1"/>
              </a:buClr>
              <a:buSzPts val="2000"/>
              <a:buFont typeface="Roboto Slab"/>
              <a:buNone/>
              <a:defRPr b="0" i="0" sz="2000" u="none" cap="none" strike="noStrike">
                <a:solidFill>
                  <a:schemeClr val="accent1"/>
                </a:solidFill>
                <a:latin typeface="Roboto Slab"/>
                <a:ea typeface="Roboto Slab"/>
                <a:cs typeface="Roboto Slab"/>
                <a:sym typeface="Roboto Slab"/>
              </a:defRPr>
            </a:lvl9pPr>
          </a:lstStyle>
          <a:p/>
        </p:txBody>
      </p:sp>
      <p:sp>
        <p:nvSpPr>
          <p:cNvPr id="7" name="Google Shape;7;p48"/>
          <p:cNvSpPr txBox="1"/>
          <p:nvPr>
            <p:ph idx="1" type="body"/>
          </p:nvPr>
        </p:nvSpPr>
        <p:spPr>
          <a:xfrm>
            <a:off x="786150" y="1261700"/>
            <a:ext cx="7571700" cy="35736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00000"/>
              </a:lnSpc>
              <a:spcBef>
                <a:spcPts val="600"/>
              </a:spcBef>
              <a:spcAft>
                <a:spcPts val="0"/>
              </a:spcAft>
              <a:buClr>
                <a:schemeClr val="accent4"/>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marR="0" rtl="0" algn="l">
              <a:lnSpc>
                <a:spcPct val="100000"/>
              </a:lnSpc>
              <a:spcBef>
                <a:spcPts val="0"/>
              </a:spcBef>
              <a:spcAft>
                <a:spcPts val="0"/>
              </a:spcAft>
              <a:buClr>
                <a:schemeClr val="accent4"/>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marR="0" rtl="0" algn="l">
              <a:lnSpc>
                <a:spcPct val="100000"/>
              </a:lnSpc>
              <a:spcBef>
                <a:spcPts val="0"/>
              </a:spcBef>
              <a:spcAft>
                <a:spcPts val="0"/>
              </a:spcAft>
              <a:buClr>
                <a:schemeClr val="accent4"/>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100000"/>
              </a:lnSpc>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48"/>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1" i="0" sz="13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4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4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4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5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4.png"/><Relationship Id="rId4" Type="http://schemas.openxmlformats.org/officeDocument/2006/relationships/image" Target="../media/image47.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www.microsoft.com/en-in/evalcenter/download-windows-10-enterprise" TargetMode="External"/><Relationship Id="rId4" Type="http://schemas.openxmlformats.org/officeDocument/2006/relationships/image" Target="../media/image37.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virtualbox.org/wiki/Downloads" TargetMode="External"/><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5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4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www.microsoft.com/en-us/software-download/windows10"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png"/><Relationship Id="rId4" Type="http://schemas.openxmlformats.org/officeDocument/2006/relationships/hyperlink" Target="https://cdimage.ubuntu.com/daily-live/current/"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3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
          <p:cNvSpPr txBox="1"/>
          <p:nvPr>
            <p:ph type="ctrTitle"/>
          </p:nvPr>
        </p:nvSpPr>
        <p:spPr>
          <a:xfrm>
            <a:off x="3581700" y="337200"/>
            <a:ext cx="5562300" cy="1398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5800"/>
              <a:buNone/>
            </a:pPr>
            <a:r>
              <a:rPr lang="en" sz="3100">
                <a:solidFill>
                  <a:srgbClr val="198754"/>
                </a:solidFill>
              </a:rPr>
              <a:t>Operating Systems</a:t>
            </a:r>
            <a:endParaRPr sz="3100">
              <a:solidFill>
                <a:srgbClr val="198754"/>
              </a:solidFill>
            </a:endParaRPr>
          </a:p>
          <a:p>
            <a:pPr indent="0" lvl="0" marL="0" rtl="0" algn="l">
              <a:lnSpc>
                <a:spcPct val="100000"/>
              </a:lnSpc>
              <a:spcBef>
                <a:spcPts val="0"/>
              </a:spcBef>
              <a:spcAft>
                <a:spcPts val="0"/>
              </a:spcAft>
              <a:buSzPts val="5800"/>
              <a:buNone/>
            </a:pPr>
            <a:r>
              <a:rPr lang="en" sz="3100">
                <a:solidFill>
                  <a:srgbClr val="198754"/>
                </a:solidFill>
              </a:rPr>
              <a:t>Lecture : 10</a:t>
            </a:r>
            <a:endParaRPr sz="3100">
              <a:solidFill>
                <a:srgbClr val="198754"/>
              </a:solidFill>
            </a:endParaRPr>
          </a:p>
        </p:txBody>
      </p:sp>
      <p:pic>
        <p:nvPicPr>
          <p:cNvPr id="71" name="Google Shape;71;p1"/>
          <p:cNvPicPr preferRelativeResize="0"/>
          <p:nvPr/>
        </p:nvPicPr>
        <p:blipFill rotWithShape="1">
          <a:blip r:embed="rId3">
            <a:alphaModFix/>
          </a:blip>
          <a:srcRect b="0" l="0" r="0" t="0"/>
          <a:stretch/>
        </p:blipFill>
        <p:spPr>
          <a:xfrm>
            <a:off x="290350" y="1805000"/>
            <a:ext cx="3234900" cy="32349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0"/>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60" name="Google Shape;160;p10"/>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10"/>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10"/>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 Virtualbox (cont.)</a:t>
            </a:r>
            <a:endParaRPr b="1" i="0" sz="2700" u="none" cap="none" strike="noStrike">
              <a:solidFill>
                <a:srgbClr val="198754"/>
              </a:solidFill>
              <a:latin typeface="Roboto Slab"/>
              <a:ea typeface="Roboto Slab"/>
              <a:cs typeface="Roboto Slab"/>
              <a:sym typeface="Roboto Slab"/>
            </a:endParaRPr>
          </a:p>
        </p:txBody>
      </p:sp>
      <p:sp>
        <p:nvSpPr>
          <p:cNvPr id="163" name="Google Shape;163;p10"/>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7:</a:t>
            </a:r>
            <a:endParaRPr b="1" i="0" sz="2000" u="none" cap="none" strike="noStrike">
              <a:solidFill>
                <a:srgbClr val="000000"/>
              </a:solidFill>
              <a:latin typeface="Merriweather"/>
              <a:ea typeface="Merriweather"/>
              <a:cs typeface="Merriweather"/>
              <a:sym typeface="Merriweather"/>
            </a:endParaRPr>
          </a:p>
        </p:txBody>
      </p:sp>
      <p:sp>
        <p:nvSpPr>
          <p:cNvPr id="164" name="Google Shape;164;p10"/>
          <p:cNvSpPr txBox="1"/>
          <p:nvPr/>
        </p:nvSpPr>
        <p:spPr>
          <a:xfrm>
            <a:off x="930150" y="1365125"/>
            <a:ext cx="3150900" cy="9975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Now you can finish the installation and open the VirtualBox</a:t>
            </a:r>
            <a:endParaRPr b="0" i="0" sz="1600" u="none" cap="none" strike="noStrike">
              <a:solidFill>
                <a:srgbClr val="000000"/>
              </a:solidFill>
              <a:latin typeface="Merriweather"/>
              <a:ea typeface="Merriweather"/>
              <a:cs typeface="Merriweather"/>
              <a:sym typeface="Merriweather"/>
            </a:endParaRPr>
          </a:p>
        </p:txBody>
      </p:sp>
      <p:pic>
        <p:nvPicPr>
          <p:cNvPr id="165" name="Google Shape;165;p10"/>
          <p:cNvPicPr preferRelativeResize="0"/>
          <p:nvPr/>
        </p:nvPicPr>
        <p:blipFill rotWithShape="1">
          <a:blip r:embed="rId3">
            <a:alphaModFix/>
          </a:blip>
          <a:srcRect b="0" l="0" r="0" t="0"/>
          <a:stretch/>
        </p:blipFill>
        <p:spPr>
          <a:xfrm>
            <a:off x="4358625" y="1295975"/>
            <a:ext cx="4367974" cy="34538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9" name="Shape 169"/>
        <p:cNvGrpSpPr/>
        <p:nvPr/>
      </p:nvGrpSpPr>
      <p:grpSpPr>
        <a:xfrm>
          <a:off x="0" y="0"/>
          <a:ext cx="0" cy="0"/>
          <a:chOff x="0" y="0"/>
          <a:chExt cx="0" cy="0"/>
        </a:xfrm>
      </p:grpSpPr>
      <p:sp>
        <p:nvSpPr>
          <p:cNvPr id="170" name="Google Shape;170;p11"/>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71" name="Google Shape;171;p11"/>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11"/>
          <p:cNvSpPr txBox="1"/>
          <p:nvPr/>
        </p:nvSpPr>
        <p:spPr>
          <a:xfrm>
            <a:off x="2470650" y="652075"/>
            <a:ext cx="4205100" cy="1073100"/>
          </a:xfrm>
          <a:prstGeom prst="rect">
            <a:avLst/>
          </a:prstGeom>
          <a:solidFill>
            <a:srgbClr val="198754"/>
          </a:solidFill>
          <a:ln>
            <a:noFill/>
          </a:ln>
        </p:spPr>
        <p:txBody>
          <a:bodyPr anchorCtr="0" anchor="t" bIns="91425" lIns="91425" spcFirstLastPara="1" rIns="91425" wrap="square" tIns="91425">
            <a:spAutoFit/>
          </a:bodyPr>
          <a:lstStyle/>
          <a:p>
            <a:pPr indent="0" lvl="0" marL="0" marR="0" rtl="0" algn="ctr">
              <a:lnSpc>
                <a:spcPct val="122000"/>
              </a:lnSpc>
              <a:spcBef>
                <a:spcPts val="0"/>
              </a:spcBef>
              <a:spcAft>
                <a:spcPts val="1100"/>
              </a:spcAft>
              <a:buClr>
                <a:srgbClr val="000000"/>
              </a:buClr>
              <a:buSzPts val="2600"/>
              <a:buFont typeface="Arial"/>
              <a:buNone/>
            </a:pPr>
            <a:r>
              <a:rPr b="1" i="0" lang="en" sz="2600" u="none" cap="none" strike="noStrike">
                <a:solidFill>
                  <a:srgbClr val="FEFEFE"/>
                </a:solidFill>
                <a:latin typeface="Merriweather"/>
                <a:ea typeface="Merriweather"/>
                <a:cs typeface="Merriweather"/>
                <a:sym typeface="Merriweather"/>
              </a:rPr>
              <a:t>Installing Ubuntu 22.04 on VirtualBox</a:t>
            </a:r>
            <a:endParaRPr b="1" i="0" sz="2600" u="none" cap="none" strike="noStrike">
              <a:solidFill>
                <a:srgbClr val="FEFEFE"/>
              </a:solidFill>
              <a:latin typeface="Merriweather"/>
              <a:ea typeface="Merriweather"/>
              <a:cs typeface="Merriweather"/>
              <a:sym typeface="Merriweather"/>
            </a:endParaRPr>
          </a:p>
        </p:txBody>
      </p:sp>
      <p:pic>
        <p:nvPicPr>
          <p:cNvPr id="173" name="Google Shape;173;p11"/>
          <p:cNvPicPr preferRelativeResize="0"/>
          <p:nvPr/>
        </p:nvPicPr>
        <p:blipFill rotWithShape="1">
          <a:blip r:embed="rId4">
            <a:alphaModFix/>
          </a:blip>
          <a:srcRect b="0" l="0" r="0" t="0"/>
          <a:stretch/>
        </p:blipFill>
        <p:spPr>
          <a:xfrm>
            <a:off x="3515087" y="2222100"/>
            <a:ext cx="2113824" cy="211385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2"/>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79" name="Google Shape;179;p12"/>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0" name="Google Shape;180;p12"/>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12"/>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 Ubuntu (cont.)</a:t>
            </a:r>
            <a:endParaRPr b="1" i="0" sz="2700" u="none" cap="none" strike="noStrike">
              <a:solidFill>
                <a:srgbClr val="198754"/>
              </a:solidFill>
              <a:latin typeface="Roboto Slab"/>
              <a:ea typeface="Roboto Slab"/>
              <a:cs typeface="Roboto Slab"/>
              <a:sym typeface="Roboto Slab"/>
            </a:endParaRPr>
          </a:p>
        </p:txBody>
      </p:sp>
      <p:sp>
        <p:nvSpPr>
          <p:cNvPr id="182" name="Google Shape;182;p12"/>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1:</a:t>
            </a:r>
            <a:endParaRPr b="1" i="0" sz="2000" u="none" cap="none" strike="noStrike">
              <a:solidFill>
                <a:srgbClr val="000000"/>
              </a:solidFill>
              <a:latin typeface="Merriweather"/>
              <a:ea typeface="Merriweather"/>
              <a:cs typeface="Merriweather"/>
              <a:sym typeface="Merriweather"/>
            </a:endParaRPr>
          </a:p>
        </p:txBody>
      </p:sp>
      <p:sp>
        <p:nvSpPr>
          <p:cNvPr id="183" name="Google Shape;183;p12"/>
          <p:cNvSpPr txBox="1"/>
          <p:nvPr/>
        </p:nvSpPr>
        <p:spPr>
          <a:xfrm>
            <a:off x="930150" y="1365125"/>
            <a:ext cx="3414600" cy="19752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First download the ubuntu 22.04 ISO file.</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Highlighted ISO files indicates the type of computer systems they are built for.</a:t>
            </a:r>
            <a:endParaRPr b="0" i="0" sz="1600" u="none" cap="none" strike="noStrike">
              <a:solidFill>
                <a:srgbClr val="000000"/>
              </a:solidFill>
              <a:latin typeface="Merriweather"/>
              <a:ea typeface="Merriweather"/>
              <a:cs typeface="Merriweather"/>
              <a:sym typeface="Merriweather"/>
            </a:endParaRPr>
          </a:p>
        </p:txBody>
      </p:sp>
      <p:pic>
        <p:nvPicPr>
          <p:cNvPr id="184" name="Google Shape;184;p12"/>
          <p:cNvPicPr preferRelativeResize="0"/>
          <p:nvPr/>
        </p:nvPicPr>
        <p:blipFill rotWithShape="1">
          <a:blip r:embed="rId3">
            <a:alphaModFix/>
          </a:blip>
          <a:srcRect b="0" l="0" r="0" t="0"/>
          <a:stretch/>
        </p:blipFill>
        <p:spPr>
          <a:xfrm>
            <a:off x="4579025" y="1197475"/>
            <a:ext cx="4147576" cy="3552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3"/>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90" name="Google Shape;190;p13"/>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13"/>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13"/>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 Ubuntu (cont.)</a:t>
            </a:r>
            <a:endParaRPr b="1" i="0" sz="2700" u="none" cap="none" strike="noStrike">
              <a:solidFill>
                <a:srgbClr val="198754"/>
              </a:solidFill>
              <a:latin typeface="Roboto Slab"/>
              <a:ea typeface="Roboto Slab"/>
              <a:cs typeface="Roboto Slab"/>
              <a:sym typeface="Roboto Slab"/>
            </a:endParaRPr>
          </a:p>
        </p:txBody>
      </p:sp>
      <p:sp>
        <p:nvSpPr>
          <p:cNvPr id="193" name="Google Shape;193;p13"/>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2:</a:t>
            </a:r>
            <a:endParaRPr b="1" i="0" sz="2000" u="none" cap="none" strike="noStrike">
              <a:solidFill>
                <a:srgbClr val="000000"/>
              </a:solidFill>
              <a:latin typeface="Merriweather"/>
              <a:ea typeface="Merriweather"/>
              <a:cs typeface="Merriweather"/>
              <a:sym typeface="Merriweather"/>
            </a:endParaRPr>
          </a:p>
        </p:txBody>
      </p:sp>
      <p:sp>
        <p:nvSpPr>
          <p:cNvPr id="194" name="Google Shape;194;p13"/>
          <p:cNvSpPr txBox="1"/>
          <p:nvPr/>
        </p:nvSpPr>
        <p:spPr>
          <a:xfrm>
            <a:off x="1045750" y="1325850"/>
            <a:ext cx="6681600" cy="8424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Now run the VirtualBox</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Click on the ‘New’ button to generate a new virtual machine</a:t>
            </a:r>
            <a:endParaRPr b="0" i="0" sz="1600" u="none" cap="none" strike="noStrike">
              <a:solidFill>
                <a:srgbClr val="000000"/>
              </a:solidFill>
              <a:latin typeface="Merriweather"/>
              <a:ea typeface="Merriweather"/>
              <a:cs typeface="Merriweather"/>
              <a:sym typeface="Merriweather"/>
            </a:endParaRPr>
          </a:p>
        </p:txBody>
      </p:sp>
      <p:pic>
        <p:nvPicPr>
          <p:cNvPr id="195" name="Google Shape;195;p13"/>
          <p:cNvPicPr preferRelativeResize="0"/>
          <p:nvPr/>
        </p:nvPicPr>
        <p:blipFill rotWithShape="1">
          <a:blip r:embed="rId3">
            <a:alphaModFix/>
          </a:blip>
          <a:srcRect b="0" l="0" r="0" t="0"/>
          <a:stretch/>
        </p:blipFill>
        <p:spPr>
          <a:xfrm>
            <a:off x="2139325" y="2168238"/>
            <a:ext cx="4494450" cy="258162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4"/>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01" name="Google Shape;201;p14"/>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14"/>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14"/>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 Ubuntu (cont.)</a:t>
            </a:r>
            <a:endParaRPr b="1" i="0" sz="2700" u="none" cap="none" strike="noStrike">
              <a:solidFill>
                <a:srgbClr val="198754"/>
              </a:solidFill>
              <a:latin typeface="Roboto Slab"/>
              <a:ea typeface="Roboto Slab"/>
              <a:cs typeface="Roboto Slab"/>
              <a:sym typeface="Roboto Slab"/>
            </a:endParaRPr>
          </a:p>
        </p:txBody>
      </p:sp>
      <p:sp>
        <p:nvSpPr>
          <p:cNvPr id="204" name="Google Shape;204;p14"/>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3:</a:t>
            </a:r>
            <a:endParaRPr b="1" i="0" sz="2000" u="none" cap="none" strike="noStrike">
              <a:solidFill>
                <a:srgbClr val="000000"/>
              </a:solidFill>
              <a:latin typeface="Merriweather"/>
              <a:ea typeface="Merriweather"/>
              <a:cs typeface="Merriweather"/>
              <a:sym typeface="Merriweather"/>
            </a:endParaRPr>
          </a:p>
        </p:txBody>
      </p:sp>
      <p:sp>
        <p:nvSpPr>
          <p:cNvPr id="205" name="Google Shape;205;p14"/>
          <p:cNvSpPr txBox="1"/>
          <p:nvPr/>
        </p:nvSpPr>
        <p:spPr>
          <a:xfrm>
            <a:off x="930150" y="1365125"/>
            <a:ext cx="6892500" cy="7143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Write your machine name and set its type and version as indicated in the screenshot.</a:t>
            </a:r>
            <a:endParaRPr b="0" i="0" sz="1600" u="none" cap="none" strike="noStrike">
              <a:solidFill>
                <a:srgbClr val="000000"/>
              </a:solidFill>
              <a:latin typeface="Merriweather"/>
              <a:ea typeface="Merriweather"/>
              <a:cs typeface="Merriweather"/>
              <a:sym typeface="Merriweather"/>
            </a:endParaRPr>
          </a:p>
        </p:txBody>
      </p:sp>
      <p:pic>
        <p:nvPicPr>
          <p:cNvPr id="206" name="Google Shape;206;p14"/>
          <p:cNvPicPr preferRelativeResize="0"/>
          <p:nvPr/>
        </p:nvPicPr>
        <p:blipFill rotWithShape="1">
          <a:blip r:embed="rId3">
            <a:alphaModFix/>
          </a:blip>
          <a:srcRect b="0" l="0" r="0" t="0"/>
          <a:stretch/>
        </p:blipFill>
        <p:spPr>
          <a:xfrm>
            <a:off x="2131875" y="2079425"/>
            <a:ext cx="4641898" cy="2670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5"/>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12" name="Google Shape;212;p15"/>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3" name="Google Shape;213;p15"/>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4" name="Google Shape;214;p15"/>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 Ubuntu (cont.)</a:t>
            </a:r>
            <a:endParaRPr b="1" i="0" sz="2700" u="none" cap="none" strike="noStrike">
              <a:solidFill>
                <a:srgbClr val="198754"/>
              </a:solidFill>
              <a:latin typeface="Roboto Slab"/>
              <a:ea typeface="Roboto Slab"/>
              <a:cs typeface="Roboto Slab"/>
              <a:sym typeface="Roboto Slab"/>
            </a:endParaRPr>
          </a:p>
        </p:txBody>
      </p:sp>
      <p:sp>
        <p:nvSpPr>
          <p:cNvPr id="215" name="Google Shape;215;p15"/>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4:</a:t>
            </a:r>
            <a:endParaRPr b="1" i="0" sz="2000" u="none" cap="none" strike="noStrike">
              <a:solidFill>
                <a:srgbClr val="000000"/>
              </a:solidFill>
              <a:latin typeface="Merriweather"/>
              <a:ea typeface="Merriweather"/>
              <a:cs typeface="Merriweather"/>
              <a:sym typeface="Merriweather"/>
            </a:endParaRPr>
          </a:p>
        </p:txBody>
      </p:sp>
      <p:sp>
        <p:nvSpPr>
          <p:cNvPr id="216" name="Google Shape;216;p15"/>
          <p:cNvSpPr txBox="1"/>
          <p:nvPr/>
        </p:nvSpPr>
        <p:spPr>
          <a:xfrm>
            <a:off x="930150" y="1365125"/>
            <a:ext cx="7506600" cy="7143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Set the RAM for the VM. You choose the RAM of your choice but 4GB is recommended.</a:t>
            </a:r>
            <a:endParaRPr b="0" i="0" sz="1600" u="none" cap="none" strike="noStrike">
              <a:solidFill>
                <a:srgbClr val="000000"/>
              </a:solidFill>
              <a:latin typeface="Merriweather"/>
              <a:ea typeface="Merriweather"/>
              <a:cs typeface="Merriweather"/>
              <a:sym typeface="Merriweather"/>
            </a:endParaRPr>
          </a:p>
        </p:txBody>
      </p:sp>
      <p:pic>
        <p:nvPicPr>
          <p:cNvPr id="217" name="Google Shape;217;p15"/>
          <p:cNvPicPr preferRelativeResize="0"/>
          <p:nvPr/>
        </p:nvPicPr>
        <p:blipFill rotWithShape="1">
          <a:blip r:embed="rId3">
            <a:alphaModFix/>
          </a:blip>
          <a:srcRect b="0" l="0" r="0" t="0"/>
          <a:stretch/>
        </p:blipFill>
        <p:spPr>
          <a:xfrm>
            <a:off x="2200159" y="2079425"/>
            <a:ext cx="4887579" cy="2807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6"/>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23" name="Google Shape;223;p16"/>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16"/>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16"/>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 Ubuntu (cont.)</a:t>
            </a:r>
            <a:endParaRPr b="1" i="0" sz="2700" u="none" cap="none" strike="noStrike">
              <a:solidFill>
                <a:srgbClr val="198754"/>
              </a:solidFill>
              <a:latin typeface="Roboto Slab"/>
              <a:ea typeface="Roboto Slab"/>
              <a:cs typeface="Roboto Slab"/>
              <a:sym typeface="Roboto Slab"/>
            </a:endParaRPr>
          </a:p>
        </p:txBody>
      </p:sp>
      <p:sp>
        <p:nvSpPr>
          <p:cNvPr id="226" name="Google Shape;226;p16"/>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5:</a:t>
            </a:r>
            <a:endParaRPr b="1" i="0" sz="2000" u="none" cap="none" strike="noStrike">
              <a:solidFill>
                <a:srgbClr val="000000"/>
              </a:solidFill>
              <a:latin typeface="Merriweather"/>
              <a:ea typeface="Merriweather"/>
              <a:cs typeface="Merriweather"/>
              <a:sym typeface="Merriweather"/>
            </a:endParaRPr>
          </a:p>
        </p:txBody>
      </p:sp>
      <p:sp>
        <p:nvSpPr>
          <p:cNvPr id="227" name="Google Shape;227;p16"/>
          <p:cNvSpPr txBox="1"/>
          <p:nvPr/>
        </p:nvSpPr>
        <p:spPr>
          <a:xfrm>
            <a:off x="930150" y="1365125"/>
            <a:ext cx="6498600" cy="4311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Now select the second option and click create</a:t>
            </a:r>
            <a:endParaRPr b="0" i="0" sz="1600" u="none" cap="none" strike="noStrike">
              <a:solidFill>
                <a:srgbClr val="000000"/>
              </a:solidFill>
              <a:latin typeface="Merriweather"/>
              <a:ea typeface="Merriweather"/>
              <a:cs typeface="Merriweather"/>
              <a:sym typeface="Merriweather"/>
            </a:endParaRPr>
          </a:p>
        </p:txBody>
      </p:sp>
      <p:pic>
        <p:nvPicPr>
          <p:cNvPr id="228" name="Google Shape;228;p16"/>
          <p:cNvPicPr preferRelativeResize="0"/>
          <p:nvPr/>
        </p:nvPicPr>
        <p:blipFill rotWithShape="1">
          <a:blip r:embed="rId3">
            <a:alphaModFix/>
          </a:blip>
          <a:srcRect b="0" l="0" r="0" t="0"/>
          <a:stretch/>
        </p:blipFill>
        <p:spPr>
          <a:xfrm>
            <a:off x="1528300" y="1796225"/>
            <a:ext cx="5302275" cy="3042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7"/>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34" name="Google Shape;234;p17"/>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17"/>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p17"/>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 Ubuntu (cont.)</a:t>
            </a:r>
            <a:endParaRPr b="1" i="0" sz="2700" u="none" cap="none" strike="noStrike">
              <a:solidFill>
                <a:srgbClr val="198754"/>
              </a:solidFill>
              <a:latin typeface="Roboto Slab"/>
              <a:ea typeface="Roboto Slab"/>
              <a:cs typeface="Roboto Slab"/>
              <a:sym typeface="Roboto Slab"/>
            </a:endParaRPr>
          </a:p>
        </p:txBody>
      </p:sp>
      <p:sp>
        <p:nvSpPr>
          <p:cNvPr id="237" name="Google Shape;237;p17"/>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6:</a:t>
            </a:r>
            <a:endParaRPr b="1" i="0" sz="2000" u="none" cap="none" strike="noStrike">
              <a:solidFill>
                <a:srgbClr val="000000"/>
              </a:solidFill>
              <a:latin typeface="Merriweather"/>
              <a:ea typeface="Merriweather"/>
              <a:cs typeface="Merriweather"/>
              <a:sym typeface="Merriweather"/>
            </a:endParaRPr>
          </a:p>
        </p:txBody>
      </p:sp>
      <p:sp>
        <p:nvSpPr>
          <p:cNvPr id="238" name="Google Shape;238;p17"/>
          <p:cNvSpPr txBox="1"/>
          <p:nvPr/>
        </p:nvSpPr>
        <p:spPr>
          <a:xfrm>
            <a:off x="930150" y="1365125"/>
            <a:ext cx="7228500" cy="7143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Select the by default option which is VDI, however if you wish to utilize Virtual Hard Disk then you can choose VHD option.</a:t>
            </a:r>
            <a:endParaRPr b="0" i="0" sz="1600" u="none" cap="none" strike="noStrike">
              <a:solidFill>
                <a:srgbClr val="000000"/>
              </a:solidFill>
              <a:latin typeface="Merriweather"/>
              <a:ea typeface="Merriweather"/>
              <a:cs typeface="Merriweather"/>
              <a:sym typeface="Merriweather"/>
            </a:endParaRPr>
          </a:p>
        </p:txBody>
      </p:sp>
      <p:pic>
        <p:nvPicPr>
          <p:cNvPr id="239" name="Google Shape;239;p17"/>
          <p:cNvPicPr preferRelativeResize="0"/>
          <p:nvPr/>
        </p:nvPicPr>
        <p:blipFill rotWithShape="1">
          <a:blip r:embed="rId3">
            <a:alphaModFix/>
          </a:blip>
          <a:srcRect b="0" l="0" r="0" t="0"/>
          <a:stretch/>
        </p:blipFill>
        <p:spPr>
          <a:xfrm>
            <a:off x="2179463" y="2079425"/>
            <a:ext cx="4785072" cy="2759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8"/>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45" name="Google Shape;245;p18"/>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18"/>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18"/>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 Ubuntu (cont.)</a:t>
            </a:r>
            <a:endParaRPr b="1" i="0" sz="2700" u="none" cap="none" strike="noStrike">
              <a:solidFill>
                <a:srgbClr val="198754"/>
              </a:solidFill>
              <a:latin typeface="Roboto Slab"/>
              <a:ea typeface="Roboto Slab"/>
              <a:cs typeface="Roboto Slab"/>
              <a:sym typeface="Roboto Slab"/>
            </a:endParaRPr>
          </a:p>
        </p:txBody>
      </p:sp>
      <p:sp>
        <p:nvSpPr>
          <p:cNvPr id="248" name="Google Shape;248;p18"/>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7:</a:t>
            </a:r>
            <a:endParaRPr b="1" i="0" sz="2000" u="none" cap="none" strike="noStrike">
              <a:solidFill>
                <a:srgbClr val="000000"/>
              </a:solidFill>
              <a:latin typeface="Merriweather"/>
              <a:ea typeface="Merriweather"/>
              <a:cs typeface="Merriweather"/>
              <a:sym typeface="Merriweather"/>
            </a:endParaRPr>
          </a:p>
        </p:txBody>
      </p:sp>
      <p:sp>
        <p:nvSpPr>
          <p:cNvPr id="249" name="Google Shape;249;p18"/>
          <p:cNvSpPr txBox="1"/>
          <p:nvPr/>
        </p:nvSpPr>
        <p:spPr>
          <a:xfrm>
            <a:off x="930150" y="1365125"/>
            <a:ext cx="7228500" cy="7143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Now choose the ‘Dynamically allocated’ option which makes the hard disk to take up only the required amount of space.</a:t>
            </a:r>
            <a:endParaRPr b="0" i="0" sz="1600" u="none" cap="none" strike="noStrike">
              <a:solidFill>
                <a:srgbClr val="000000"/>
              </a:solidFill>
              <a:latin typeface="Merriweather"/>
              <a:ea typeface="Merriweather"/>
              <a:cs typeface="Merriweather"/>
              <a:sym typeface="Merriweather"/>
            </a:endParaRPr>
          </a:p>
        </p:txBody>
      </p:sp>
      <p:pic>
        <p:nvPicPr>
          <p:cNvPr id="250" name="Google Shape;250;p18"/>
          <p:cNvPicPr preferRelativeResize="0"/>
          <p:nvPr/>
        </p:nvPicPr>
        <p:blipFill rotWithShape="1">
          <a:blip r:embed="rId3">
            <a:alphaModFix/>
          </a:blip>
          <a:srcRect b="0" l="0" r="0" t="0"/>
          <a:stretch/>
        </p:blipFill>
        <p:spPr>
          <a:xfrm>
            <a:off x="1974875" y="2079425"/>
            <a:ext cx="4839951" cy="27858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9"/>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56" name="Google Shape;256;p19"/>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7" name="Google Shape;257;p19"/>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19"/>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 Ubuntu (cont.)</a:t>
            </a:r>
            <a:endParaRPr b="1" i="0" sz="2700" u="none" cap="none" strike="noStrike">
              <a:solidFill>
                <a:srgbClr val="198754"/>
              </a:solidFill>
              <a:latin typeface="Roboto Slab"/>
              <a:ea typeface="Roboto Slab"/>
              <a:cs typeface="Roboto Slab"/>
              <a:sym typeface="Roboto Slab"/>
            </a:endParaRPr>
          </a:p>
        </p:txBody>
      </p:sp>
      <p:sp>
        <p:nvSpPr>
          <p:cNvPr id="259" name="Google Shape;259;p19"/>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8:</a:t>
            </a:r>
            <a:endParaRPr b="1" i="0" sz="2000" u="none" cap="none" strike="noStrike">
              <a:solidFill>
                <a:srgbClr val="000000"/>
              </a:solidFill>
              <a:latin typeface="Merriweather"/>
              <a:ea typeface="Merriweather"/>
              <a:cs typeface="Merriweather"/>
              <a:sym typeface="Merriweather"/>
            </a:endParaRPr>
          </a:p>
        </p:txBody>
      </p:sp>
      <p:sp>
        <p:nvSpPr>
          <p:cNvPr id="260" name="Google Shape;260;p19"/>
          <p:cNvSpPr txBox="1"/>
          <p:nvPr/>
        </p:nvSpPr>
        <p:spPr>
          <a:xfrm>
            <a:off x="930150" y="1365125"/>
            <a:ext cx="7008300" cy="7143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Now allocate space according to your requirements(e.g. 30GB) and create the virtual machine.</a:t>
            </a:r>
            <a:endParaRPr b="0" i="0" sz="1600" u="none" cap="none" strike="noStrike">
              <a:solidFill>
                <a:srgbClr val="000000"/>
              </a:solidFill>
              <a:latin typeface="Merriweather"/>
              <a:ea typeface="Merriweather"/>
              <a:cs typeface="Merriweather"/>
              <a:sym typeface="Merriweather"/>
            </a:endParaRPr>
          </a:p>
        </p:txBody>
      </p:sp>
      <p:pic>
        <p:nvPicPr>
          <p:cNvPr id="261" name="Google Shape;261;p19"/>
          <p:cNvPicPr preferRelativeResize="0"/>
          <p:nvPr/>
        </p:nvPicPr>
        <p:blipFill rotWithShape="1">
          <a:blip r:embed="rId3">
            <a:alphaModFix/>
          </a:blip>
          <a:srcRect b="0" l="0" r="0" t="0"/>
          <a:stretch/>
        </p:blipFill>
        <p:spPr>
          <a:xfrm>
            <a:off x="1907050" y="2079425"/>
            <a:ext cx="4791924" cy="2773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pic>
        <p:nvPicPr>
          <p:cNvPr id="76" name="Google Shape;76;p2"/>
          <p:cNvPicPr preferRelativeResize="0"/>
          <p:nvPr/>
        </p:nvPicPr>
        <p:blipFill rotWithShape="1">
          <a:blip r:embed="rId3">
            <a:alphaModFix/>
          </a:blip>
          <a:srcRect b="8970" l="24460" r="11305" t="8716"/>
          <a:stretch/>
        </p:blipFill>
        <p:spPr>
          <a:xfrm flipH="1">
            <a:off x="5236150" y="1425725"/>
            <a:ext cx="3350425" cy="3468275"/>
          </a:xfrm>
          <a:prstGeom prst="rect">
            <a:avLst/>
          </a:prstGeom>
          <a:noFill/>
          <a:ln>
            <a:noFill/>
          </a:ln>
        </p:spPr>
      </p:pic>
      <p:sp>
        <p:nvSpPr>
          <p:cNvPr id="77" name="Google Shape;77;p2"/>
          <p:cNvSpPr txBox="1"/>
          <p:nvPr>
            <p:ph idx="4294967295" type="ctrTitle"/>
          </p:nvPr>
        </p:nvSpPr>
        <p:spPr>
          <a:xfrm>
            <a:off x="840050" y="400975"/>
            <a:ext cx="4130100" cy="1774800"/>
          </a:xfrm>
          <a:prstGeom prst="rect">
            <a:avLst/>
          </a:prstGeom>
          <a:noFill/>
          <a:ln>
            <a:noFill/>
          </a:ln>
        </p:spPr>
        <p:txBody>
          <a:bodyPr anchorCtr="0" anchor="b" bIns="91425" lIns="91425" spcFirstLastPara="1" rIns="91425" wrap="square" tIns="91425">
            <a:noAutofit/>
          </a:bodyPr>
          <a:lstStyle/>
          <a:p>
            <a:pPr indent="0" lvl="0" marL="0" marR="0" rtl="0" algn="just">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Explain the process and steps to install and configure an operating system</a:t>
            </a:r>
            <a:endParaRPr b="1" i="0" sz="5600" u="none" cap="none" strike="noStrike">
              <a:solidFill>
                <a:srgbClr val="198754"/>
              </a:solidFill>
              <a:latin typeface="Roboto Slab"/>
              <a:ea typeface="Roboto Slab"/>
              <a:cs typeface="Roboto Slab"/>
              <a:sym typeface="Roboto Slab"/>
            </a:endParaRPr>
          </a:p>
        </p:txBody>
      </p:sp>
      <p:sp>
        <p:nvSpPr>
          <p:cNvPr id="78" name="Google Shape;78;p2"/>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0"/>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67" name="Google Shape;267;p20"/>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0"/>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0"/>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 Ubuntu (cont.)</a:t>
            </a:r>
            <a:endParaRPr b="1" i="0" sz="2700" u="none" cap="none" strike="noStrike">
              <a:solidFill>
                <a:srgbClr val="198754"/>
              </a:solidFill>
              <a:latin typeface="Roboto Slab"/>
              <a:ea typeface="Roboto Slab"/>
              <a:cs typeface="Roboto Slab"/>
              <a:sym typeface="Roboto Slab"/>
            </a:endParaRPr>
          </a:p>
        </p:txBody>
      </p:sp>
      <p:sp>
        <p:nvSpPr>
          <p:cNvPr id="270" name="Google Shape;270;p20"/>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9:</a:t>
            </a:r>
            <a:endParaRPr b="1" i="0" sz="2000" u="none" cap="none" strike="noStrike">
              <a:solidFill>
                <a:srgbClr val="000000"/>
              </a:solidFill>
              <a:latin typeface="Merriweather"/>
              <a:ea typeface="Merriweather"/>
              <a:cs typeface="Merriweather"/>
              <a:sym typeface="Merriweather"/>
            </a:endParaRPr>
          </a:p>
        </p:txBody>
      </p:sp>
      <p:sp>
        <p:nvSpPr>
          <p:cNvPr id="271" name="Google Shape;271;p20"/>
          <p:cNvSpPr txBox="1"/>
          <p:nvPr/>
        </p:nvSpPr>
        <p:spPr>
          <a:xfrm>
            <a:off x="930150" y="1365125"/>
            <a:ext cx="7101000" cy="9975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After performing the above steps your machine will be created and will appear on the sidebar menu. Now select that particular machine and press start.</a:t>
            </a:r>
            <a:endParaRPr b="0" i="0" sz="1600" u="none" cap="none" strike="noStrike">
              <a:solidFill>
                <a:srgbClr val="000000"/>
              </a:solidFill>
              <a:latin typeface="Merriweather"/>
              <a:ea typeface="Merriweather"/>
              <a:cs typeface="Merriweather"/>
              <a:sym typeface="Merriweather"/>
            </a:endParaRPr>
          </a:p>
        </p:txBody>
      </p:sp>
      <p:pic>
        <p:nvPicPr>
          <p:cNvPr id="272" name="Google Shape;272;p20"/>
          <p:cNvPicPr preferRelativeResize="0"/>
          <p:nvPr/>
        </p:nvPicPr>
        <p:blipFill rotWithShape="1">
          <a:blip r:embed="rId3">
            <a:alphaModFix/>
          </a:blip>
          <a:srcRect b="0" l="0" r="0" t="0"/>
          <a:stretch/>
        </p:blipFill>
        <p:spPr>
          <a:xfrm>
            <a:off x="2341113" y="2273775"/>
            <a:ext cx="4461775" cy="256483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21"/>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78" name="Google Shape;278;p21"/>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1"/>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1"/>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 Ubuntu (cont.)</a:t>
            </a:r>
            <a:endParaRPr b="1" i="0" sz="2700" u="none" cap="none" strike="noStrike">
              <a:solidFill>
                <a:srgbClr val="198754"/>
              </a:solidFill>
              <a:latin typeface="Roboto Slab"/>
              <a:ea typeface="Roboto Slab"/>
              <a:cs typeface="Roboto Slab"/>
              <a:sym typeface="Roboto Slab"/>
            </a:endParaRPr>
          </a:p>
        </p:txBody>
      </p:sp>
      <p:sp>
        <p:nvSpPr>
          <p:cNvPr id="281" name="Google Shape;281;p21"/>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10:</a:t>
            </a:r>
            <a:endParaRPr b="1" i="0" sz="2000" u="none" cap="none" strike="noStrike">
              <a:solidFill>
                <a:srgbClr val="000000"/>
              </a:solidFill>
              <a:latin typeface="Merriweather"/>
              <a:ea typeface="Merriweather"/>
              <a:cs typeface="Merriweather"/>
              <a:sym typeface="Merriweather"/>
            </a:endParaRPr>
          </a:p>
        </p:txBody>
      </p:sp>
      <p:sp>
        <p:nvSpPr>
          <p:cNvPr id="282" name="Google Shape;282;p21"/>
          <p:cNvSpPr txBox="1"/>
          <p:nvPr/>
        </p:nvSpPr>
        <p:spPr>
          <a:xfrm>
            <a:off x="930150" y="1365125"/>
            <a:ext cx="3556200" cy="12807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In order to boot the machine include the downloaded ISO file that will act as a startup disk</a:t>
            </a:r>
            <a:endParaRPr b="0" i="0" sz="1600" u="none" cap="none" strike="noStrike">
              <a:solidFill>
                <a:srgbClr val="000000"/>
              </a:solidFill>
              <a:latin typeface="Merriweather"/>
              <a:ea typeface="Merriweather"/>
              <a:cs typeface="Merriweather"/>
              <a:sym typeface="Merriweather"/>
            </a:endParaRPr>
          </a:p>
        </p:txBody>
      </p:sp>
      <p:pic>
        <p:nvPicPr>
          <p:cNvPr id="283" name="Google Shape;283;p21"/>
          <p:cNvPicPr preferRelativeResize="0"/>
          <p:nvPr/>
        </p:nvPicPr>
        <p:blipFill rotWithShape="1">
          <a:blip r:embed="rId3">
            <a:alphaModFix/>
          </a:blip>
          <a:srcRect b="0" l="0" r="0" t="0"/>
          <a:stretch/>
        </p:blipFill>
        <p:spPr>
          <a:xfrm>
            <a:off x="4666265" y="1150488"/>
            <a:ext cx="4060334" cy="359936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2"/>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289" name="Google Shape;289;p22"/>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2"/>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22"/>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 Ubuntu (cont.)</a:t>
            </a:r>
            <a:endParaRPr b="1" i="0" sz="2700" u="none" cap="none" strike="noStrike">
              <a:solidFill>
                <a:srgbClr val="198754"/>
              </a:solidFill>
              <a:latin typeface="Roboto Slab"/>
              <a:ea typeface="Roboto Slab"/>
              <a:cs typeface="Roboto Slab"/>
              <a:sym typeface="Roboto Slab"/>
            </a:endParaRPr>
          </a:p>
        </p:txBody>
      </p:sp>
      <p:sp>
        <p:nvSpPr>
          <p:cNvPr id="292" name="Google Shape;292;p22"/>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11:</a:t>
            </a:r>
            <a:endParaRPr b="1" i="0" sz="2000" u="none" cap="none" strike="noStrike">
              <a:solidFill>
                <a:srgbClr val="000000"/>
              </a:solidFill>
              <a:latin typeface="Merriweather"/>
              <a:ea typeface="Merriweather"/>
              <a:cs typeface="Merriweather"/>
              <a:sym typeface="Merriweather"/>
            </a:endParaRPr>
          </a:p>
        </p:txBody>
      </p:sp>
      <p:sp>
        <p:nvSpPr>
          <p:cNvPr id="293" name="Google Shape;293;p22"/>
          <p:cNvSpPr txBox="1"/>
          <p:nvPr/>
        </p:nvSpPr>
        <p:spPr>
          <a:xfrm>
            <a:off x="930150" y="1365125"/>
            <a:ext cx="7031400" cy="7143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A pop up will appear when you click the folder option. Now first click on the add button as indicated in the screenshot.</a:t>
            </a:r>
            <a:endParaRPr b="0" i="0" sz="1600" u="none" cap="none" strike="noStrike">
              <a:solidFill>
                <a:srgbClr val="000000"/>
              </a:solidFill>
              <a:latin typeface="Merriweather"/>
              <a:ea typeface="Merriweather"/>
              <a:cs typeface="Merriweather"/>
              <a:sym typeface="Merriweather"/>
            </a:endParaRPr>
          </a:p>
        </p:txBody>
      </p:sp>
      <p:pic>
        <p:nvPicPr>
          <p:cNvPr id="294" name="Google Shape;294;p22"/>
          <p:cNvPicPr preferRelativeResize="0"/>
          <p:nvPr/>
        </p:nvPicPr>
        <p:blipFill rotWithShape="1">
          <a:blip r:embed="rId3">
            <a:alphaModFix/>
          </a:blip>
          <a:srcRect b="0" l="0" r="0" t="0"/>
          <a:stretch/>
        </p:blipFill>
        <p:spPr>
          <a:xfrm>
            <a:off x="1970125" y="2009325"/>
            <a:ext cx="4641650" cy="2877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3"/>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00" name="Google Shape;300;p23"/>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1" name="Google Shape;301;p23"/>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2" name="Google Shape;302;p23"/>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 Ubuntu (cont.)</a:t>
            </a:r>
            <a:endParaRPr b="1" i="0" sz="2700" u="none" cap="none" strike="noStrike">
              <a:solidFill>
                <a:srgbClr val="198754"/>
              </a:solidFill>
              <a:latin typeface="Roboto Slab"/>
              <a:ea typeface="Roboto Slab"/>
              <a:cs typeface="Roboto Slab"/>
              <a:sym typeface="Roboto Slab"/>
            </a:endParaRPr>
          </a:p>
        </p:txBody>
      </p:sp>
      <p:sp>
        <p:nvSpPr>
          <p:cNvPr id="303" name="Google Shape;303;p23"/>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12:</a:t>
            </a:r>
            <a:endParaRPr b="1" i="0" sz="2000" u="none" cap="none" strike="noStrike">
              <a:solidFill>
                <a:srgbClr val="000000"/>
              </a:solidFill>
              <a:latin typeface="Merriweather"/>
              <a:ea typeface="Merriweather"/>
              <a:cs typeface="Merriweather"/>
              <a:sym typeface="Merriweather"/>
            </a:endParaRPr>
          </a:p>
        </p:txBody>
      </p:sp>
      <p:sp>
        <p:nvSpPr>
          <p:cNvPr id="304" name="Google Shape;304;p23"/>
          <p:cNvSpPr txBox="1"/>
          <p:nvPr/>
        </p:nvSpPr>
        <p:spPr>
          <a:xfrm>
            <a:off x="930150" y="1365125"/>
            <a:ext cx="7147500" cy="4311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A window will open up and from there select the downloaded file.</a:t>
            </a:r>
            <a:endParaRPr b="0" i="0" sz="1600" u="none" cap="none" strike="noStrike">
              <a:solidFill>
                <a:srgbClr val="000000"/>
              </a:solidFill>
              <a:latin typeface="Merriweather"/>
              <a:ea typeface="Merriweather"/>
              <a:cs typeface="Merriweather"/>
              <a:sym typeface="Merriweather"/>
            </a:endParaRPr>
          </a:p>
        </p:txBody>
      </p:sp>
      <p:pic>
        <p:nvPicPr>
          <p:cNvPr id="305" name="Google Shape;305;p23"/>
          <p:cNvPicPr preferRelativeResize="0"/>
          <p:nvPr/>
        </p:nvPicPr>
        <p:blipFill rotWithShape="1">
          <a:blip r:embed="rId3">
            <a:alphaModFix/>
          </a:blip>
          <a:srcRect b="0" l="0" r="0" t="0"/>
          <a:stretch/>
        </p:blipFill>
        <p:spPr>
          <a:xfrm>
            <a:off x="1864700" y="1796225"/>
            <a:ext cx="4852490" cy="30424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4"/>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11" name="Google Shape;311;p24"/>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4"/>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4"/>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 Ubuntu (cont.)</a:t>
            </a:r>
            <a:endParaRPr b="1" i="0" sz="2700" u="none" cap="none" strike="noStrike">
              <a:solidFill>
                <a:srgbClr val="198754"/>
              </a:solidFill>
              <a:latin typeface="Roboto Slab"/>
              <a:ea typeface="Roboto Slab"/>
              <a:cs typeface="Roboto Slab"/>
              <a:sym typeface="Roboto Slab"/>
            </a:endParaRPr>
          </a:p>
        </p:txBody>
      </p:sp>
      <p:sp>
        <p:nvSpPr>
          <p:cNvPr id="314" name="Google Shape;314;p24"/>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13:</a:t>
            </a:r>
            <a:endParaRPr b="1" i="0" sz="2000" u="none" cap="none" strike="noStrike">
              <a:solidFill>
                <a:srgbClr val="000000"/>
              </a:solidFill>
              <a:latin typeface="Merriweather"/>
              <a:ea typeface="Merriweather"/>
              <a:cs typeface="Merriweather"/>
              <a:sym typeface="Merriweather"/>
            </a:endParaRPr>
          </a:p>
        </p:txBody>
      </p:sp>
      <p:sp>
        <p:nvSpPr>
          <p:cNvPr id="315" name="Google Shape;315;p24"/>
          <p:cNvSpPr txBox="1"/>
          <p:nvPr/>
        </p:nvSpPr>
        <p:spPr>
          <a:xfrm>
            <a:off x="930150" y="1365125"/>
            <a:ext cx="6672300" cy="4311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Now finally select the ‘choose’ option.</a:t>
            </a:r>
            <a:endParaRPr b="0" i="0" sz="1600" u="none" cap="none" strike="noStrike">
              <a:solidFill>
                <a:srgbClr val="000000"/>
              </a:solidFill>
              <a:latin typeface="Merriweather"/>
              <a:ea typeface="Merriweather"/>
              <a:cs typeface="Merriweather"/>
              <a:sym typeface="Merriweather"/>
            </a:endParaRPr>
          </a:p>
        </p:txBody>
      </p:sp>
      <p:pic>
        <p:nvPicPr>
          <p:cNvPr id="316" name="Google Shape;316;p24"/>
          <p:cNvPicPr preferRelativeResize="0"/>
          <p:nvPr/>
        </p:nvPicPr>
        <p:blipFill rotWithShape="1">
          <a:blip r:embed="rId3">
            <a:alphaModFix/>
          </a:blip>
          <a:srcRect b="0" l="0" r="0" t="0"/>
          <a:stretch/>
        </p:blipFill>
        <p:spPr>
          <a:xfrm>
            <a:off x="1797663" y="1796225"/>
            <a:ext cx="4937282" cy="3042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5"/>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22" name="Google Shape;322;p25"/>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5"/>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4" name="Google Shape;324;p25"/>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 Ubuntu (cont.)</a:t>
            </a:r>
            <a:endParaRPr b="1" i="0" sz="2700" u="none" cap="none" strike="noStrike">
              <a:solidFill>
                <a:srgbClr val="198754"/>
              </a:solidFill>
              <a:latin typeface="Roboto Slab"/>
              <a:ea typeface="Roboto Slab"/>
              <a:cs typeface="Roboto Slab"/>
              <a:sym typeface="Roboto Slab"/>
            </a:endParaRPr>
          </a:p>
        </p:txBody>
      </p:sp>
      <p:sp>
        <p:nvSpPr>
          <p:cNvPr id="325" name="Google Shape;325;p25"/>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14:</a:t>
            </a:r>
            <a:endParaRPr b="1" i="0" sz="2000" u="none" cap="none" strike="noStrike">
              <a:solidFill>
                <a:srgbClr val="000000"/>
              </a:solidFill>
              <a:latin typeface="Merriweather"/>
              <a:ea typeface="Merriweather"/>
              <a:cs typeface="Merriweather"/>
              <a:sym typeface="Merriweather"/>
            </a:endParaRPr>
          </a:p>
        </p:txBody>
      </p:sp>
      <p:sp>
        <p:nvSpPr>
          <p:cNvPr id="326" name="Google Shape;326;p25"/>
          <p:cNvSpPr txBox="1"/>
          <p:nvPr/>
        </p:nvSpPr>
        <p:spPr>
          <a:xfrm>
            <a:off x="930150" y="1365125"/>
            <a:ext cx="3579300" cy="7143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Once the file is added, press the start button.</a:t>
            </a:r>
            <a:endParaRPr b="0" i="0" sz="1600" u="none" cap="none" strike="noStrike">
              <a:solidFill>
                <a:srgbClr val="000000"/>
              </a:solidFill>
              <a:latin typeface="Merriweather"/>
              <a:ea typeface="Merriweather"/>
              <a:cs typeface="Merriweather"/>
              <a:sym typeface="Merriweather"/>
            </a:endParaRPr>
          </a:p>
        </p:txBody>
      </p:sp>
      <p:pic>
        <p:nvPicPr>
          <p:cNvPr id="327" name="Google Shape;327;p25"/>
          <p:cNvPicPr preferRelativeResize="0"/>
          <p:nvPr/>
        </p:nvPicPr>
        <p:blipFill rotWithShape="1">
          <a:blip r:embed="rId3">
            <a:alphaModFix/>
          </a:blip>
          <a:srcRect b="0" l="0" r="0" t="0"/>
          <a:stretch/>
        </p:blipFill>
        <p:spPr>
          <a:xfrm>
            <a:off x="4902025" y="1109702"/>
            <a:ext cx="3824575" cy="364014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26"/>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33" name="Google Shape;333;p26"/>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4" name="Google Shape;334;p26"/>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p26"/>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 Ubuntu (cont.)</a:t>
            </a:r>
            <a:endParaRPr b="1" i="0" sz="2700" u="none" cap="none" strike="noStrike">
              <a:solidFill>
                <a:srgbClr val="198754"/>
              </a:solidFill>
              <a:latin typeface="Roboto Slab"/>
              <a:ea typeface="Roboto Slab"/>
              <a:cs typeface="Roboto Slab"/>
              <a:sym typeface="Roboto Slab"/>
            </a:endParaRPr>
          </a:p>
        </p:txBody>
      </p:sp>
      <p:sp>
        <p:nvSpPr>
          <p:cNvPr id="336" name="Google Shape;336;p26"/>
          <p:cNvSpPr txBox="1"/>
          <p:nvPr/>
        </p:nvSpPr>
        <p:spPr>
          <a:xfrm>
            <a:off x="998350" y="803000"/>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15:</a:t>
            </a:r>
            <a:endParaRPr b="1" i="0" sz="2000" u="none" cap="none" strike="noStrike">
              <a:solidFill>
                <a:srgbClr val="000000"/>
              </a:solidFill>
              <a:latin typeface="Merriweather"/>
              <a:ea typeface="Merriweather"/>
              <a:cs typeface="Merriweather"/>
              <a:sym typeface="Merriweather"/>
            </a:endParaRPr>
          </a:p>
        </p:txBody>
      </p:sp>
      <p:sp>
        <p:nvSpPr>
          <p:cNvPr id="337" name="Google Shape;337;p26"/>
          <p:cNvSpPr txBox="1"/>
          <p:nvPr/>
        </p:nvSpPr>
        <p:spPr>
          <a:xfrm>
            <a:off x="873250" y="1295600"/>
            <a:ext cx="7541400" cy="7143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Once the machine is started, you will see the Grub menu, from there select the ‘Ubuntu’ option by pressing “Enter” to boot the machine.</a:t>
            </a:r>
            <a:endParaRPr b="0" i="0" sz="1600" u="none" cap="none" strike="noStrike">
              <a:solidFill>
                <a:srgbClr val="000000"/>
              </a:solidFill>
              <a:latin typeface="Merriweather"/>
              <a:ea typeface="Merriweather"/>
              <a:cs typeface="Merriweather"/>
              <a:sym typeface="Merriweather"/>
            </a:endParaRPr>
          </a:p>
        </p:txBody>
      </p:sp>
      <p:pic>
        <p:nvPicPr>
          <p:cNvPr id="338" name="Google Shape;338;p26"/>
          <p:cNvPicPr preferRelativeResize="0"/>
          <p:nvPr/>
        </p:nvPicPr>
        <p:blipFill rotWithShape="1">
          <a:blip r:embed="rId3">
            <a:alphaModFix/>
          </a:blip>
          <a:srcRect b="0" l="0" r="0" t="0"/>
          <a:stretch/>
        </p:blipFill>
        <p:spPr>
          <a:xfrm>
            <a:off x="2206875" y="2009900"/>
            <a:ext cx="4168149" cy="282879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7"/>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44" name="Google Shape;344;p27"/>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5" name="Google Shape;345;p27"/>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6" name="Google Shape;346;p27"/>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 Ubuntu (cont.)</a:t>
            </a:r>
            <a:endParaRPr b="1" i="0" sz="2700" u="none" cap="none" strike="noStrike">
              <a:solidFill>
                <a:srgbClr val="198754"/>
              </a:solidFill>
              <a:latin typeface="Roboto Slab"/>
              <a:ea typeface="Roboto Slab"/>
              <a:cs typeface="Roboto Slab"/>
              <a:sym typeface="Roboto Slab"/>
            </a:endParaRPr>
          </a:p>
        </p:txBody>
      </p:sp>
      <p:sp>
        <p:nvSpPr>
          <p:cNvPr id="347" name="Google Shape;347;p27"/>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16:</a:t>
            </a:r>
            <a:endParaRPr b="1" i="0" sz="2000" u="none" cap="none" strike="noStrike">
              <a:solidFill>
                <a:srgbClr val="000000"/>
              </a:solidFill>
              <a:latin typeface="Merriweather"/>
              <a:ea typeface="Merriweather"/>
              <a:cs typeface="Merriweather"/>
              <a:sym typeface="Merriweather"/>
            </a:endParaRPr>
          </a:p>
        </p:txBody>
      </p:sp>
      <p:sp>
        <p:nvSpPr>
          <p:cNvPr id="348" name="Google Shape;348;p27"/>
          <p:cNvSpPr txBox="1"/>
          <p:nvPr/>
        </p:nvSpPr>
        <p:spPr>
          <a:xfrm>
            <a:off x="930150" y="1365125"/>
            <a:ext cx="6962100" cy="9975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To install Ubuntu select the ‘Install Ubuntu’ option, whereas, if you just want to experience Ubuntu in a live environment then go for the ‘Try Ubuntu’ option.</a:t>
            </a:r>
            <a:endParaRPr b="0" i="0" sz="1600" u="none" cap="none" strike="noStrike">
              <a:solidFill>
                <a:srgbClr val="000000"/>
              </a:solidFill>
              <a:latin typeface="Merriweather"/>
              <a:ea typeface="Merriweather"/>
              <a:cs typeface="Merriweather"/>
              <a:sym typeface="Merriweather"/>
            </a:endParaRPr>
          </a:p>
        </p:txBody>
      </p:sp>
      <p:pic>
        <p:nvPicPr>
          <p:cNvPr id="349" name="Google Shape;349;p27"/>
          <p:cNvPicPr preferRelativeResize="0"/>
          <p:nvPr/>
        </p:nvPicPr>
        <p:blipFill rotWithShape="1">
          <a:blip r:embed="rId3">
            <a:alphaModFix/>
          </a:blip>
          <a:srcRect b="0" l="0" r="0" t="0"/>
          <a:stretch/>
        </p:blipFill>
        <p:spPr>
          <a:xfrm>
            <a:off x="2768163" y="2281550"/>
            <a:ext cx="3751576" cy="26602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8"/>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55" name="Google Shape;355;p28"/>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6" name="Google Shape;356;p28"/>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7" name="Google Shape;357;p28"/>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 Ubuntu (cont.)</a:t>
            </a:r>
            <a:endParaRPr b="1" i="0" sz="2700" u="none" cap="none" strike="noStrike">
              <a:solidFill>
                <a:srgbClr val="198754"/>
              </a:solidFill>
              <a:latin typeface="Roboto Slab"/>
              <a:ea typeface="Roboto Slab"/>
              <a:cs typeface="Roboto Slab"/>
              <a:sym typeface="Roboto Slab"/>
            </a:endParaRPr>
          </a:p>
        </p:txBody>
      </p:sp>
      <p:sp>
        <p:nvSpPr>
          <p:cNvPr id="358" name="Google Shape;358;p28"/>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17:</a:t>
            </a:r>
            <a:endParaRPr b="1" i="0" sz="2000" u="none" cap="none" strike="noStrike">
              <a:solidFill>
                <a:srgbClr val="000000"/>
              </a:solidFill>
              <a:latin typeface="Merriweather"/>
              <a:ea typeface="Merriweather"/>
              <a:cs typeface="Merriweather"/>
              <a:sym typeface="Merriweather"/>
            </a:endParaRPr>
          </a:p>
        </p:txBody>
      </p:sp>
      <p:sp>
        <p:nvSpPr>
          <p:cNvPr id="359" name="Google Shape;359;p28"/>
          <p:cNvSpPr txBox="1"/>
          <p:nvPr/>
        </p:nvSpPr>
        <p:spPr>
          <a:xfrm>
            <a:off x="930150" y="1365125"/>
            <a:ext cx="7077900" cy="9975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Select the language you prefer. For instance, here we have selected the ‘English(US)’ option. Once the language is selected press the ‘continue’ option.</a:t>
            </a:r>
            <a:endParaRPr b="0" i="0" sz="1600" u="none" cap="none" strike="noStrike">
              <a:solidFill>
                <a:srgbClr val="000000"/>
              </a:solidFill>
              <a:latin typeface="Merriweather"/>
              <a:ea typeface="Merriweather"/>
              <a:cs typeface="Merriweather"/>
              <a:sym typeface="Merriweather"/>
            </a:endParaRPr>
          </a:p>
        </p:txBody>
      </p:sp>
      <p:pic>
        <p:nvPicPr>
          <p:cNvPr id="360" name="Google Shape;360;p28"/>
          <p:cNvPicPr preferRelativeResize="0"/>
          <p:nvPr/>
        </p:nvPicPr>
        <p:blipFill rotWithShape="1">
          <a:blip r:embed="rId3">
            <a:alphaModFix/>
          </a:blip>
          <a:srcRect b="0" l="0" r="0" t="0"/>
          <a:stretch/>
        </p:blipFill>
        <p:spPr>
          <a:xfrm>
            <a:off x="2628576" y="2303200"/>
            <a:ext cx="3681050" cy="2629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29"/>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66" name="Google Shape;366;p29"/>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7" name="Google Shape;367;p29"/>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8" name="Google Shape;368;p29"/>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 Ubuntu (cont.)</a:t>
            </a:r>
            <a:endParaRPr b="1" i="0" sz="2700" u="none" cap="none" strike="noStrike">
              <a:solidFill>
                <a:srgbClr val="198754"/>
              </a:solidFill>
              <a:latin typeface="Roboto Slab"/>
              <a:ea typeface="Roboto Slab"/>
              <a:cs typeface="Roboto Slab"/>
              <a:sym typeface="Roboto Slab"/>
            </a:endParaRPr>
          </a:p>
        </p:txBody>
      </p:sp>
      <p:sp>
        <p:nvSpPr>
          <p:cNvPr id="369" name="Google Shape;369;p29"/>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18:</a:t>
            </a:r>
            <a:endParaRPr b="1" i="0" sz="2000" u="none" cap="none" strike="noStrike">
              <a:solidFill>
                <a:srgbClr val="000000"/>
              </a:solidFill>
              <a:latin typeface="Merriweather"/>
              <a:ea typeface="Merriweather"/>
              <a:cs typeface="Merriweather"/>
              <a:sym typeface="Merriweather"/>
            </a:endParaRPr>
          </a:p>
        </p:txBody>
      </p:sp>
      <p:sp>
        <p:nvSpPr>
          <p:cNvPr id="370" name="Google Shape;370;p29"/>
          <p:cNvSpPr txBox="1"/>
          <p:nvPr/>
        </p:nvSpPr>
        <p:spPr>
          <a:xfrm>
            <a:off x="930150" y="1365125"/>
            <a:ext cx="7263300" cy="11697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Now when you come to this step you either have to select the ‘Normal Installation’ option or the ‘Minimal Installation’ option depending upon your requirements. Moreover, if you are a GPU user then also select the last option.</a:t>
            </a:r>
            <a:endParaRPr b="0" i="0" sz="1600" u="none" cap="none" strike="noStrike">
              <a:solidFill>
                <a:srgbClr val="000000"/>
              </a:solidFill>
              <a:latin typeface="Merriweather"/>
              <a:ea typeface="Merriweather"/>
              <a:cs typeface="Merriweather"/>
              <a:sym typeface="Merriweather"/>
            </a:endParaRPr>
          </a:p>
        </p:txBody>
      </p:sp>
      <p:pic>
        <p:nvPicPr>
          <p:cNvPr id="371" name="Google Shape;371;p29"/>
          <p:cNvPicPr preferRelativeResize="0"/>
          <p:nvPr/>
        </p:nvPicPr>
        <p:blipFill rotWithShape="1">
          <a:blip r:embed="rId3">
            <a:alphaModFix/>
          </a:blip>
          <a:srcRect b="0" l="0" r="0" t="0"/>
          <a:stretch/>
        </p:blipFill>
        <p:spPr>
          <a:xfrm>
            <a:off x="2438550" y="2494900"/>
            <a:ext cx="4661700" cy="2322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3"/>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84" name="Google Shape;84;p3"/>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
          <p:cNvSpPr/>
          <p:nvPr/>
        </p:nvSpPr>
        <p:spPr>
          <a:xfrm>
            <a:off x="1764000" y="399675"/>
            <a:ext cx="51783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3"/>
          <p:cNvSpPr txBox="1"/>
          <p:nvPr>
            <p:ph idx="4294967295" type="ctrTitle"/>
          </p:nvPr>
        </p:nvSpPr>
        <p:spPr>
          <a:xfrm>
            <a:off x="1926175" y="356225"/>
            <a:ext cx="55026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 Virtualbox</a:t>
            </a:r>
            <a:endParaRPr b="1" i="0" sz="2700" u="none" cap="none" strike="noStrike">
              <a:solidFill>
                <a:srgbClr val="198754"/>
              </a:solidFill>
              <a:latin typeface="Roboto Slab"/>
              <a:ea typeface="Roboto Slab"/>
              <a:cs typeface="Roboto Slab"/>
              <a:sym typeface="Roboto Slab"/>
            </a:endParaRPr>
          </a:p>
        </p:txBody>
      </p:sp>
      <p:sp>
        <p:nvSpPr>
          <p:cNvPr id="87" name="Google Shape;87;p3"/>
          <p:cNvSpPr txBox="1"/>
          <p:nvPr/>
        </p:nvSpPr>
        <p:spPr>
          <a:xfrm>
            <a:off x="1341175" y="1190650"/>
            <a:ext cx="6672600" cy="11256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15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First we will install the VirtualBox</a:t>
            </a:r>
            <a:endParaRPr b="0" i="0" sz="1600" u="none" cap="none" strike="noStrike">
              <a:solidFill>
                <a:srgbClr val="000000"/>
              </a:solidFill>
              <a:latin typeface="Merriweather"/>
              <a:ea typeface="Merriweather"/>
              <a:cs typeface="Merriweather"/>
              <a:sym typeface="Merriweather"/>
            </a:endParaRPr>
          </a:p>
          <a:p>
            <a:pPr indent="-330200" lvl="0" marL="457200" marR="0" rtl="0" algn="l">
              <a:lnSpc>
                <a:spcPct val="115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After installing the VirtualBox, we will install two different operating systems in VirtualBox</a:t>
            </a:r>
            <a:endParaRPr b="0" i="0" sz="1600" u="none" cap="none" strike="noStrike">
              <a:solidFill>
                <a:srgbClr val="000000"/>
              </a:solidFill>
              <a:latin typeface="Merriweather"/>
              <a:ea typeface="Merriweather"/>
              <a:cs typeface="Merriweather"/>
              <a:sym typeface="Merriweather"/>
            </a:endParaRPr>
          </a:p>
        </p:txBody>
      </p:sp>
      <p:pic>
        <p:nvPicPr>
          <p:cNvPr id="88" name="Google Shape;88;p3"/>
          <p:cNvPicPr preferRelativeResize="0"/>
          <p:nvPr/>
        </p:nvPicPr>
        <p:blipFill rotWithShape="1">
          <a:blip r:embed="rId3">
            <a:alphaModFix/>
          </a:blip>
          <a:srcRect b="0" l="0" r="0" t="0"/>
          <a:stretch/>
        </p:blipFill>
        <p:spPr>
          <a:xfrm>
            <a:off x="3101451" y="2564850"/>
            <a:ext cx="2724876" cy="20436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0"/>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77" name="Google Shape;377;p30"/>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8" name="Google Shape;378;p30"/>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9" name="Google Shape;379;p30"/>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 Ubuntu (cont.)</a:t>
            </a:r>
            <a:endParaRPr b="1" i="0" sz="2700" u="none" cap="none" strike="noStrike">
              <a:solidFill>
                <a:srgbClr val="198754"/>
              </a:solidFill>
              <a:latin typeface="Roboto Slab"/>
              <a:ea typeface="Roboto Slab"/>
              <a:cs typeface="Roboto Slab"/>
              <a:sym typeface="Roboto Slab"/>
            </a:endParaRPr>
          </a:p>
        </p:txBody>
      </p:sp>
      <p:sp>
        <p:nvSpPr>
          <p:cNvPr id="380" name="Google Shape;380;p30"/>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19:</a:t>
            </a:r>
            <a:endParaRPr b="1" i="0" sz="2000" u="none" cap="none" strike="noStrike">
              <a:solidFill>
                <a:srgbClr val="000000"/>
              </a:solidFill>
              <a:latin typeface="Merriweather"/>
              <a:ea typeface="Merriweather"/>
              <a:cs typeface="Merriweather"/>
              <a:sym typeface="Merriweather"/>
            </a:endParaRPr>
          </a:p>
        </p:txBody>
      </p:sp>
      <p:sp>
        <p:nvSpPr>
          <p:cNvPr id="381" name="Google Shape;381;p30"/>
          <p:cNvSpPr txBox="1"/>
          <p:nvPr/>
        </p:nvSpPr>
        <p:spPr>
          <a:xfrm>
            <a:off x="930150" y="1365125"/>
            <a:ext cx="7112700" cy="9234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For this step choose “Erase Disk and install Ubuntu” option(Don’t worry, it won’t delete any of your guest operating system’s data).</a:t>
            </a:r>
            <a:endParaRPr b="0" i="0" sz="1600" u="none" cap="none" strike="noStrike">
              <a:solidFill>
                <a:srgbClr val="000000"/>
              </a:solidFill>
              <a:latin typeface="Merriweather"/>
              <a:ea typeface="Merriweather"/>
              <a:cs typeface="Merriweather"/>
              <a:sym typeface="Merriweather"/>
            </a:endParaRPr>
          </a:p>
        </p:txBody>
      </p:sp>
      <p:pic>
        <p:nvPicPr>
          <p:cNvPr id="382" name="Google Shape;382;p30"/>
          <p:cNvPicPr preferRelativeResize="0"/>
          <p:nvPr/>
        </p:nvPicPr>
        <p:blipFill rotWithShape="1">
          <a:blip r:embed="rId3">
            <a:alphaModFix/>
          </a:blip>
          <a:srcRect b="0" l="0" r="0" t="0"/>
          <a:stretch/>
        </p:blipFill>
        <p:spPr>
          <a:xfrm>
            <a:off x="1297938" y="2273775"/>
            <a:ext cx="6854186" cy="24760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1"/>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88" name="Google Shape;388;p31"/>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9" name="Google Shape;389;p31"/>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0" name="Google Shape;390;p31"/>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 Ubuntu (cont.)</a:t>
            </a:r>
            <a:endParaRPr b="1" i="0" sz="2700" u="none" cap="none" strike="noStrike">
              <a:solidFill>
                <a:srgbClr val="198754"/>
              </a:solidFill>
              <a:latin typeface="Roboto Slab"/>
              <a:ea typeface="Roboto Slab"/>
              <a:cs typeface="Roboto Slab"/>
              <a:sym typeface="Roboto Slab"/>
            </a:endParaRPr>
          </a:p>
        </p:txBody>
      </p:sp>
      <p:sp>
        <p:nvSpPr>
          <p:cNvPr id="391" name="Google Shape;391;p31"/>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20:</a:t>
            </a:r>
            <a:endParaRPr b="1" i="0" sz="2000" u="none" cap="none" strike="noStrike">
              <a:solidFill>
                <a:srgbClr val="000000"/>
              </a:solidFill>
              <a:latin typeface="Merriweather"/>
              <a:ea typeface="Merriweather"/>
              <a:cs typeface="Merriweather"/>
              <a:sym typeface="Merriweather"/>
            </a:endParaRPr>
          </a:p>
        </p:txBody>
      </p:sp>
      <p:sp>
        <p:nvSpPr>
          <p:cNvPr id="392" name="Google Shape;392;p31"/>
          <p:cNvSpPr txBox="1"/>
          <p:nvPr/>
        </p:nvSpPr>
        <p:spPr>
          <a:xfrm>
            <a:off x="930150" y="1365125"/>
            <a:ext cx="3414600" cy="4311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Now set up your account.</a:t>
            </a:r>
            <a:endParaRPr b="0" i="0" sz="1600" u="none" cap="none" strike="noStrike">
              <a:solidFill>
                <a:srgbClr val="000000"/>
              </a:solidFill>
              <a:latin typeface="Merriweather"/>
              <a:ea typeface="Merriweather"/>
              <a:cs typeface="Merriweather"/>
              <a:sym typeface="Merriweather"/>
            </a:endParaRPr>
          </a:p>
        </p:txBody>
      </p:sp>
      <p:pic>
        <p:nvPicPr>
          <p:cNvPr id="393" name="Google Shape;393;p31"/>
          <p:cNvPicPr preferRelativeResize="0"/>
          <p:nvPr/>
        </p:nvPicPr>
        <p:blipFill rotWithShape="1">
          <a:blip r:embed="rId3">
            <a:alphaModFix/>
          </a:blip>
          <a:srcRect b="0" l="0" r="0" t="0"/>
          <a:stretch/>
        </p:blipFill>
        <p:spPr>
          <a:xfrm>
            <a:off x="4080900" y="1433150"/>
            <a:ext cx="4645699" cy="3316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2"/>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399" name="Google Shape;399;p32"/>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0" name="Google Shape;400;p32"/>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1" name="Google Shape;401;p32"/>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 Ubuntu (cont.)</a:t>
            </a:r>
            <a:endParaRPr b="1" i="0" sz="2700" u="none" cap="none" strike="noStrike">
              <a:solidFill>
                <a:srgbClr val="198754"/>
              </a:solidFill>
              <a:latin typeface="Roboto Slab"/>
              <a:ea typeface="Roboto Slab"/>
              <a:cs typeface="Roboto Slab"/>
              <a:sym typeface="Roboto Slab"/>
            </a:endParaRPr>
          </a:p>
        </p:txBody>
      </p:sp>
      <p:sp>
        <p:nvSpPr>
          <p:cNvPr id="402" name="Google Shape;402;p32"/>
          <p:cNvSpPr txBox="1"/>
          <p:nvPr/>
        </p:nvSpPr>
        <p:spPr>
          <a:xfrm>
            <a:off x="918575" y="872525"/>
            <a:ext cx="7112700" cy="15444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Once you continue, the system will start to install Ubuntu 22.04 and finish in a while and you will be asked to restart your system.</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After successful restart of the system, you will have the fresh new look of the Ubuntu 22.04 on your Virtual Box.</a:t>
            </a:r>
            <a:endParaRPr b="0" i="0" sz="1600" u="none" cap="none" strike="noStrike">
              <a:solidFill>
                <a:srgbClr val="000000"/>
              </a:solidFill>
              <a:latin typeface="Merriweather"/>
              <a:ea typeface="Merriweather"/>
              <a:cs typeface="Merriweather"/>
              <a:sym typeface="Merriweather"/>
            </a:endParaRPr>
          </a:p>
        </p:txBody>
      </p:sp>
      <p:pic>
        <p:nvPicPr>
          <p:cNvPr id="403" name="Google Shape;403;p32"/>
          <p:cNvPicPr preferRelativeResize="0"/>
          <p:nvPr/>
        </p:nvPicPr>
        <p:blipFill rotWithShape="1">
          <a:blip r:embed="rId3">
            <a:alphaModFix/>
          </a:blip>
          <a:srcRect b="0" l="0" r="0" t="0"/>
          <a:stretch/>
        </p:blipFill>
        <p:spPr>
          <a:xfrm>
            <a:off x="2106050" y="2355675"/>
            <a:ext cx="4774050" cy="254967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07" name="Shape 407"/>
        <p:cNvGrpSpPr/>
        <p:nvPr/>
      </p:nvGrpSpPr>
      <p:grpSpPr>
        <a:xfrm>
          <a:off x="0" y="0"/>
          <a:ext cx="0" cy="0"/>
          <a:chOff x="0" y="0"/>
          <a:chExt cx="0" cy="0"/>
        </a:xfrm>
      </p:grpSpPr>
      <p:pic>
        <p:nvPicPr>
          <p:cNvPr id="408" name="Google Shape;408;p33"/>
          <p:cNvPicPr preferRelativeResize="0"/>
          <p:nvPr/>
        </p:nvPicPr>
        <p:blipFill rotWithShape="1">
          <a:blip r:embed="rId4">
            <a:alphaModFix/>
          </a:blip>
          <a:srcRect b="0" l="0" r="0" t="0"/>
          <a:stretch/>
        </p:blipFill>
        <p:spPr>
          <a:xfrm>
            <a:off x="3589125" y="2370163"/>
            <a:ext cx="1965750" cy="1965750"/>
          </a:xfrm>
          <a:prstGeom prst="rect">
            <a:avLst/>
          </a:prstGeom>
          <a:noFill/>
          <a:ln>
            <a:noFill/>
          </a:ln>
        </p:spPr>
      </p:pic>
      <p:sp>
        <p:nvSpPr>
          <p:cNvPr id="409" name="Google Shape;409;p33"/>
          <p:cNvSpPr txBox="1"/>
          <p:nvPr/>
        </p:nvSpPr>
        <p:spPr>
          <a:xfrm>
            <a:off x="2729700" y="883800"/>
            <a:ext cx="3684600" cy="923400"/>
          </a:xfrm>
          <a:prstGeom prst="rect">
            <a:avLst/>
          </a:prstGeom>
          <a:solidFill>
            <a:srgbClr val="198754"/>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400"/>
              <a:buFont typeface="Arial"/>
              <a:buNone/>
            </a:pPr>
            <a:r>
              <a:rPr b="1" i="0" lang="en" sz="2400" u="none" cap="none" strike="noStrike">
                <a:solidFill>
                  <a:schemeClr val="lt1"/>
                </a:solidFill>
                <a:latin typeface="Roboto Slab"/>
                <a:ea typeface="Roboto Slab"/>
                <a:cs typeface="Roboto Slab"/>
                <a:sym typeface="Roboto Slab"/>
              </a:rPr>
              <a:t>Installing Windows on VirtualBox</a:t>
            </a:r>
            <a:endParaRPr b="0" i="0" sz="2400" u="none" cap="none" strike="noStrike">
              <a:solidFill>
                <a:schemeClr val="lt1"/>
              </a:solidFill>
              <a:latin typeface="Roboto Slab"/>
              <a:ea typeface="Roboto Slab"/>
              <a:cs typeface="Roboto Slab"/>
              <a:sym typeface="Roboto Slab"/>
            </a:endParaRPr>
          </a:p>
        </p:txBody>
      </p:sp>
      <p:sp>
        <p:nvSpPr>
          <p:cNvPr id="410" name="Google Shape;410;p33"/>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411" name="Google Shape;411;p33"/>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4"/>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417" name="Google Shape;417;p34"/>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8" name="Google Shape;418;p34"/>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9" name="Google Shape;419;p34"/>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 Windows</a:t>
            </a:r>
            <a:endParaRPr b="1" i="0" sz="2700" u="none" cap="none" strike="noStrike">
              <a:solidFill>
                <a:srgbClr val="198754"/>
              </a:solidFill>
              <a:latin typeface="Roboto Slab"/>
              <a:ea typeface="Roboto Slab"/>
              <a:cs typeface="Roboto Slab"/>
              <a:sym typeface="Roboto Slab"/>
            </a:endParaRPr>
          </a:p>
        </p:txBody>
      </p:sp>
      <p:sp>
        <p:nvSpPr>
          <p:cNvPr id="420" name="Google Shape;420;p34"/>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1:</a:t>
            </a:r>
            <a:endParaRPr b="1" i="0" sz="2000" u="none" cap="none" strike="noStrike">
              <a:solidFill>
                <a:srgbClr val="000000"/>
              </a:solidFill>
              <a:latin typeface="Merriweather"/>
              <a:ea typeface="Merriweather"/>
              <a:cs typeface="Merriweather"/>
              <a:sym typeface="Merriweather"/>
            </a:endParaRPr>
          </a:p>
        </p:txBody>
      </p:sp>
      <p:sp>
        <p:nvSpPr>
          <p:cNvPr id="421" name="Google Shape;421;p34"/>
          <p:cNvSpPr txBox="1"/>
          <p:nvPr/>
        </p:nvSpPr>
        <p:spPr>
          <a:xfrm>
            <a:off x="922950" y="1295625"/>
            <a:ext cx="7205400" cy="15444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Search and download Microsoft Windows Evaluation 10 ISO file from microsoft.com (</a:t>
            </a:r>
            <a:r>
              <a:rPr b="0" i="0" lang="en" sz="1600" u="sng" cap="none" strike="noStrike">
                <a:solidFill>
                  <a:srgbClr val="198754"/>
                </a:solidFill>
                <a:latin typeface="Merriweather"/>
                <a:ea typeface="Merriweather"/>
                <a:cs typeface="Merriweather"/>
                <a:sym typeface="Merriweather"/>
                <a:hlinkClick r:id="rId3">
                  <a:extLst>
                    <a:ext uri="{A12FA001-AC4F-418D-AE19-62706E023703}">
                      <ahyp:hlinkClr val="tx"/>
                    </a:ext>
                  </a:extLst>
                </a:hlinkClick>
              </a:rPr>
              <a:t>Link</a:t>
            </a:r>
            <a:r>
              <a:rPr b="0" i="0" lang="en" sz="1600" u="none" cap="none" strike="noStrike">
                <a:solidFill>
                  <a:srgbClr val="000000"/>
                </a:solidFill>
                <a:latin typeface="Merriweather"/>
                <a:ea typeface="Merriweather"/>
                <a:cs typeface="Merriweather"/>
                <a:sym typeface="Merriweather"/>
              </a:rPr>
              <a:t>).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Then fill up all the requirements and click on Continue to download it. Note that you have to register before moving to the ISO file download page as shown below.</a:t>
            </a:r>
            <a:endParaRPr b="0" i="0" sz="1600" u="none" cap="none" strike="noStrike">
              <a:solidFill>
                <a:srgbClr val="000000"/>
              </a:solidFill>
              <a:latin typeface="Merriweather"/>
              <a:ea typeface="Merriweather"/>
              <a:cs typeface="Merriweather"/>
              <a:sym typeface="Merriweather"/>
            </a:endParaRPr>
          </a:p>
        </p:txBody>
      </p:sp>
      <p:pic>
        <p:nvPicPr>
          <p:cNvPr id="422" name="Google Shape;422;p34"/>
          <p:cNvPicPr preferRelativeResize="0"/>
          <p:nvPr/>
        </p:nvPicPr>
        <p:blipFill rotWithShape="1">
          <a:blip r:embed="rId4">
            <a:alphaModFix/>
          </a:blip>
          <a:srcRect b="0" l="0" r="0" t="0"/>
          <a:stretch/>
        </p:blipFill>
        <p:spPr>
          <a:xfrm>
            <a:off x="2815625" y="2909525"/>
            <a:ext cx="3721175" cy="20902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5"/>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428" name="Google Shape;428;p35"/>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9" name="Google Shape;429;p35"/>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0" name="Google Shape;430;p35"/>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 Windows</a:t>
            </a:r>
            <a:endParaRPr b="1" i="0" sz="2700" u="none" cap="none" strike="noStrike">
              <a:solidFill>
                <a:srgbClr val="198754"/>
              </a:solidFill>
              <a:latin typeface="Roboto Slab"/>
              <a:ea typeface="Roboto Slab"/>
              <a:cs typeface="Roboto Slab"/>
              <a:sym typeface="Roboto Slab"/>
            </a:endParaRPr>
          </a:p>
        </p:txBody>
      </p:sp>
      <p:sp>
        <p:nvSpPr>
          <p:cNvPr id="431" name="Google Shape;431;p35"/>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2:</a:t>
            </a:r>
            <a:endParaRPr b="1" i="0" sz="2000" u="none" cap="none" strike="noStrike">
              <a:solidFill>
                <a:srgbClr val="000000"/>
              </a:solidFill>
              <a:latin typeface="Merriweather"/>
              <a:ea typeface="Merriweather"/>
              <a:cs typeface="Merriweather"/>
              <a:sym typeface="Merriweather"/>
            </a:endParaRPr>
          </a:p>
        </p:txBody>
      </p:sp>
      <p:sp>
        <p:nvSpPr>
          <p:cNvPr id="432" name="Google Shape;432;p35"/>
          <p:cNvSpPr txBox="1"/>
          <p:nvPr/>
        </p:nvSpPr>
        <p:spPr>
          <a:xfrm>
            <a:off x="1045750" y="1325850"/>
            <a:ext cx="6681600" cy="8424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Now run the VirtualBox</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15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Click on the ‘New’ button to generate a new virtual machine</a:t>
            </a:r>
            <a:endParaRPr b="0" i="0" sz="1600" u="none" cap="none" strike="noStrike">
              <a:solidFill>
                <a:srgbClr val="000000"/>
              </a:solidFill>
              <a:latin typeface="Merriweather"/>
              <a:ea typeface="Merriweather"/>
              <a:cs typeface="Merriweather"/>
              <a:sym typeface="Merriweather"/>
            </a:endParaRPr>
          </a:p>
        </p:txBody>
      </p:sp>
      <p:pic>
        <p:nvPicPr>
          <p:cNvPr id="433" name="Google Shape;433;p35"/>
          <p:cNvPicPr preferRelativeResize="0"/>
          <p:nvPr/>
        </p:nvPicPr>
        <p:blipFill rotWithShape="1">
          <a:blip r:embed="rId3">
            <a:alphaModFix/>
          </a:blip>
          <a:srcRect b="0" l="0" r="0" t="0"/>
          <a:stretch/>
        </p:blipFill>
        <p:spPr>
          <a:xfrm>
            <a:off x="2139325" y="2168238"/>
            <a:ext cx="4494450" cy="258162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36"/>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439" name="Google Shape;439;p36"/>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0" name="Google Shape;440;p36"/>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1" name="Google Shape;441;p36"/>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 Windows</a:t>
            </a:r>
            <a:endParaRPr b="1" i="0" sz="2700" u="none" cap="none" strike="noStrike">
              <a:solidFill>
                <a:srgbClr val="198754"/>
              </a:solidFill>
              <a:latin typeface="Roboto Slab"/>
              <a:ea typeface="Roboto Slab"/>
              <a:cs typeface="Roboto Slab"/>
              <a:sym typeface="Roboto Slab"/>
            </a:endParaRPr>
          </a:p>
        </p:txBody>
      </p:sp>
      <p:sp>
        <p:nvSpPr>
          <p:cNvPr id="442" name="Google Shape;442;p36"/>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3:</a:t>
            </a:r>
            <a:endParaRPr b="1" i="0" sz="2000" u="none" cap="none" strike="noStrike">
              <a:solidFill>
                <a:srgbClr val="000000"/>
              </a:solidFill>
              <a:latin typeface="Merriweather"/>
              <a:ea typeface="Merriweather"/>
              <a:cs typeface="Merriweather"/>
              <a:sym typeface="Merriweather"/>
            </a:endParaRPr>
          </a:p>
        </p:txBody>
      </p:sp>
      <p:sp>
        <p:nvSpPr>
          <p:cNvPr id="443" name="Google Shape;443;p36"/>
          <p:cNvSpPr txBox="1"/>
          <p:nvPr/>
        </p:nvSpPr>
        <p:spPr>
          <a:xfrm>
            <a:off x="930150" y="1365125"/>
            <a:ext cx="3463500" cy="15639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Select a name, then the type as MS Windows and the version as Windows 10(64-bit) with respect to the machine used.</a:t>
            </a:r>
            <a:endParaRPr b="0" i="0" sz="1600" u="none" cap="none" strike="noStrike">
              <a:solidFill>
                <a:srgbClr val="000000"/>
              </a:solidFill>
              <a:latin typeface="Merriweather"/>
              <a:ea typeface="Merriweather"/>
              <a:cs typeface="Merriweather"/>
              <a:sym typeface="Merriweather"/>
            </a:endParaRPr>
          </a:p>
        </p:txBody>
      </p:sp>
      <p:pic>
        <p:nvPicPr>
          <p:cNvPr id="444" name="Google Shape;444;p36"/>
          <p:cNvPicPr preferRelativeResize="0"/>
          <p:nvPr/>
        </p:nvPicPr>
        <p:blipFill rotWithShape="1">
          <a:blip r:embed="rId3">
            <a:alphaModFix/>
          </a:blip>
          <a:srcRect b="0" l="0" r="0" t="0"/>
          <a:stretch/>
        </p:blipFill>
        <p:spPr>
          <a:xfrm>
            <a:off x="4542899" y="1583963"/>
            <a:ext cx="4183701" cy="3137787"/>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37"/>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450" name="Google Shape;450;p37"/>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1" name="Google Shape;451;p37"/>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2" name="Google Shape;452;p37"/>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 Windows</a:t>
            </a:r>
            <a:endParaRPr b="1" i="0" sz="2700" u="none" cap="none" strike="noStrike">
              <a:solidFill>
                <a:srgbClr val="198754"/>
              </a:solidFill>
              <a:latin typeface="Roboto Slab"/>
              <a:ea typeface="Roboto Slab"/>
              <a:cs typeface="Roboto Slab"/>
              <a:sym typeface="Roboto Slab"/>
            </a:endParaRPr>
          </a:p>
        </p:txBody>
      </p:sp>
      <p:sp>
        <p:nvSpPr>
          <p:cNvPr id="453" name="Google Shape;453;p37"/>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4:</a:t>
            </a:r>
            <a:endParaRPr b="1" i="0" sz="2000" u="none" cap="none" strike="noStrike">
              <a:solidFill>
                <a:srgbClr val="000000"/>
              </a:solidFill>
              <a:latin typeface="Merriweather"/>
              <a:ea typeface="Merriweather"/>
              <a:cs typeface="Merriweather"/>
              <a:sym typeface="Merriweather"/>
            </a:endParaRPr>
          </a:p>
        </p:txBody>
      </p:sp>
      <p:sp>
        <p:nvSpPr>
          <p:cNvPr id="454" name="Google Shape;454;p37"/>
          <p:cNvSpPr txBox="1"/>
          <p:nvPr/>
        </p:nvSpPr>
        <p:spPr>
          <a:xfrm>
            <a:off x="930150" y="1365125"/>
            <a:ext cx="3787800" cy="12807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Then provide memory according to our RAM size preferably 2-4GB. 4 GB is recommended.</a:t>
            </a:r>
            <a:endParaRPr b="0" i="0" sz="1600" u="none" cap="none" strike="noStrike">
              <a:solidFill>
                <a:srgbClr val="000000"/>
              </a:solidFill>
              <a:latin typeface="Merriweather"/>
              <a:ea typeface="Merriweather"/>
              <a:cs typeface="Merriweather"/>
              <a:sym typeface="Merriweather"/>
            </a:endParaRPr>
          </a:p>
        </p:txBody>
      </p:sp>
      <p:pic>
        <p:nvPicPr>
          <p:cNvPr id="455" name="Google Shape;455;p37"/>
          <p:cNvPicPr preferRelativeResize="0"/>
          <p:nvPr/>
        </p:nvPicPr>
        <p:blipFill rotWithShape="1">
          <a:blip r:embed="rId3">
            <a:alphaModFix/>
          </a:blip>
          <a:srcRect b="0" l="0" r="0" t="0"/>
          <a:stretch/>
        </p:blipFill>
        <p:spPr>
          <a:xfrm>
            <a:off x="4798623" y="1543263"/>
            <a:ext cx="3927977" cy="310338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8"/>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461" name="Google Shape;461;p38"/>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2" name="Google Shape;462;p38"/>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3" name="Google Shape;463;p38"/>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 Windows</a:t>
            </a:r>
            <a:endParaRPr b="1" i="0" sz="2700" u="none" cap="none" strike="noStrike">
              <a:solidFill>
                <a:srgbClr val="198754"/>
              </a:solidFill>
              <a:latin typeface="Roboto Slab"/>
              <a:ea typeface="Roboto Slab"/>
              <a:cs typeface="Roboto Slab"/>
              <a:sym typeface="Roboto Slab"/>
            </a:endParaRPr>
          </a:p>
        </p:txBody>
      </p:sp>
      <p:sp>
        <p:nvSpPr>
          <p:cNvPr id="464" name="Google Shape;464;p38"/>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5:</a:t>
            </a:r>
            <a:endParaRPr b="1" i="0" sz="2000" u="none" cap="none" strike="noStrike">
              <a:solidFill>
                <a:srgbClr val="000000"/>
              </a:solidFill>
              <a:latin typeface="Merriweather"/>
              <a:ea typeface="Merriweather"/>
              <a:cs typeface="Merriweather"/>
              <a:sym typeface="Merriweather"/>
            </a:endParaRPr>
          </a:p>
        </p:txBody>
      </p:sp>
      <p:sp>
        <p:nvSpPr>
          <p:cNvPr id="465" name="Google Shape;465;p38"/>
          <p:cNvSpPr txBox="1"/>
          <p:nvPr/>
        </p:nvSpPr>
        <p:spPr>
          <a:xfrm>
            <a:off x="930150" y="1365125"/>
            <a:ext cx="6359700" cy="4311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Then leave the Hard disk file type as VDI.</a:t>
            </a:r>
            <a:endParaRPr b="0" i="0" sz="1600" u="none" cap="none" strike="noStrike">
              <a:solidFill>
                <a:srgbClr val="000000"/>
              </a:solidFill>
              <a:latin typeface="Merriweather"/>
              <a:ea typeface="Merriweather"/>
              <a:cs typeface="Merriweather"/>
              <a:sym typeface="Merriweather"/>
            </a:endParaRPr>
          </a:p>
        </p:txBody>
      </p:sp>
      <p:pic>
        <p:nvPicPr>
          <p:cNvPr id="466" name="Google Shape;466;p38"/>
          <p:cNvPicPr preferRelativeResize="0"/>
          <p:nvPr/>
        </p:nvPicPr>
        <p:blipFill rotWithShape="1">
          <a:blip r:embed="rId3">
            <a:alphaModFix/>
          </a:blip>
          <a:srcRect b="0" l="0" r="0" t="0"/>
          <a:stretch/>
        </p:blipFill>
        <p:spPr>
          <a:xfrm>
            <a:off x="2384757" y="1796225"/>
            <a:ext cx="4136143" cy="31138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39"/>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472" name="Google Shape;472;p39"/>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3" name="Google Shape;473;p39"/>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4" name="Google Shape;474;p39"/>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 Windows</a:t>
            </a:r>
            <a:endParaRPr b="1" i="0" sz="2700" u="none" cap="none" strike="noStrike">
              <a:solidFill>
                <a:srgbClr val="198754"/>
              </a:solidFill>
              <a:latin typeface="Roboto Slab"/>
              <a:ea typeface="Roboto Slab"/>
              <a:cs typeface="Roboto Slab"/>
              <a:sym typeface="Roboto Slab"/>
            </a:endParaRPr>
          </a:p>
        </p:txBody>
      </p:sp>
      <p:sp>
        <p:nvSpPr>
          <p:cNvPr id="475" name="Google Shape;475;p39"/>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6:</a:t>
            </a:r>
            <a:endParaRPr b="1" i="0" sz="2000" u="none" cap="none" strike="noStrike">
              <a:solidFill>
                <a:srgbClr val="000000"/>
              </a:solidFill>
              <a:latin typeface="Merriweather"/>
              <a:ea typeface="Merriweather"/>
              <a:cs typeface="Merriweather"/>
              <a:sym typeface="Merriweather"/>
            </a:endParaRPr>
          </a:p>
        </p:txBody>
      </p:sp>
      <p:sp>
        <p:nvSpPr>
          <p:cNvPr id="476" name="Google Shape;476;p39"/>
          <p:cNvSpPr txBox="1"/>
          <p:nvPr/>
        </p:nvSpPr>
        <p:spPr>
          <a:xfrm>
            <a:off x="930150" y="1365125"/>
            <a:ext cx="7043100" cy="7143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Then select the virtual hard disk size. We selected here 50GB. You can select according to your CPU space available.</a:t>
            </a:r>
            <a:endParaRPr b="0" i="0" sz="1600" u="none" cap="none" strike="noStrike">
              <a:solidFill>
                <a:srgbClr val="000000"/>
              </a:solidFill>
              <a:latin typeface="Merriweather"/>
              <a:ea typeface="Merriweather"/>
              <a:cs typeface="Merriweather"/>
              <a:sym typeface="Merriweather"/>
            </a:endParaRPr>
          </a:p>
        </p:txBody>
      </p:sp>
      <p:pic>
        <p:nvPicPr>
          <p:cNvPr id="477" name="Google Shape;477;p39"/>
          <p:cNvPicPr preferRelativeResize="0"/>
          <p:nvPr/>
        </p:nvPicPr>
        <p:blipFill rotWithShape="1">
          <a:blip r:embed="rId3">
            <a:alphaModFix/>
          </a:blip>
          <a:srcRect b="0" l="0" r="0" t="0"/>
          <a:stretch/>
        </p:blipFill>
        <p:spPr>
          <a:xfrm>
            <a:off x="2494687" y="2079425"/>
            <a:ext cx="3592525" cy="2857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4"/>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94" name="Google Shape;94;p4"/>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4"/>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4"/>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 Virtualbox (cont.)</a:t>
            </a:r>
            <a:endParaRPr b="1" i="0" sz="2700" u="none" cap="none" strike="noStrike">
              <a:solidFill>
                <a:srgbClr val="198754"/>
              </a:solidFill>
              <a:latin typeface="Roboto Slab"/>
              <a:ea typeface="Roboto Slab"/>
              <a:cs typeface="Roboto Slab"/>
              <a:sym typeface="Roboto Slab"/>
            </a:endParaRPr>
          </a:p>
        </p:txBody>
      </p:sp>
      <p:sp>
        <p:nvSpPr>
          <p:cNvPr id="97" name="Google Shape;97;p4"/>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1:</a:t>
            </a:r>
            <a:endParaRPr b="1" i="0" sz="2000" u="none" cap="none" strike="noStrike">
              <a:solidFill>
                <a:srgbClr val="000000"/>
              </a:solidFill>
              <a:latin typeface="Merriweather"/>
              <a:ea typeface="Merriweather"/>
              <a:cs typeface="Merriweather"/>
              <a:sym typeface="Merriweather"/>
            </a:endParaRPr>
          </a:p>
        </p:txBody>
      </p:sp>
      <p:sp>
        <p:nvSpPr>
          <p:cNvPr id="98" name="Google Shape;98;p4"/>
          <p:cNvSpPr txBox="1"/>
          <p:nvPr/>
        </p:nvSpPr>
        <p:spPr>
          <a:xfrm>
            <a:off x="930150" y="1365125"/>
            <a:ext cx="7283700" cy="7143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15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Go to </a:t>
            </a:r>
            <a:r>
              <a:rPr b="0" i="0" lang="en" sz="1600" u="sng" cap="none" strike="noStrike">
                <a:solidFill>
                  <a:srgbClr val="198754"/>
                </a:solidFill>
                <a:latin typeface="Merriweather"/>
                <a:ea typeface="Merriweather"/>
                <a:cs typeface="Merriweather"/>
                <a:sym typeface="Merriweather"/>
                <a:hlinkClick r:id="rId3">
                  <a:extLst>
                    <a:ext uri="{A12FA001-AC4F-418D-AE19-62706E023703}">
                      <ahyp:hlinkClr val="tx"/>
                    </a:ext>
                  </a:extLst>
                </a:hlinkClick>
              </a:rPr>
              <a:t>https://www.virtualbox.org/wiki/Downloads</a:t>
            </a:r>
            <a:r>
              <a:rPr b="0" i="0" lang="en" sz="1600" u="none" cap="none" strike="noStrike">
                <a:solidFill>
                  <a:srgbClr val="000000"/>
                </a:solidFill>
                <a:latin typeface="Merriweather"/>
                <a:ea typeface="Merriweather"/>
                <a:cs typeface="Merriweather"/>
                <a:sym typeface="Merriweather"/>
              </a:rPr>
              <a:t> and download the latest version of VirtualBox for Windows</a:t>
            </a:r>
            <a:endParaRPr b="0" i="0" sz="1600" u="none" cap="none" strike="noStrike">
              <a:solidFill>
                <a:srgbClr val="000000"/>
              </a:solidFill>
              <a:latin typeface="Merriweather"/>
              <a:ea typeface="Merriweather"/>
              <a:cs typeface="Merriweather"/>
              <a:sym typeface="Merriweather"/>
            </a:endParaRPr>
          </a:p>
        </p:txBody>
      </p:sp>
      <p:pic>
        <p:nvPicPr>
          <p:cNvPr id="99" name="Google Shape;99;p4"/>
          <p:cNvPicPr preferRelativeResize="0"/>
          <p:nvPr/>
        </p:nvPicPr>
        <p:blipFill rotWithShape="1">
          <a:blip r:embed="rId4">
            <a:alphaModFix/>
          </a:blip>
          <a:srcRect b="0" l="2645" r="1153" t="0"/>
          <a:stretch/>
        </p:blipFill>
        <p:spPr>
          <a:xfrm>
            <a:off x="988575" y="2331100"/>
            <a:ext cx="7166849" cy="17735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0"/>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483" name="Google Shape;483;p40"/>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4" name="Google Shape;484;p40"/>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5" name="Google Shape;485;p40"/>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 Windows</a:t>
            </a:r>
            <a:endParaRPr b="1" i="0" sz="2700" u="none" cap="none" strike="noStrike">
              <a:solidFill>
                <a:srgbClr val="198754"/>
              </a:solidFill>
              <a:latin typeface="Roboto Slab"/>
              <a:ea typeface="Roboto Slab"/>
              <a:cs typeface="Roboto Slab"/>
              <a:sym typeface="Roboto Slab"/>
            </a:endParaRPr>
          </a:p>
        </p:txBody>
      </p:sp>
      <p:sp>
        <p:nvSpPr>
          <p:cNvPr id="486" name="Google Shape;486;p40"/>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7:</a:t>
            </a:r>
            <a:endParaRPr b="1" i="0" sz="2000" u="none" cap="none" strike="noStrike">
              <a:solidFill>
                <a:srgbClr val="000000"/>
              </a:solidFill>
              <a:latin typeface="Merriweather"/>
              <a:ea typeface="Merriweather"/>
              <a:cs typeface="Merriweather"/>
              <a:sym typeface="Merriweather"/>
            </a:endParaRPr>
          </a:p>
        </p:txBody>
      </p:sp>
      <p:sp>
        <p:nvSpPr>
          <p:cNvPr id="487" name="Google Shape;487;p40"/>
          <p:cNvSpPr txBox="1"/>
          <p:nvPr/>
        </p:nvSpPr>
        <p:spPr>
          <a:xfrm>
            <a:off x="930150" y="1365125"/>
            <a:ext cx="4146900" cy="31503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Go to Settings-&gt;Storage-&gt;Click on “Empty” under “Controller” choose the CD icon and then click on “choose a disk file”.</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Browse to the location where you have downloaded the Windows 10 ISO file. Copy the location and paste it.</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Once this is done, other settings can be changed also or can be kept default.</a:t>
            </a:r>
            <a:endParaRPr b="0" i="0" sz="1600" u="none" cap="none" strike="noStrike">
              <a:solidFill>
                <a:srgbClr val="000000"/>
              </a:solidFill>
              <a:latin typeface="Merriweather"/>
              <a:ea typeface="Merriweather"/>
              <a:cs typeface="Merriweather"/>
              <a:sym typeface="Merriweather"/>
            </a:endParaRPr>
          </a:p>
        </p:txBody>
      </p:sp>
      <p:pic>
        <p:nvPicPr>
          <p:cNvPr id="488" name="Google Shape;488;p40"/>
          <p:cNvPicPr preferRelativeResize="0"/>
          <p:nvPr/>
        </p:nvPicPr>
        <p:blipFill rotWithShape="1">
          <a:blip r:embed="rId3">
            <a:alphaModFix/>
          </a:blip>
          <a:srcRect b="0" l="0" r="0" t="0"/>
          <a:stretch/>
        </p:blipFill>
        <p:spPr>
          <a:xfrm>
            <a:off x="5146650" y="1862175"/>
            <a:ext cx="3834226" cy="21562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1"/>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494" name="Google Shape;494;p41"/>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5" name="Google Shape;495;p41"/>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6" name="Google Shape;496;p41"/>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 Windows</a:t>
            </a:r>
            <a:endParaRPr b="1" i="0" sz="2700" u="none" cap="none" strike="noStrike">
              <a:solidFill>
                <a:srgbClr val="198754"/>
              </a:solidFill>
              <a:latin typeface="Roboto Slab"/>
              <a:ea typeface="Roboto Slab"/>
              <a:cs typeface="Roboto Slab"/>
              <a:sym typeface="Roboto Slab"/>
            </a:endParaRPr>
          </a:p>
        </p:txBody>
      </p:sp>
      <p:sp>
        <p:nvSpPr>
          <p:cNvPr id="497" name="Google Shape;497;p41"/>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8:</a:t>
            </a:r>
            <a:endParaRPr b="1" i="0" sz="2000" u="none" cap="none" strike="noStrike">
              <a:solidFill>
                <a:srgbClr val="000000"/>
              </a:solidFill>
              <a:latin typeface="Merriweather"/>
              <a:ea typeface="Merriweather"/>
              <a:cs typeface="Merriweather"/>
              <a:sym typeface="Merriweather"/>
            </a:endParaRPr>
          </a:p>
        </p:txBody>
      </p:sp>
      <p:sp>
        <p:nvSpPr>
          <p:cNvPr id="498" name="Google Shape;498;p41"/>
          <p:cNvSpPr txBox="1"/>
          <p:nvPr/>
        </p:nvSpPr>
        <p:spPr>
          <a:xfrm>
            <a:off x="930150" y="1365125"/>
            <a:ext cx="7031400" cy="9975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Browse to the location where you have downloaded the Windows 10 ISO file and select it so that Windows 10 gets installed on VirtualBox.</a:t>
            </a:r>
            <a:endParaRPr b="0" i="0" sz="1600" u="none" cap="none" strike="noStrike">
              <a:solidFill>
                <a:srgbClr val="000000"/>
              </a:solidFill>
              <a:latin typeface="Merriweather"/>
              <a:ea typeface="Merriweather"/>
              <a:cs typeface="Merriweather"/>
              <a:sym typeface="Merriweather"/>
            </a:endParaRPr>
          </a:p>
        </p:txBody>
      </p:sp>
      <p:pic>
        <p:nvPicPr>
          <p:cNvPr id="499" name="Google Shape;499;p41"/>
          <p:cNvPicPr preferRelativeResize="0"/>
          <p:nvPr/>
        </p:nvPicPr>
        <p:blipFill rotWithShape="1">
          <a:blip r:embed="rId3">
            <a:alphaModFix/>
          </a:blip>
          <a:srcRect b="0" l="0" r="0" t="0"/>
          <a:stretch/>
        </p:blipFill>
        <p:spPr>
          <a:xfrm>
            <a:off x="2211062" y="2313975"/>
            <a:ext cx="4721875" cy="26539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42"/>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505" name="Google Shape;505;p42"/>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6" name="Google Shape;506;p42"/>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7" name="Google Shape;507;p42"/>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 Windows</a:t>
            </a:r>
            <a:endParaRPr b="1" i="0" sz="2700" u="none" cap="none" strike="noStrike">
              <a:solidFill>
                <a:srgbClr val="198754"/>
              </a:solidFill>
              <a:latin typeface="Roboto Slab"/>
              <a:ea typeface="Roboto Slab"/>
              <a:cs typeface="Roboto Slab"/>
              <a:sym typeface="Roboto Slab"/>
            </a:endParaRPr>
          </a:p>
        </p:txBody>
      </p:sp>
      <p:sp>
        <p:nvSpPr>
          <p:cNvPr id="508" name="Google Shape;508;p42"/>
          <p:cNvSpPr txBox="1"/>
          <p:nvPr/>
        </p:nvSpPr>
        <p:spPr>
          <a:xfrm>
            <a:off x="908450" y="1052350"/>
            <a:ext cx="6891000" cy="12981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Windows 10 has been installed on the Virtual Machine.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100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You can now open the Windows 10 operating system in VM. Set up a new username and password and use Windows 10 in VM for various purposes.</a:t>
            </a:r>
            <a:endParaRPr b="0" i="0" sz="1600" u="none" cap="none" strike="noStrike">
              <a:solidFill>
                <a:srgbClr val="000000"/>
              </a:solidFill>
              <a:latin typeface="Merriweather"/>
              <a:ea typeface="Merriweather"/>
              <a:cs typeface="Merriweather"/>
              <a:sym typeface="Merriweather"/>
            </a:endParaRPr>
          </a:p>
        </p:txBody>
      </p:sp>
      <p:pic>
        <p:nvPicPr>
          <p:cNvPr id="509" name="Google Shape;509;p42"/>
          <p:cNvPicPr preferRelativeResize="0"/>
          <p:nvPr/>
        </p:nvPicPr>
        <p:blipFill rotWithShape="1">
          <a:blip r:embed="rId3">
            <a:alphaModFix/>
          </a:blip>
          <a:srcRect b="0" l="9183" r="17870" t="0"/>
          <a:stretch/>
        </p:blipFill>
        <p:spPr>
          <a:xfrm>
            <a:off x="2864700" y="2350450"/>
            <a:ext cx="3414599" cy="263507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43"/>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515" name="Google Shape;515;p43"/>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6" name="Google Shape;516;p43"/>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7" name="Google Shape;517;p43"/>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 Windows</a:t>
            </a:r>
            <a:endParaRPr b="1" i="0" sz="2700" u="none" cap="none" strike="noStrike">
              <a:solidFill>
                <a:srgbClr val="198754"/>
              </a:solidFill>
              <a:latin typeface="Roboto Slab"/>
              <a:ea typeface="Roboto Slab"/>
              <a:cs typeface="Roboto Slab"/>
              <a:sym typeface="Roboto Slab"/>
            </a:endParaRPr>
          </a:p>
        </p:txBody>
      </p:sp>
      <p:sp>
        <p:nvSpPr>
          <p:cNvPr id="518" name="Google Shape;518;p43"/>
          <p:cNvSpPr txBox="1"/>
          <p:nvPr/>
        </p:nvSpPr>
        <p:spPr>
          <a:xfrm>
            <a:off x="908450" y="1052350"/>
            <a:ext cx="7451700" cy="3889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600"/>
              <a:buFont typeface="Arial"/>
              <a:buNone/>
            </a:pPr>
            <a:r>
              <a:rPr b="0" i="0" lang="en" sz="1600" u="none" cap="none" strike="noStrike">
                <a:solidFill>
                  <a:srgbClr val="000000"/>
                </a:solidFill>
                <a:latin typeface="Merriweather"/>
                <a:ea typeface="Merriweather"/>
                <a:cs typeface="Merriweather"/>
                <a:sym typeface="Merriweather"/>
              </a:rPr>
              <a:t>Installing windows directly to your machine is very similar. You will just need an installation media like USB drive for that.</a:t>
            </a:r>
            <a:endParaRPr b="0" i="0" sz="1600" u="none" cap="none" strike="noStrike">
              <a:solidFill>
                <a:srgbClr val="000000"/>
              </a:solidFill>
              <a:latin typeface="Merriweather"/>
              <a:ea typeface="Merriweather"/>
              <a:cs typeface="Merriweather"/>
              <a:sym typeface="Merriweather"/>
            </a:endParaRPr>
          </a:p>
          <a:p>
            <a:pPr indent="0" lvl="0" marL="0" marR="0" rtl="0" algn="just">
              <a:lnSpc>
                <a:spcPct val="100000"/>
              </a:lnSpc>
              <a:spcBef>
                <a:spcPts val="1000"/>
              </a:spcBef>
              <a:spcAft>
                <a:spcPts val="0"/>
              </a:spcAft>
              <a:buClr>
                <a:srgbClr val="000000"/>
              </a:buClr>
              <a:buSzPts val="1600"/>
              <a:buFont typeface="Arial"/>
              <a:buNone/>
            </a:pPr>
            <a:r>
              <a:rPr b="0" i="0" lang="en" sz="1600" u="none" cap="none" strike="noStrike">
                <a:solidFill>
                  <a:srgbClr val="000000"/>
                </a:solidFill>
                <a:latin typeface="Merriweather"/>
                <a:ea typeface="Merriweather"/>
                <a:cs typeface="Merriweather"/>
                <a:sym typeface="Merriweather"/>
              </a:rPr>
              <a:t>To do that:</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100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Go </a:t>
            </a:r>
            <a:r>
              <a:rPr b="0" i="0" lang="en" sz="1600" u="sng" cap="none" strike="noStrike">
                <a:solidFill>
                  <a:schemeClr val="hlink"/>
                </a:solidFill>
                <a:latin typeface="Merriweather"/>
                <a:ea typeface="Merriweather"/>
                <a:cs typeface="Merriweather"/>
                <a:sym typeface="Merriweather"/>
                <a:hlinkClick r:id="rId3"/>
              </a:rPr>
              <a:t>here </a:t>
            </a:r>
            <a:r>
              <a:rPr b="0" i="0" lang="en" sz="1600" u="none" cap="none" strike="noStrike">
                <a:solidFill>
                  <a:srgbClr val="000000"/>
                </a:solidFill>
                <a:latin typeface="Merriweather"/>
                <a:ea typeface="Merriweather"/>
                <a:cs typeface="Merriweather"/>
                <a:sym typeface="Merriweather"/>
              </a:rPr>
              <a:t>and download and install windows installation tool. </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Open it and choose “Create installation media (USB flash drive, DVD, or ISO file) for another PC”.</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Follow the instructions. Select “USB Flash drive” when asked “Which media to use”.</a:t>
            </a:r>
            <a:endParaRPr b="0" i="0" sz="1600" u="none" cap="none" strike="noStrike">
              <a:solidFill>
                <a:srgbClr val="000000"/>
              </a:solidFill>
              <a:latin typeface="Merriweather"/>
              <a:ea typeface="Merriweather"/>
              <a:cs typeface="Merriweather"/>
              <a:sym typeface="Merriweather"/>
            </a:endParaRPr>
          </a:p>
          <a:p>
            <a:pPr indent="-330200" lvl="0" marL="457200" marR="0" rtl="0" algn="just">
              <a:lnSpc>
                <a:spcPct val="100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When done, restart the computer and choose to boot from USB drive. To do that, you may need to change the boot order by entering BIOS settings. How to enter BIOS depends on the computer that you are using.  When you PC is booting, you must press your BIOS key set by your manufacturer which could be F10, F2, F12, F1, or DEL</a:t>
            </a:r>
            <a:endParaRPr b="0" i="0" sz="16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44"/>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524" name="Google Shape;524;p44"/>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5" name="Google Shape;525;p44"/>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6" name="Google Shape;526;p44"/>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 Windows</a:t>
            </a:r>
            <a:endParaRPr b="1" i="0" sz="2700" u="none" cap="none" strike="noStrike">
              <a:solidFill>
                <a:srgbClr val="198754"/>
              </a:solidFill>
              <a:latin typeface="Roboto Slab"/>
              <a:ea typeface="Roboto Slab"/>
              <a:cs typeface="Roboto Slab"/>
              <a:sym typeface="Roboto Slab"/>
            </a:endParaRPr>
          </a:p>
        </p:txBody>
      </p:sp>
      <p:sp>
        <p:nvSpPr>
          <p:cNvPr id="527" name="Google Shape;527;p44"/>
          <p:cNvSpPr txBox="1"/>
          <p:nvPr/>
        </p:nvSpPr>
        <p:spPr>
          <a:xfrm>
            <a:off x="908450" y="1052350"/>
            <a:ext cx="7451700" cy="6771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00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Once booted from the USB drive, everything should be similar to installing on VBox. </a:t>
            </a:r>
            <a:endParaRPr b="0" i="0" sz="16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45"/>
          <p:cNvSpPr txBox="1"/>
          <p:nvPr>
            <p:ph idx="4294967295" type="ctrTitle"/>
          </p:nvPr>
        </p:nvSpPr>
        <p:spPr>
          <a:xfrm>
            <a:off x="1097900" y="1111225"/>
            <a:ext cx="52305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000"/>
              <a:buFont typeface="Roboto Slab"/>
              <a:buNone/>
            </a:pPr>
            <a:r>
              <a:rPr b="1" i="0" lang="en" sz="4300" u="none" cap="none" strike="noStrike">
                <a:solidFill>
                  <a:srgbClr val="198754"/>
                </a:solidFill>
                <a:latin typeface="Roboto Slab"/>
                <a:ea typeface="Roboto Slab"/>
                <a:cs typeface="Roboto Slab"/>
                <a:sym typeface="Roboto Slab"/>
              </a:rPr>
              <a:t>Let’s do some exercises!</a:t>
            </a:r>
            <a:endParaRPr b="1" i="0" sz="4300" u="none" cap="none" strike="noStrike">
              <a:solidFill>
                <a:srgbClr val="198754"/>
              </a:solidFill>
              <a:latin typeface="Roboto Slab"/>
              <a:ea typeface="Roboto Slab"/>
              <a:cs typeface="Roboto Slab"/>
              <a:sym typeface="Roboto Slab"/>
            </a:endParaRPr>
          </a:p>
        </p:txBody>
      </p:sp>
      <p:sp>
        <p:nvSpPr>
          <p:cNvPr id="533" name="Google Shape;533;p45"/>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pic>
        <p:nvPicPr>
          <p:cNvPr id="534" name="Google Shape;534;p45"/>
          <p:cNvPicPr preferRelativeResize="0"/>
          <p:nvPr/>
        </p:nvPicPr>
        <p:blipFill rotWithShape="1">
          <a:blip r:embed="rId3">
            <a:alphaModFix/>
          </a:blip>
          <a:srcRect b="0" l="0" r="0" t="0"/>
          <a:stretch/>
        </p:blipFill>
        <p:spPr>
          <a:xfrm>
            <a:off x="4994700" y="1647275"/>
            <a:ext cx="2920650" cy="29206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8" name="Shape 538"/>
        <p:cNvGrpSpPr/>
        <p:nvPr/>
      </p:nvGrpSpPr>
      <p:grpSpPr>
        <a:xfrm>
          <a:off x="0" y="0"/>
          <a:ext cx="0" cy="0"/>
          <a:chOff x="0" y="0"/>
          <a:chExt cx="0" cy="0"/>
        </a:xfrm>
      </p:grpSpPr>
      <p:sp>
        <p:nvSpPr>
          <p:cNvPr id="539" name="Google Shape;539;p46"/>
          <p:cNvSpPr/>
          <p:nvPr/>
        </p:nvSpPr>
        <p:spPr>
          <a:xfrm>
            <a:off x="1617825" y="422850"/>
            <a:ext cx="5908200" cy="13035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46"/>
          <p:cNvSpPr txBox="1"/>
          <p:nvPr>
            <p:ph idx="12" type="sldNum"/>
          </p:nvPr>
        </p:nvSpPr>
        <p:spPr>
          <a:xfrm>
            <a:off x="-87" y="4749844"/>
            <a:ext cx="91440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t>‹#›</a:t>
            </a:fld>
            <a:endParaRPr/>
          </a:p>
        </p:txBody>
      </p:sp>
      <p:sp>
        <p:nvSpPr>
          <p:cNvPr id="541" name="Google Shape;541;p46"/>
          <p:cNvSpPr txBox="1"/>
          <p:nvPr>
            <p:ph idx="4294967295" type="ctrTitle"/>
          </p:nvPr>
        </p:nvSpPr>
        <p:spPr>
          <a:xfrm>
            <a:off x="3414025" y="295400"/>
            <a:ext cx="3134400" cy="6135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000"/>
              <a:buFont typeface="Roboto Slab"/>
              <a:buNone/>
            </a:pPr>
            <a:r>
              <a:rPr b="1" i="0" lang="en" sz="3000" u="none" cap="none" strike="noStrike">
                <a:solidFill>
                  <a:srgbClr val="198754"/>
                </a:solidFill>
                <a:latin typeface="Roboto Slab"/>
                <a:ea typeface="Roboto Slab"/>
                <a:cs typeface="Roboto Slab"/>
                <a:sym typeface="Roboto Slab"/>
              </a:rPr>
              <a:t>Exercises</a:t>
            </a:r>
            <a:endParaRPr b="1" i="0" sz="3000" u="none" cap="none" strike="noStrike">
              <a:solidFill>
                <a:srgbClr val="198754"/>
              </a:solidFill>
              <a:latin typeface="Roboto Slab"/>
              <a:ea typeface="Roboto Slab"/>
              <a:cs typeface="Roboto Slab"/>
              <a:sym typeface="Roboto Slab"/>
            </a:endParaRPr>
          </a:p>
        </p:txBody>
      </p:sp>
      <p:sp>
        <p:nvSpPr>
          <p:cNvPr id="542" name="Google Shape;542;p46"/>
          <p:cNvSpPr txBox="1"/>
          <p:nvPr/>
        </p:nvSpPr>
        <p:spPr>
          <a:xfrm>
            <a:off x="8406325" y="1246225"/>
            <a:ext cx="6525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46"/>
          <p:cNvSpPr txBox="1"/>
          <p:nvPr/>
        </p:nvSpPr>
        <p:spPr>
          <a:xfrm>
            <a:off x="848825" y="992625"/>
            <a:ext cx="7749900" cy="3648000"/>
          </a:xfrm>
          <a:prstGeom prst="rect">
            <a:avLst/>
          </a:prstGeom>
          <a:noFill/>
          <a:ln>
            <a:noFill/>
          </a:ln>
        </p:spPr>
        <p:txBody>
          <a:bodyPr anchorCtr="0" anchor="t" bIns="91425" lIns="91425" spcFirstLastPara="1" rIns="91425" wrap="square" tIns="91425">
            <a:spAutoFit/>
          </a:bodyPr>
          <a:lstStyle/>
          <a:p>
            <a:pPr indent="-323850" lvl="0" marL="457200" marR="0" rtl="0" algn="just">
              <a:lnSpc>
                <a:spcPct val="100000"/>
              </a:lnSpc>
              <a:spcBef>
                <a:spcPts val="0"/>
              </a:spcBef>
              <a:spcAft>
                <a:spcPts val="0"/>
              </a:spcAft>
              <a:buClr>
                <a:srgbClr val="000000"/>
              </a:buClr>
              <a:buSzPts val="1500"/>
              <a:buFont typeface="Merriweather"/>
              <a:buAutoNum type="arabicPeriod"/>
            </a:pPr>
            <a:r>
              <a:rPr b="0" i="0" lang="en" sz="1500" u="none" cap="none" strike="noStrike">
                <a:solidFill>
                  <a:srgbClr val="000000"/>
                </a:solidFill>
                <a:latin typeface="Merriweather"/>
                <a:ea typeface="Merriweather"/>
                <a:cs typeface="Merriweather"/>
                <a:sym typeface="Merriweather"/>
              </a:rPr>
              <a:t>What is VirtualBox and what does it do?</a:t>
            </a:r>
            <a:endParaRPr b="0" i="0" sz="1500" u="none" cap="none" strike="noStrike">
              <a:solidFill>
                <a:srgbClr val="000000"/>
              </a:solidFill>
              <a:latin typeface="Merriweather"/>
              <a:ea typeface="Merriweather"/>
              <a:cs typeface="Merriweather"/>
              <a:sym typeface="Merriweather"/>
            </a:endParaRPr>
          </a:p>
          <a:p>
            <a:pPr indent="-323850" lvl="0" marL="457200" marR="0" rtl="0" algn="just">
              <a:lnSpc>
                <a:spcPct val="100000"/>
              </a:lnSpc>
              <a:spcBef>
                <a:spcPts val="1000"/>
              </a:spcBef>
              <a:spcAft>
                <a:spcPts val="0"/>
              </a:spcAft>
              <a:buClr>
                <a:srgbClr val="000000"/>
              </a:buClr>
              <a:buSzPts val="1500"/>
              <a:buFont typeface="Merriweather"/>
              <a:buAutoNum type="arabicPeriod"/>
            </a:pPr>
            <a:r>
              <a:rPr b="0" i="0" lang="en" sz="1500" u="none" cap="none" strike="noStrike">
                <a:solidFill>
                  <a:srgbClr val="000000"/>
                </a:solidFill>
                <a:latin typeface="Merriweather"/>
                <a:ea typeface="Merriweather"/>
                <a:cs typeface="Merriweather"/>
                <a:sym typeface="Merriweather"/>
              </a:rPr>
              <a:t>How does VirtualBox compare to other virtualization software?</a:t>
            </a:r>
            <a:endParaRPr b="0" i="0" sz="1500" u="none" cap="none" strike="noStrike">
              <a:solidFill>
                <a:srgbClr val="000000"/>
              </a:solidFill>
              <a:latin typeface="Merriweather"/>
              <a:ea typeface="Merriweather"/>
              <a:cs typeface="Merriweather"/>
              <a:sym typeface="Merriweather"/>
            </a:endParaRPr>
          </a:p>
          <a:p>
            <a:pPr indent="-323850" lvl="0" marL="457200" marR="0" rtl="0" algn="just">
              <a:lnSpc>
                <a:spcPct val="100000"/>
              </a:lnSpc>
              <a:spcBef>
                <a:spcPts val="1000"/>
              </a:spcBef>
              <a:spcAft>
                <a:spcPts val="0"/>
              </a:spcAft>
              <a:buClr>
                <a:srgbClr val="000000"/>
              </a:buClr>
              <a:buSzPts val="1500"/>
              <a:buFont typeface="Merriweather"/>
              <a:buAutoNum type="arabicPeriod"/>
            </a:pPr>
            <a:r>
              <a:rPr b="0" i="0" lang="en" sz="1500" u="none" cap="none" strike="noStrike">
                <a:solidFill>
                  <a:srgbClr val="000000"/>
                </a:solidFill>
                <a:latin typeface="Merriweather"/>
                <a:ea typeface="Merriweather"/>
                <a:cs typeface="Merriweather"/>
                <a:sym typeface="Merriweather"/>
              </a:rPr>
              <a:t>What are the system requirements for running VirtualBox?</a:t>
            </a:r>
            <a:endParaRPr b="0" i="0" sz="1500" u="none" cap="none" strike="noStrike">
              <a:solidFill>
                <a:srgbClr val="000000"/>
              </a:solidFill>
              <a:latin typeface="Merriweather"/>
              <a:ea typeface="Merriweather"/>
              <a:cs typeface="Merriweather"/>
              <a:sym typeface="Merriweather"/>
            </a:endParaRPr>
          </a:p>
          <a:p>
            <a:pPr indent="-323850" lvl="0" marL="457200" marR="0" rtl="0" algn="just">
              <a:lnSpc>
                <a:spcPct val="100000"/>
              </a:lnSpc>
              <a:spcBef>
                <a:spcPts val="1000"/>
              </a:spcBef>
              <a:spcAft>
                <a:spcPts val="0"/>
              </a:spcAft>
              <a:buClr>
                <a:srgbClr val="000000"/>
              </a:buClr>
              <a:buSzPts val="1500"/>
              <a:buFont typeface="Merriweather"/>
              <a:buAutoNum type="arabicPeriod"/>
            </a:pPr>
            <a:r>
              <a:rPr b="0" i="0" lang="en" sz="1500" u="none" cap="none" strike="noStrike">
                <a:solidFill>
                  <a:srgbClr val="000000"/>
                </a:solidFill>
                <a:latin typeface="Merriweather"/>
                <a:ea typeface="Merriweather"/>
                <a:cs typeface="Merriweather"/>
                <a:sym typeface="Merriweather"/>
              </a:rPr>
              <a:t>What are some common use cases for VirtualBox?</a:t>
            </a:r>
            <a:endParaRPr b="0" i="0" sz="1500" u="none" cap="none" strike="noStrike">
              <a:solidFill>
                <a:srgbClr val="000000"/>
              </a:solidFill>
              <a:latin typeface="Merriweather"/>
              <a:ea typeface="Merriweather"/>
              <a:cs typeface="Merriweather"/>
              <a:sym typeface="Merriweather"/>
            </a:endParaRPr>
          </a:p>
          <a:p>
            <a:pPr indent="-323850" lvl="0" marL="457200" marR="0" rtl="0" algn="just">
              <a:lnSpc>
                <a:spcPct val="100000"/>
              </a:lnSpc>
              <a:spcBef>
                <a:spcPts val="1000"/>
              </a:spcBef>
              <a:spcAft>
                <a:spcPts val="0"/>
              </a:spcAft>
              <a:buClr>
                <a:srgbClr val="000000"/>
              </a:buClr>
              <a:buSzPts val="1500"/>
              <a:buFont typeface="Merriweather"/>
              <a:buAutoNum type="arabicPeriod"/>
            </a:pPr>
            <a:r>
              <a:rPr b="0" i="0" lang="en" sz="1500" u="none" cap="none" strike="noStrike">
                <a:solidFill>
                  <a:srgbClr val="000000"/>
                </a:solidFill>
                <a:latin typeface="Merriweather"/>
                <a:ea typeface="Merriweather"/>
                <a:cs typeface="Merriweather"/>
                <a:sym typeface="Merriweather"/>
              </a:rPr>
              <a:t>Download and Install the VirtualBox</a:t>
            </a:r>
            <a:endParaRPr b="0" i="0" sz="1500" u="none" cap="none" strike="noStrike">
              <a:solidFill>
                <a:srgbClr val="000000"/>
              </a:solidFill>
              <a:latin typeface="Merriweather"/>
              <a:ea typeface="Merriweather"/>
              <a:cs typeface="Merriweather"/>
              <a:sym typeface="Merriweather"/>
            </a:endParaRPr>
          </a:p>
          <a:p>
            <a:pPr indent="-323850" lvl="0" marL="457200" marR="0" rtl="0" algn="just">
              <a:lnSpc>
                <a:spcPct val="100000"/>
              </a:lnSpc>
              <a:spcBef>
                <a:spcPts val="1000"/>
              </a:spcBef>
              <a:spcAft>
                <a:spcPts val="0"/>
              </a:spcAft>
              <a:buClr>
                <a:srgbClr val="000000"/>
              </a:buClr>
              <a:buSzPts val="1500"/>
              <a:buFont typeface="Merriweather"/>
              <a:buAutoNum type="arabicPeriod"/>
            </a:pPr>
            <a:r>
              <a:rPr b="0" i="0" lang="en" sz="1500" u="none" cap="none" strike="noStrike">
                <a:solidFill>
                  <a:srgbClr val="000000"/>
                </a:solidFill>
                <a:latin typeface="Merriweather"/>
                <a:ea typeface="Merriweather"/>
                <a:cs typeface="Merriweather"/>
                <a:sym typeface="Merriweather"/>
              </a:rPr>
              <a:t>What are the differences between Windows and Ubuntu operating systems?</a:t>
            </a:r>
            <a:endParaRPr b="0" i="0" sz="1500" u="none" cap="none" strike="noStrike">
              <a:solidFill>
                <a:srgbClr val="000000"/>
              </a:solidFill>
              <a:latin typeface="Merriweather"/>
              <a:ea typeface="Merriweather"/>
              <a:cs typeface="Merriweather"/>
              <a:sym typeface="Merriweather"/>
            </a:endParaRPr>
          </a:p>
          <a:p>
            <a:pPr indent="-323850" lvl="0" marL="457200" marR="0" rtl="0" algn="just">
              <a:lnSpc>
                <a:spcPct val="100000"/>
              </a:lnSpc>
              <a:spcBef>
                <a:spcPts val="1000"/>
              </a:spcBef>
              <a:spcAft>
                <a:spcPts val="0"/>
              </a:spcAft>
              <a:buClr>
                <a:srgbClr val="000000"/>
              </a:buClr>
              <a:buSzPts val="1500"/>
              <a:buFont typeface="Merriweather"/>
              <a:buAutoNum type="arabicPeriod"/>
            </a:pPr>
            <a:r>
              <a:rPr b="0" i="0" lang="en" sz="1500" u="none" cap="none" strike="noStrike">
                <a:solidFill>
                  <a:srgbClr val="000000"/>
                </a:solidFill>
                <a:latin typeface="Merriweather"/>
                <a:ea typeface="Merriweather"/>
                <a:cs typeface="Merriweather"/>
                <a:sym typeface="Merriweather"/>
              </a:rPr>
              <a:t>How does the user interface differ between Windows and Ubuntu?</a:t>
            </a:r>
            <a:endParaRPr b="0" i="0" sz="1500" u="none" cap="none" strike="noStrike">
              <a:solidFill>
                <a:srgbClr val="000000"/>
              </a:solidFill>
              <a:latin typeface="Merriweather"/>
              <a:ea typeface="Merriweather"/>
              <a:cs typeface="Merriweather"/>
              <a:sym typeface="Merriweather"/>
            </a:endParaRPr>
          </a:p>
          <a:p>
            <a:pPr indent="-323850" lvl="0" marL="457200" marR="0" rtl="0" algn="just">
              <a:lnSpc>
                <a:spcPct val="100000"/>
              </a:lnSpc>
              <a:spcBef>
                <a:spcPts val="1000"/>
              </a:spcBef>
              <a:spcAft>
                <a:spcPts val="0"/>
              </a:spcAft>
              <a:buClr>
                <a:srgbClr val="000000"/>
              </a:buClr>
              <a:buSzPts val="1500"/>
              <a:buFont typeface="Merriweather"/>
              <a:buAutoNum type="arabicPeriod"/>
            </a:pPr>
            <a:r>
              <a:rPr b="0" i="0" lang="en" sz="1500" u="none" cap="none" strike="noStrike">
                <a:solidFill>
                  <a:srgbClr val="000000"/>
                </a:solidFill>
                <a:latin typeface="Merriweather"/>
                <a:ea typeface="Merriweather"/>
                <a:cs typeface="Merriweather"/>
                <a:sym typeface="Merriweather"/>
              </a:rPr>
              <a:t>Can you run Windows software on Ubuntu and vice versa?</a:t>
            </a:r>
            <a:endParaRPr b="0" i="0" sz="1500" u="none" cap="none" strike="noStrike">
              <a:solidFill>
                <a:srgbClr val="000000"/>
              </a:solidFill>
              <a:latin typeface="Merriweather"/>
              <a:ea typeface="Merriweather"/>
              <a:cs typeface="Merriweather"/>
              <a:sym typeface="Merriweather"/>
            </a:endParaRPr>
          </a:p>
          <a:p>
            <a:pPr indent="-323850" lvl="0" marL="457200" marR="0" rtl="0" algn="just">
              <a:lnSpc>
                <a:spcPct val="100000"/>
              </a:lnSpc>
              <a:spcBef>
                <a:spcPts val="1000"/>
              </a:spcBef>
              <a:spcAft>
                <a:spcPts val="0"/>
              </a:spcAft>
              <a:buClr>
                <a:srgbClr val="000000"/>
              </a:buClr>
              <a:buSzPts val="1500"/>
              <a:buFont typeface="Merriweather"/>
              <a:buAutoNum type="arabicPeriod"/>
            </a:pPr>
            <a:r>
              <a:rPr b="0" i="0" lang="en" sz="1500" u="none" cap="none" strike="noStrike">
                <a:solidFill>
                  <a:srgbClr val="000000"/>
                </a:solidFill>
                <a:latin typeface="Merriweather"/>
                <a:ea typeface="Merriweather"/>
                <a:cs typeface="Merriweather"/>
                <a:sym typeface="Merriweather"/>
              </a:rPr>
              <a:t>What are the pros and cons of using Windows and Ubuntu?</a:t>
            </a:r>
            <a:endParaRPr b="0" i="0" sz="1500" u="none" cap="none" strike="noStrike">
              <a:solidFill>
                <a:srgbClr val="000000"/>
              </a:solidFill>
              <a:latin typeface="Merriweather"/>
              <a:ea typeface="Merriweather"/>
              <a:cs typeface="Merriweather"/>
              <a:sym typeface="Merriweather"/>
            </a:endParaRPr>
          </a:p>
          <a:p>
            <a:pPr indent="-323850" lvl="0" marL="457200" marR="0" rtl="0" algn="just">
              <a:lnSpc>
                <a:spcPct val="100000"/>
              </a:lnSpc>
              <a:spcBef>
                <a:spcPts val="1000"/>
              </a:spcBef>
              <a:spcAft>
                <a:spcPts val="1000"/>
              </a:spcAft>
              <a:buClr>
                <a:srgbClr val="000000"/>
              </a:buClr>
              <a:buSzPts val="1500"/>
              <a:buFont typeface="Merriweather"/>
              <a:buAutoNum type="arabicPeriod"/>
            </a:pPr>
            <a:r>
              <a:rPr b="0" i="0" lang="en" sz="1500" u="none" cap="none" strike="noStrike">
                <a:solidFill>
                  <a:srgbClr val="000000"/>
                </a:solidFill>
                <a:latin typeface="Merriweather"/>
                <a:ea typeface="Merriweather"/>
                <a:cs typeface="Merriweather"/>
                <a:sym typeface="Merriweather"/>
              </a:rPr>
              <a:t>Install Ubuntu 23.04 in the VirtualBox (Download </a:t>
            </a:r>
            <a:r>
              <a:rPr b="0" i="0" lang="en" sz="1500" u="sng" cap="none" strike="noStrike">
                <a:solidFill>
                  <a:srgbClr val="198754"/>
                </a:solidFill>
                <a:latin typeface="Merriweather"/>
                <a:ea typeface="Merriweather"/>
                <a:cs typeface="Merriweather"/>
                <a:sym typeface="Merriweather"/>
                <a:hlinkClick r:id="rId4">
                  <a:extLst>
                    <a:ext uri="{A12FA001-AC4F-418D-AE19-62706E023703}">
                      <ahyp:hlinkClr val="tx"/>
                    </a:ext>
                  </a:extLst>
                </a:hlinkClick>
              </a:rPr>
              <a:t>Link</a:t>
            </a:r>
            <a:r>
              <a:rPr b="0" i="0" lang="en" sz="1500" u="none" cap="none" strike="noStrike">
                <a:solidFill>
                  <a:srgbClr val="000000"/>
                </a:solidFill>
                <a:latin typeface="Merriweather"/>
                <a:ea typeface="Merriweather"/>
                <a:cs typeface="Merriweather"/>
                <a:sym typeface="Merriweather"/>
              </a:rPr>
              <a:t>)</a:t>
            </a:r>
            <a:endParaRPr b="0" i="0" sz="1500" u="none" cap="none" strike="noStrike">
              <a:solidFill>
                <a:srgbClr val="000000"/>
              </a:solidFill>
              <a:latin typeface="Merriweather"/>
              <a:ea typeface="Merriweather"/>
              <a:cs typeface="Merriweather"/>
              <a:sym typeface="Merriweathe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pic>
        <p:nvPicPr>
          <p:cNvPr id="548" name="Google Shape;548;p47"/>
          <p:cNvPicPr preferRelativeResize="0"/>
          <p:nvPr/>
        </p:nvPicPr>
        <p:blipFill rotWithShape="1">
          <a:blip r:embed="rId3">
            <a:alphaModFix/>
          </a:blip>
          <a:srcRect b="7746" l="12396" r="13103" t="7125"/>
          <a:stretch/>
        </p:blipFill>
        <p:spPr>
          <a:xfrm>
            <a:off x="5158250" y="1344025"/>
            <a:ext cx="2943175" cy="3486924"/>
          </a:xfrm>
          <a:prstGeom prst="rect">
            <a:avLst/>
          </a:prstGeom>
          <a:noFill/>
          <a:ln>
            <a:noFill/>
          </a:ln>
        </p:spPr>
      </p:pic>
      <p:sp>
        <p:nvSpPr>
          <p:cNvPr id="549" name="Google Shape;549;p47"/>
          <p:cNvSpPr txBox="1"/>
          <p:nvPr>
            <p:ph idx="4294967295" type="ctrTitle"/>
          </p:nvPr>
        </p:nvSpPr>
        <p:spPr>
          <a:xfrm>
            <a:off x="1097900" y="1111225"/>
            <a:ext cx="3962700" cy="1159800"/>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accent1"/>
              </a:buClr>
              <a:buSzPts val="2000"/>
              <a:buFont typeface="Roboto Slab"/>
              <a:buNone/>
            </a:pPr>
            <a:r>
              <a:rPr b="1" i="0" lang="en" sz="6000" u="none" cap="none" strike="noStrike">
                <a:solidFill>
                  <a:srgbClr val="198754"/>
                </a:solidFill>
                <a:latin typeface="Roboto Slab"/>
                <a:ea typeface="Roboto Slab"/>
                <a:cs typeface="Roboto Slab"/>
                <a:sym typeface="Roboto Slab"/>
              </a:rPr>
              <a:t>Thanks!</a:t>
            </a:r>
            <a:endParaRPr b="1" i="0" sz="6000" u="none" cap="none" strike="noStrike">
              <a:solidFill>
                <a:srgbClr val="198754"/>
              </a:solidFill>
              <a:latin typeface="Roboto Slab"/>
              <a:ea typeface="Roboto Slab"/>
              <a:cs typeface="Roboto Slab"/>
              <a:sym typeface="Roboto Slab"/>
            </a:endParaRPr>
          </a:p>
        </p:txBody>
      </p:sp>
      <p:sp>
        <p:nvSpPr>
          <p:cNvPr id="550" name="Google Shape;550;p47"/>
          <p:cNvSpPr txBox="1"/>
          <p:nvPr>
            <p:ph idx="12" type="sldNum"/>
          </p:nvPr>
        </p:nvSpPr>
        <p:spPr>
          <a:xfrm>
            <a:off x="8404384" y="4749851"/>
            <a:ext cx="548700" cy="393600"/>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5"/>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05" name="Google Shape;105;p5"/>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5"/>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5"/>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 Virtualbox (cont.)</a:t>
            </a:r>
            <a:endParaRPr b="1" i="0" sz="2700" u="none" cap="none" strike="noStrike">
              <a:solidFill>
                <a:srgbClr val="198754"/>
              </a:solidFill>
              <a:latin typeface="Roboto Slab"/>
              <a:ea typeface="Roboto Slab"/>
              <a:cs typeface="Roboto Slab"/>
              <a:sym typeface="Roboto Slab"/>
            </a:endParaRPr>
          </a:p>
        </p:txBody>
      </p:sp>
      <p:sp>
        <p:nvSpPr>
          <p:cNvPr id="108" name="Google Shape;108;p5"/>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2:</a:t>
            </a:r>
            <a:endParaRPr b="1" i="0" sz="2000" u="none" cap="none" strike="noStrike">
              <a:solidFill>
                <a:srgbClr val="000000"/>
              </a:solidFill>
              <a:latin typeface="Merriweather"/>
              <a:ea typeface="Merriweather"/>
              <a:cs typeface="Merriweather"/>
              <a:sym typeface="Merriweather"/>
            </a:endParaRPr>
          </a:p>
        </p:txBody>
      </p:sp>
      <p:sp>
        <p:nvSpPr>
          <p:cNvPr id="109" name="Google Shape;109;p5"/>
          <p:cNvSpPr txBox="1"/>
          <p:nvPr/>
        </p:nvSpPr>
        <p:spPr>
          <a:xfrm>
            <a:off x="930150" y="1365125"/>
            <a:ext cx="3414600" cy="9975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After downloading, double click the “.exe” file and then click “Next”</a:t>
            </a:r>
            <a:endParaRPr b="0" i="0" sz="1600" u="none" cap="none" strike="noStrike">
              <a:solidFill>
                <a:srgbClr val="000000"/>
              </a:solidFill>
              <a:latin typeface="Merriweather"/>
              <a:ea typeface="Merriweather"/>
              <a:cs typeface="Merriweather"/>
              <a:sym typeface="Merriweather"/>
            </a:endParaRPr>
          </a:p>
        </p:txBody>
      </p:sp>
      <p:pic>
        <p:nvPicPr>
          <p:cNvPr id="110" name="Google Shape;110;p5"/>
          <p:cNvPicPr preferRelativeResize="0"/>
          <p:nvPr/>
        </p:nvPicPr>
        <p:blipFill rotWithShape="1">
          <a:blip r:embed="rId3">
            <a:alphaModFix/>
          </a:blip>
          <a:srcRect b="0" l="0" r="0" t="0"/>
          <a:stretch/>
        </p:blipFill>
        <p:spPr>
          <a:xfrm>
            <a:off x="4561325" y="1365125"/>
            <a:ext cx="4281125" cy="3394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6"/>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16" name="Google Shape;116;p6"/>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6"/>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6"/>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 Virtualbox (cont.)</a:t>
            </a:r>
            <a:endParaRPr b="1" i="0" sz="2700" u="none" cap="none" strike="noStrike">
              <a:solidFill>
                <a:srgbClr val="198754"/>
              </a:solidFill>
              <a:latin typeface="Roboto Slab"/>
              <a:ea typeface="Roboto Slab"/>
              <a:cs typeface="Roboto Slab"/>
              <a:sym typeface="Roboto Slab"/>
            </a:endParaRPr>
          </a:p>
        </p:txBody>
      </p:sp>
      <p:sp>
        <p:nvSpPr>
          <p:cNvPr id="119" name="Google Shape;119;p6"/>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3:</a:t>
            </a:r>
            <a:endParaRPr b="1" i="0" sz="2000" u="none" cap="none" strike="noStrike">
              <a:solidFill>
                <a:srgbClr val="000000"/>
              </a:solidFill>
              <a:latin typeface="Merriweather"/>
              <a:ea typeface="Merriweather"/>
              <a:cs typeface="Merriweather"/>
              <a:sym typeface="Merriweather"/>
            </a:endParaRPr>
          </a:p>
        </p:txBody>
      </p:sp>
      <p:sp>
        <p:nvSpPr>
          <p:cNvPr id="120" name="Google Shape;120;p6"/>
          <p:cNvSpPr txBox="1"/>
          <p:nvPr/>
        </p:nvSpPr>
        <p:spPr>
          <a:xfrm>
            <a:off x="930150" y="1365125"/>
            <a:ext cx="3150900" cy="7143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Select the installation location</a:t>
            </a:r>
            <a:endParaRPr b="0" i="0" sz="1600" u="none" cap="none" strike="noStrike">
              <a:solidFill>
                <a:srgbClr val="000000"/>
              </a:solidFill>
              <a:latin typeface="Merriweather"/>
              <a:ea typeface="Merriweather"/>
              <a:cs typeface="Merriweather"/>
              <a:sym typeface="Merriweather"/>
            </a:endParaRPr>
          </a:p>
        </p:txBody>
      </p:sp>
      <p:pic>
        <p:nvPicPr>
          <p:cNvPr id="121" name="Google Shape;121;p6"/>
          <p:cNvPicPr preferRelativeResize="0"/>
          <p:nvPr/>
        </p:nvPicPr>
        <p:blipFill rotWithShape="1">
          <a:blip r:embed="rId3">
            <a:alphaModFix/>
          </a:blip>
          <a:srcRect b="0" l="0" r="0" t="0"/>
          <a:stretch/>
        </p:blipFill>
        <p:spPr>
          <a:xfrm>
            <a:off x="4377025" y="1225850"/>
            <a:ext cx="4349575" cy="3453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7"/>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27" name="Google Shape;127;p7"/>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7"/>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9" name="Google Shape;129;p7"/>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 Virtualbox (cont.)</a:t>
            </a:r>
            <a:endParaRPr b="1" i="0" sz="2700" u="none" cap="none" strike="noStrike">
              <a:solidFill>
                <a:srgbClr val="198754"/>
              </a:solidFill>
              <a:latin typeface="Roboto Slab"/>
              <a:ea typeface="Roboto Slab"/>
              <a:cs typeface="Roboto Slab"/>
              <a:sym typeface="Roboto Slab"/>
            </a:endParaRPr>
          </a:p>
        </p:txBody>
      </p:sp>
      <p:sp>
        <p:nvSpPr>
          <p:cNvPr id="130" name="Google Shape;130;p7"/>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4:</a:t>
            </a:r>
            <a:endParaRPr b="1" i="0" sz="2000" u="none" cap="none" strike="noStrike">
              <a:solidFill>
                <a:srgbClr val="000000"/>
              </a:solidFill>
              <a:latin typeface="Merriweather"/>
              <a:ea typeface="Merriweather"/>
              <a:cs typeface="Merriweather"/>
              <a:sym typeface="Merriweather"/>
            </a:endParaRPr>
          </a:p>
        </p:txBody>
      </p:sp>
      <p:sp>
        <p:nvSpPr>
          <p:cNvPr id="131" name="Google Shape;131;p7"/>
          <p:cNvSpPr txBox="1"/>
          <p:nvPr/>
        </p:nvSpPr>
        <p:spPr>
          <a:xfrm>
            <a:off x="930150" y="1365125"/>
            <a:ext cx="3243300" cy="7143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Now, it is ready to install. Click the “Install” button</a:t>
            </a:r>
            <a:endParaRPr b="0" i="0" sz="1600" u="none" cap="none" strike="noStrike">
              <a:solidFill>
                <a:srgbClr val="000000"/>
              </a:solidFill>
              <a:latin typeface="Merriweather"/>
              <a:ea typeface="Merriweather"/>
              <a:cs typeface="Merriweather"/>
              <a:sym typeface="Merriweather"/>
            </a:endParaRPr>
          </a:p>
        </p:txBody>
      </p:sp>
      <p:pic>
        <p:nvPicPr>
          <p:cNvPr id="132" name="Google Shape;132;p7"/>
          <p:cNvPicPr preferRelativeResize="0"/>
          <p:nvPr/>
        </p:nvPicPr>
        <p:blipFill rotWithShape="1">
          <a:blip r:embed="rId3">
            <a:alphaModFix/>
          </a:blip>
          <a:srcRect b="0" l="0" r="0" t="0"/>
          <a:stretch/>
        </p:blipFill>
        <p:spPr>
          <a:xfrm>
            <a:off x="4342608" y="1365125"/>
            <a:ext cx="4383992" cy="3473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8"/>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38" name="Google Shape;138;p8"/>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8"/>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8"/>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 Virtualbox (cont.)</a:t>
            </a:r>
            <a:endParaRPr b="1" i="0" sz="2700" u="none" cap="none" strike="noStrike">
              <a:solidFill>
                <a:srgbClr val="198754"/>
              </a:solidFill>
              <a:latin typeface="Roboto Slab"/>
              <a:ea typeface="Roboto Slab"/>
              <a:cs typeface="Roboto Slab"/>
              <a:sym typeface="Roboto Slab"/>
            </a:endParaRPr>
          </a:p>
        </p:txBody>
      </p:sp>
      <p:sp>
        <p:nvSpPr>
          <p:cNvPr id="141" name="Google Shape;141;p8"/>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5:</a:t>
            </a:r>
            <a:endParaRPr b="1" i="0" sz="2000" u="none" cap="none" strike="noStrike">
              <a:solidFill>
                <a:srgbClr val="000000"/>
              </a:solidFill>
              <a:latin typeface="Merriweather"/>
              <a:ea typeface="Merriweather"/>
              <a:cs typeface="Merriweather"/>
              <a:sym typeface="Merriweather"/>
            </a:endParaRPr>
          </a:p>
        </p:txBody>
      </p:sp>
      <p:sp>
        <p:nvSpPr>
          <p:cNvPr id="142" name="Google Shape;142;p8"/>
          <p:cNvSpPr txBox="1"/>
          <p:nvPr/>
        </p:nvSpPr>
        <p:spPr>
          <a:xfrm>
            <a:off x="930150" y="1365125"/>
            <a:ext cx="3150900" cy="7143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Then It will install files and packages</a:t>
            </a:r>
            <a:endParaRPr b="0" i="0" sz="1600" u="none" cap="none" strike="noStrike">
              <a:solidFill>
                <a:srgbClr val="000000"/>
              </a:solidFill>
              <a:latin typeface="Merriweather"/>
              <a:ea typeface="Merriweather"/>
              <a:cs typeface="Merriweather"/>
              <a:sym typeface="Merriweather"/>
            </a:endParaRPr>
          </a:p>
        </p:txBody>
      </p:sp>
      <p:pic>
        <p:nvPicPr>
          <p:cNvPr id="143" name="Google Shape;143;p8"/>
          <p:cNvPicPr preferRelativeResize="0"/>
          <p:nvPr/>
        </p:nvPicPr>
        <p:blipFill rotWithShape="1">
          <a:blip r:embed="rId3">
            <a:alphaModFix/>
          </a:blip>
          <a:srcRect b="0" l="0" r="0" t="0"/>
          <a:stretch/>
        </p:blipFill>
        <p:spPr>
          <a:xfrm>
            <a:off x="4196750" y="1144750"/>
            <a:ext cx="4529849" cy="3605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9"/>
          <p:cNvSpPr txBox="1"/>
          <p:nvPr>
            <p:ph idx="12" type="sldNum"/>
          </p:nvPr>
        </p:nvSpPr>
        <p:spPr>
          <a:xfrm>
            <a:off x="8726588" y="4749850"/>
            <a:ext cx="417300" cy="393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1300"/>
              <a:buNone/>
            </a:pPr>
            <a:fld id="{00000000-1234-1234-1234-123412341234}" type="slidenum">
              <a:rPr lang="en">
                <a:solidFill>
                  <a:srgbClr val="198754"/>
                </a:solidFill>
              </a:rPr>
              <a:t>‹#›</a:t>
            </a:fld>
            <a:endParaRPr>
              <a:solidFill>
                <a:srgbClr val="198754"/>
              </a:solidFill>
            </a:endParaRPr>
          </a:p>
        </p:txBody>
      </p:sp>
      <p:sp>
        <p:nvSpPr>
          <p:cNvPr id="149" name="Google Shape;149;p9"/>
          <p:cNvSpPr/>
          <p:nvPr/>
        </p:nvSpPr>
        <p:spPr>
          <a:xfrm>
            <a:off x="2745525" y="651650"/>
            <a:ext cx="3414600" cy="10512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9"/>
          <p:cNvSpPr/>
          <p:nvPr/>
        </p:nvSpPr>
        <p:spPr>
          <a:xfrm>
            <a:off x="1701800" y="399675"/>
            <a:ext cx="5178300" cy="1143600"/>
          </a:xfrm>
          <a:prstGeom prst="rect">
            <a:avLst/>
          </a:prstGeom>
          <a:solidFill>
            <a:schemeClr val="lt1"/>
          </a:solidFill>
          <a:ln cap="flat" cmpd="sng" w="9525">
            <a:solidFill>
              <a:srgbClr val="FEFEFE"/>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9"/>
          <p:cNvSpPr txBox="1"/>
          <p:nvPr>
            <p:ph idx="4294967295" type="ctrTitle"/>
          </p:nvPr>
        </p:nvSpPr>
        <p:spPr>
          <a:xfrm>
            <a:off x="1859050" y="356225"/>
            <a:ext cx="5569800" cy="5163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chemeClr val="accent1"/>
              </a:buClr>
              <a:buSzPts val="2000"/>
              <a:buFont typeface="Roboto Slab"/>
              <a:buNone/>
            </a:pPr>
            <a:r>
              <a:rPr b="1" i="0" lang="en" sz="2700" u="none" cap="none" strike="noStrike">
                <a:solidFill>
                  <a:srgbClr val="198754"/>
                </a:solidFill>
                <a:latin typeface="Roboto Slab"/>
                <a:ea typeface="Roboto Slab"/>
                <a:cs typeface="Roboto Slab"/>
                <a:sym typeface="Roboto Slab"/>
              </a:rPr>
              <a:t>Installing Virtualbox (cont.)</a:t>
            </a:r>
            <a:endParaRPr b="1" i="0" sz="2700" u="none" cap="none" strike="noStrike">
              <a:solidFill>
                <a:srgbClr val="198754"/>
              </a:solidFill>
              <a:latin typeface="Roboto Slab"/>
              <a:ea typeface="Roboto Slab"/>
              <a:cs typeface="Roboto Slab"/>
              <a:sym typeface="Roboto Slab"/>
            </a:endParaRPr>
          </a:p>
        </p:txBody>
      </p:sp>
      <p:sp>
        <p:nvSpPr>
          <p:cNvPr id="152" name="Google Shape;152;p9"/>
          <p:cNvSpPr txBox="1"/>
          <p:nvPr/>
        </p:nvSpPr>
        <p:spPr>
          <a:xfrm>
            <a:off x="998350" y="872525"/>
            <a:ext cx="29139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 sz="2000" u="none" cap="none" strike="noStrike">
                <a:solidFill>
                  <a:srgbClr val="000000"/>
                </a:solidFill>
                <a:latin typeface="Merriweather"/>
                <a:ea typeface="Merriweather"/>
                <a:cs typeface="Merriweather"/>
                <a:sym typeface="Merriweather"/>
              </a:rPr>
              <a:t>Step 6:</a:t>
            </a:r>
            <a:endParaRPr b="1" i="0" sz="2000" u="none" cap="none" strike="noStrike">
              <a:solidFill>
                <a:srgbClr val="000000"/>
              </a:solidFill>
              <a:latin typeface="Merriweather"/>
              <a:ea typeface="Merriweather"/>
              <a:cs typeface="Merriweather"/>
              <a:sym typeface="Merriweather"/>
            </a:endParaRPr>
          </a:p>
        </p:txBody>
      </p:sp>
      <p:sp>
        <p:nvSpPr>
          <p:cNvPr id="153" name="Google Shape;153;p9"/>
          <p:cNvSpPr txBox="1"/>
          <p:nvPr/>
        </p:nvSpPr>
        <p:spPr>
          <a:xfrm>
            <a:off x="930150" y="1365125"/>
            <a:ext cx="5652900" cy="431100"/>
          </a:xfrm>
          <a:prstGeom prst="rect">
            <a:avLst/>
          </a:prstGeom>
          <a:noFill/>
          <a:ln>
            <a:noFill/>
          </a:ln>
        </p:spPr>
        <p:txBody>
          <a:bodyPr anchorCtr="0" anchor="t" bIns="91425" lIns="91425" spcFirstLastPara="1" rIns="91425" wrap="square" tIns="91425">
            <a:spAutoFit/>
          </a:bodyPr>
          <a:lstStyle/>
          <a:p>
            <a:pPr indent="-330200" lvl="0" marL="457200" marR="0" rtl="0" algn="just">
              <a:lnSpc>
                <a:spcPct val="115000"/>
              </a:lnSpc>
              <a:spcBef>
                <a:spcPts val="0"/>
              </a:spcBef>
              <a:spcAft>
                <a:spcPts val="0"/>
              </a:spcAft>
              <a:buClr>
                <a:srgbClr val="000000"/>
              </a:buClr>
              <a:buSzPts val="1600"/>
              <a:buFont typeface="Merriweather"/>
              <a:buChar char="●"/>
            </a:pPr>
            <a:r>
              <a:rPr b="0" i="0" lang="en" sz="1600" u="none" cap="none" strike="noStrike">
                <a:solidFill>
                  <a:srgbClr val="000000"/>
                </a:solidFill>
                <a:latin typeface="Merriweather"/>
                <a:ea typeface="Merriweather"/>
                <a:cs typeface="Merriweather"/>
                <a:sym typeface="Merriweather"/>
              </a:rPr>
              <a:t>Install certificates if requires</a:t>
            </a:r>
            <a:endParaRPr b="0" i="0" sz="1600" u="none" cap="none" strike="noStrike">
              <a:solidFill>
                <a:srgbClr val="000000"/>
              </a:solidFill>
              <a:latin typeface="Merriweather"/>
              <a:ea typeface="Merriweather"/>
              <a:cs typeface="Merriweather"/>
              <a:sym typeface="Merriweather"/>
            </a:endParaRPr>
          </a:p>
        </p:txBody>
      </p:sp>
      <p:pic>
        <p:nvPicPr>
          <p:cNvPr id="154" name="Google Shape;154;p9"/>
          <p:cNvPicPr preferRelativeResize="0"/>
          <p:nvPr/>
        </p:nvPicPr>
        <p:blipFill rotWithShape="1">
          <a:blip r:embed="rId3">
            <a:alphaModFix/>
          </a:blip>
          <a:srcRect b="0" l="0" r="0" t="0"/>
          <a:stretch/>
        </p:blipFill>
        <p:spPr>
          <a:xfrm>
            <a:off x="1667925" y="1874750"/>
            <a:ext cx="5569800" cy="261691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