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Lst>
  <p:sldSz cy="5143500" cx="9144000"/>
  <p:notesSz cx="6858000" cy="9144000"/>
  <p:embeddedFontLst>
    <p:embeddedFont>
      <p:font typeface="Roboto Slab"/>
      <p:regular r:id="rId53"/>
      <p:bold r:id="rId54"/>
    </p:embeddedFont>
    <p:embeddedFont>
      <p:font typeface="Merriweather"/>
      <p:regular r:id="rId55"/>
      <p:bold r:id="rId56"/>
      <p:italic r:id="rId57"/>
      <p:boldItalic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59" roundtripDataSignature="AMtx7mjyvnuBgijhdXYqePKbolDsUr5VJ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font" Target="fonts/RobotoSlab-regular.fntdata"/><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font" Target="fonts/Merriweather-regular.fntdata"/><Relationship Id="rId10" Type="http://schemas.openxmlformats.org/officeDocument/2006/relationships/slide" Target="slides/slide6.xml"/><Relationship Id="rId54" Type="http://schemas.openxmlformats.org/officeDocument/2006/relationships/font" Target="fonts/RobotoSlab-bold.fntdata"/><Relationship Id="rId13" Type="http://schemas.openxmlformats.org/officeDocument/2006/relationships/slide" Target="slides/slide9.xml"/><Relationship Id="rId57" Type="http://schemas.openxmlformats.org/officeDocument/2006/relationships/font" Target="fonts/Merriweather-italic.fntdata"/><Relationship Id="rId12" Type="http://schemas.openxmlformats.org/officeDocument/2006/relationships/slide" Target="slides/slide8.xml"/><Relationship Id="rId56" Type="http://schemas.openxmlformats.org/officeDocument/2006/relationships/font" Target="fonts/Merriweather-bold.fntdata"/><Relationship Id="rId15" Type="http://schemas.openxmlformats.org/officeDocument/2006/relationships/slide" Target="slides/slide11.xml"/><Relationship Id="rId59" Type="http://customschemas.google.com/relationships/presentationmetadata" Target="metadata"/><Relationship Id="rId14" Type="http://schemas.openxmlformats.org/officeDocument/2006/relationships/slide" Target="slides/slide10.xml"/><Relationship Id="rId58" Type="http://schemas.openxmlformats.org/officeDocument/2006/relationships/font" Target="fonts/Merriweather-bold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ec2af7b4d3_0_1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g2ec2af7b4d3_0_1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ec2af7b4d3_0_1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g2ec2af7b4d3_0_1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ec2af7b4d3_0_14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g2ec2af7b4d3_0_1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ec2af7b4d3_0_1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g2ec2af7b4d3_0_1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ec2af7b4d3_0_16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g2ec2af7b4d3_0_1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ec2af7b4d3_0_17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g2ec2af7b4d3_0_1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ec2af7b4d3_0_18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g2ec2af7b4d3_0_1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ec2af7b4d3_0_19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g2ec2af7b4d3_0_1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ec2af7b4d3_0_20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g2ec2af7b4d3_0_2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ec2af7b4d3_0_2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g2ec2af7b4d3_0_2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ec2af7b4d3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g2ec2af7b4d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ec2af7b4d3_0_2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5" name="Google Shape;265;g2ec2af7b4d3_0_2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ec2af7b4d3_0_2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6" name="Google Shape;276;g2ec2af7b4d3_0_2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ec2af7b4d3_0_24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7" name="Google Shape;287;g2ec2af7b4d3_0_2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ec2af7b4d3_0_2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8" name="Google Shape;298;g2ec2af7b4d3_0_2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ec2af7b4d3_0_26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9" name="Google Shape;309;g2ec2af7b4d3_0_2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ec2af7b4d3_0_27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9" name="Google Shape;319;g2ec2af7b4d3_0_2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0" name="Google Shape;330;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7" name="Google Shape;337;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8" name="Google Shape;348;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6" name="Google Shape;356;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ec2af7b4d3_0_34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g2ec2af7b4d3_0_3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5" name="Google Shape;365;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4" name="Google Shape;374;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3" name="Google Shape;383;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1" name="Google Shape;391;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0" name="Google Shape;400;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9" name="Google Shape;409;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8" name="Google Shape;418;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6" name="Google Shape;426;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5" name="Google Shape;435;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4" name="Google Shape;444;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ec2af7b4d3_0_6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g2ec2af7b4d3_0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3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3" name="Google Shape;453;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1" name="Google Shape;461;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0" name="Google Shape;470;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9" name="Google Shape;479;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p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6" name="Google Shape;486;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5" name="Google Shape;495;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p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4" name="Google Shape;504;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p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3" name="Google Shape;513;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p4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2" name="Google Shape;522;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ec2af7b4d3_0_7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g2ec2af7b4d3_0_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ec2af7b4d3_0_8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g2ec2af7b4d3_0_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ec2af7b4d3_0_9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g2ec2af7b4d3_0_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ec2af7b4d3_0_10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g2ec2af7b4d3_0_1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ec2af7b4d3_0_1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g2ec2af7b4d3_0_1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48"/>
          <p:cNvSpPr txBox="1"/>
          <p:nvPr>
            <p:ph type="ctrTitle"/>
          </p:nvPr>
        </p:nvSpPr>
        <p:spPr>
          <a:xfrm>
            <a:off x="1700185" y="1991850"/>
            <a:ext cx="5807400" cy="1159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5800"/>
              <a:buNone/>
              <a:defRPr b="1" sz="5800"/>
            </a:lvl1pPr>
            <a:lvl2pPr lvl="1" algn="l">
              <a:lnSpc>
                <a:spcPct val="100000"/>
              </a:lnSpc>
              <a:spcBef>
                <a:spcPts val="0"/>
              </a:spcBef>
              <a:spcAft>
                <a:spcPts val="0"/>
              </a:spcAft>
              <a:buSzPts val="5800"/>
              <a:buNone/>
              <a:defRPr b="1" sz="5800"/>
            </a:lvl2pPr>
            <a:lvl3pPr lvl="2" algn="l">
              <a:lnSpc>
                <a:spcPct val="100000"/>
              </a:lnSpc>
              <a:spcBef>
                <a:spcPts val="0"/>
              </a:spcBef>
              <a:spcAft>
                <a:spcPts val="0"/>
              </a:spcAft>
              <a:buSzPts val="5800"/>
              <a:buNone/>
              <a:defRPr b="1" sz="5800"/>
            </a:lvl3pPr>
            <a:lvl4pPr lvl="3" algn="l">
              <a:lnSpc>
                <a:spcPct val="100000"/>
              </a:lnSpc>
              <a:spcBef>
                <a:spcPts val="0"/>
              </a:spcBef>
              <a:spcAft>
                <a:spcPts val="0"/>
              </a:spcAft>
              <a:buSzPts val="5800"/>
              <a:buNone/>
              <a:defRPr b="1" sz="5800"/>
            </a:lvl4pPr>
            <a:lvl5pPr lvl="4" algn="l">
              <a:lnSpc>
                <a:spcPct val="100000"/>
              </a:lnSpc>
              <a:spcBef>
                <a:spcPts val="0"/>
              </a:spcBef>
              <a:spcAft>
                <a:spcPts val="0"/>
              </a:spcAft>
              <a:buSzPts val="5800"/>
              <a:buNone/>
              <a:defRPr b="1" sz="5800"/>
            </a:lvl5pPr>
            <a:lvl6pPr lvl="5" algn="l">
              <a:lnSpc>
                <a:spcPct val="100000"/>
              </a:lnSpc>
              <a:spcBef>
                <a:spcPts val="0"/>
              </a:spcBef>
              <a:spcAft>
                <a:spcPts val="0"/>
              </a:spcAft>
              <a:buSzPts val="5800"/>
              <a:buNone/>
              <a:defRPr b="1" sz="5800"/>
            </a:lvl6pPr>
            <a:lvl7pPr lvl="6" algn="l">
              <a:lnSpc>
                <a:spcPct val="100000"/>
              </a:lnSpc>
              <a:spcBef>
                <a:spcPts val="0"/>
              </a:spcBef>
              <a:spcAft>
                <a:spcPts val="0"/>
              </a:spcAft>
              <a:buSzPts val="5800"/>
              <a:buNone/>
              <a:defRPr b="1" sz="5800"/>
            </a:lvl7pPr>
            <a:lvl8pPr lvl="7" algn="l">
              <a:lnSpc>
                <a:spcPct val="100000"/>
              </a:lnSpc>
              <a:spcBef>
                <a:spcPts val="0"/>
              </a:spcBef>
              <a:spcAft>
                <a:spcPts val="0"/>
              </a:spcAft>
              <a:buSzPts val="5800"/>
              <a:buNone/>
              <a:defRPr b="1" sz="5800"/>
            </a:lvl8pPr>
            <a:lvl9pPr lvl="8" algn="l">
              <a:lnSpc>
                <a:spcPct val="100000"/>
              </a:lnSpc>
              <a:spcBef>
                <a:spcPts val="0"/>
              </a:spcBef>
              <a:spcAft>
                <a:spcPts val="0"/>
              </a:spcAft>
              <a:buSzPts val="5800"/>
              <a:buNone/>
              <a:defRPr b="1" sz="5800"/>
            </a:lvl9pPr>
          </a:lstStyle>
          <a:p/>
        </p:txBody>
      </p:sp>
      <p:sp>
        <p:nvSpPr>
          <p:cNvPr id="11" name="Google Shape;11;p48"/>
          <p:cNvSpPr/>
          <p:nvPr/>
        </p:nvSpPr>
        <p:spPr>
          <a:xfrm>
            <a:off x="7337531" y="4630074"/>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48"/>
          <p:cNvSpPr/>
          <p:nvPr/>
        </p:nvSpPr>
        <p:spPr>
          <a:xfrm>
            <a:off x="7790243" y="4182401"/>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48"/>
          <p:cNvSpPr/>
          <p:nvPr/>
        </p:nvSpPr>
        <p:spPr>
          <a:xfrm>
            <a:off x="8893253" y="3333348"/>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48"/>
          <p:cNvSpPr/>
          <p:nvPr/>
        </p:nvSpPr>
        <p:spPr>
          <a:xfrm>
            <a:off x="8771302" y="4923775"/>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48"/>
          <p:cNvSpPr/>
          <p:nvPr/>
        </p:nvSpPr>
        <p:spPr>
          <a:xfrm>
            <a:off x="2386266" y="508134"/>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48"/>
          <p:cNvSpPr/>
          <p:nvPr/>
        </p:nvSpPr>
        <p:spPr>
          <a:xfrm>
            <a:off x="479460" y="2703980"/>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48"/>
          <p:cNvSpPr/>
          <p:nvPr/>
        </p:nvSpPr>
        <p:spPr>
          <a:xfrm>
            <a:off x="261540" y="643097"/>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48"/>
          <p:cNvSpPr/>
          <p:nvPr/>
        </p:nvSpPr>
        <p:spPr>
          <a:xfrm>
            <a:off x="507235" y="1080863"/>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48"/>
          <p:cNvSpPr/>
          <p:nvPr/>
        </p:nvSpPr>
        <p:spPr>
          <a:xfrm>
            <a:off x="8314019" y="3625322"/>
            <a:ext cx="144300" cy="1440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48"/>
          <p:cNvSpPr/>
          <p:nvPr/>
        </p:nvSpPr>
        <p:spPr>
          <a:xfrm>
            <a:off x="8882858" y="4186761"/>
            <a:ext cx="144300" cy="1440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48"/>
          <p:cNvSpPr/>
          <p:nvPr/>
        </p:nvSpPr>
        <p:spPr>
          <a:xfrm>
            <a:off x="158313" y="1596559"/>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48"/>
          <p:cNvSpPr/>
          <p:nvPr/>
        </p:nvSpPr>
        <p:spPr>
          <a:xfrm>
            <a:off x="1396483" y="226428"/>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48"/>
          <p:cNvSpPr/>
          <p:nvPr/>
        </p:nvSpPr>
        <p:spPr>
          <a:xfrm>
            <a:off x="617492" y="2000594"/>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48"/>
          <p:cNvSpPr/>
          <p:nvPr/>
        </p:nvSpPr>
        <p:spPr>
          <a:xfrm>
            <a:off x="3425273" y="387880"/>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48"/>
          <p:cNvSpPr/>
          <p:nvPr/>
        </p:nvSpPr>
        <p:spPr>
          <a:xfrm>
            <a:off x="8014029" y="4567546"/>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omplete pattern">
  <p:cSld name="BLANK_1">
    <p:bg>
      <p:bgPr>
        <a:blipFill>
          <a:blip r:embed="rId2">
            <a:alphaModFix/>
          </a:blip>
          <a:stretch>
            <a:fillRect/>
          </a:stretch>
        </a:blipFill>
      </p:bgPr>
    </p:bg>
    <p:spTree>
      <p:nvGrpSpPr>
        <p:cNvPr id="63" name="Shape 63"/>
        <p:cNvGrpSpPr/>
        <p:nvPr/>
      </p:nvGrpSpPr>
      <p:grpSpPr>
        <a:xfrm>
          <a:off x="0" y="0"/>
          <a:ext cx="0" cy="0"/>
          <a:chOff x="0" y="0"/>
          <a:chExt cx="0" cy="0"/>
        </a:xfrm>
      </p:grpSpPr>
      <p:sp>
        <p:nvSpPr>
          <p:cNvPr id="64" name="Google Shape;64;p57"/>
          <p:cNvSpPr/>
          <p:nvPr/>
        </p:nvSpPr>
        <p:spPr>
          <a:xfrm>
            <a:off x="-26550" y="-14850"/>
            <a:ext cx="9197100" cy="5173200"/>
          </a:xfrm>
          <a:prstGeom prst="rect">
            <a:avLst/>
          </a:prstGeom>
          <a:solidFill>
            <a:srgbClr val="CFD8DC">
              <a:alpha val="4901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57"/>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blipFill>
          <a:blip r:embed="rId2">
            <a:alphaModFix/>
          </a:blip>
          <a:stretch>
            <a:fillRect/>
          </a:stretch>
        </a:blipFill>
      </p:bgPr>
    </p:bg>
    <p:spTree>
      <p:nvGrpSpPr>
        <p:cNvPr id="26" name="Shape 26"/>
        <p:cNvGrpSpPr/>
        <p:nvPr/>
      </p:nvGrpSpPr>
      <p:grpSpPr>
        <a:xfrm>
          <a:off x="0" y="0"/>
          <a:ext cx="0" cy="0"/>
          <a:chOff x="0" y="0"/>
          <a:chExt cx="0" cy="0"/>
        </a:xfrm>
      </p:grpSpPr>
      <p:sp>
        <p:nvSpPr>
          <p:cNvPr id="27" name="Google Shape;27;p49"/>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8" name="Shape 28"/>
        <p:cNvGrpSpPr/>
        <p:nvPr/>
      </p:nvGrpSpPr>
      <p:grpSpPr>
        <a:xfrm>
          <a:off x="0" y="0"/>
          <a:ext cx="0" cy="0"/>
          <a:chOff x="0" y="0"/>
          <a:chExt cx="0" cy="0"/>
        </a:xfrm>
      </p:grpSpPr>
      <p:pic>
        <p:nvPicPr>
          <p:cNvPr id="29" name="Google Shape;29;p50"/>
          <p:cNvPicPr preferRelativeResize="0"/>
          <p:nvPr/>
        </p:nvPicPr>
        <p:blipFill rotWithShape="1">
          <a:blip r:embed="rId2">
            <a:alphaModFix/>
          </a:blip>
          <a:srcRect b="0" l="19" r="19" t="0"/>
          <a:stretch/>
        </p:blipFill>
        <p:spPr>
          <a:xfrm flipH="1" rot="10800000">
            <a:off x="5952" y="0"/>
            <a:ext cx="9140602" cy="5143500"/>
          </a:xfrm>
          <a:prstGeom prst="rect">
            <a:avLst/>
          </a:prstGeom>
          <a:noFill/>
          <a:ln>
            <a:noFill/>
          </a:ln>
        </p:spPr>
      </p:pic>
      <p:sp>
        <p:nvSpPr>
          <p:cNvPr id="30" name="Google Shape;30;p50"/>
          <p:cNvSpPr txBox="1"/>
          <p:nvPr>
            <p:ph idx="1" type="body"/>
          </p:nvPr>
        </p:nvSpPr>
        <p:spPr>
          <a:xfrm>
            <a:off x="1215300" y="1723650"/>
            <a:ext cx="6713400" cy="819900"/>
          </a:xfrm>
          <a:prstGeom prst="rect">
            <a:avLst/>
          </a:prstGeom>
          <a:noFill/>
          <a:ln>
            <a:noFill/>
          </a:ln>
        </p:spPr>
        <p:txBody>
          <a:bodyPr anchorCtr="0" anchor="t" bIns="91425" lIns="91425" spcFirstLastPara="1" rIns="91425" wrap="square" tIns="91425">
            <a:noAutofit/>
          </a:bodyPr>
          <a:lstStyle>
            <a:lvl1pPr indent="-457200" lvl="0" marL="457200" algn="ctr">
              <a:lnSpc>
                <a:spcPct val="100000"/>
              </a:lnSpc>
              <a:spcBef>
                <a:spcPts val="600"/>
              </a:spcBef>
              <a:spcAft>
                <a:spcPts val="0"/>
              </a:spcAft>
              <a:buClr>
                <a:schemeClr val="dk1"/>
              </a:buClr>
              <a:buSzPts val="3600"/>
              <a:buChar char="◎"/>
              <a:defRPr i="1" sz="3600"/>
            </a:lvl1pPr>
            <a:lvl2pPr indent="-457200" lvl="1" marL="914400" algn="ctr">
              <a:lnSpc>
                <a:spcPct val="100000"/>
              </a:lnSpc>
              <a:spcBef>
                <a:spcPts val="0"/>
              </a:spcBef>
              <a:spcAft>
                <a:spcPts val="0"/>
              </a:spcAft>
              <a:buClr>
                <a:schemeClr val="dk1"/>
              </a:buClr>
              <a:buSzPts val="3600"/>
              <a:buChar char="○"/>
              <a:defRPr i="1" sz="3600"/>
            </a:lvl2pPr>
            <a:lvl3pPr indent="-457200" lvl="2" marL="1371600" algn="ctr">
              <a:lnSpc>
                <a:spcPct val="100000"/>
              </a:lnSpc>
              <a:spcBef>
                <a:spcPts val="0"/>
              </a:spcBef>
              <a:spcAft>
                <a:spcPts val="0"/>
              </a:spcAft>
              <a:buClr>
                <a:schemeClr val="dk1"/>
              </a:buClr>
              <a:buSzPts val="3600"/>
              <a:buChar char="◉"/>
              <a:defRPr i="1" sz="3600"/>
            </a:lvl3pPr>
            <a:lvl4pPr indent="-457200" lvl="3" marL="1828800" algn="ctr">
              <a:lnSpc>
                <a:spcPct val="100000"/>
              </a:lnSpc>
              <a:spcBef>
                <a:spcPts val="0"/>
              </a:spcBef>
              <a:spcAft>
                <a:spcPts val="0"/>
              </a:spcAft>
              <a:buSzPts val="3600"/>
              <a:buChar char="●"/>
              <a:defRPr i="1" sz="3600"/>
            </a:lvl4pPr>
            <a:lvl5pPr indent="-457200" lvl="4" marL="2286000" algn="ctr">
              <a:lnSpc>
                <a:spcPct val="100000"/>
              </a:lnSpc>
              <a:spcBef>
                <a:spcPts val="0"/>
              </a:spcBef>
              <a:spcAft>
                <a:spcPts val="0"/>
              </a:spcAft>
              <a:buSzPts val="3600"/>
              <a:buChar char="○"/>
              <a:defRPr i="1" sz="3600"/>
            </a:lvl5pPr>
            <a:lvl6pPr indent="-457200" lvl="5" marL="2743200" algn="ctr">
              <a:lnSpc>
                <a:spcPct val="100000"/>
              </a:lnSpc>
              <a:spcBef>
                <a:spcPts val="0"/>
              </a:spcBef>
              <a:spcAft>
                <a:spcPts val="0"/>
              </a:spcAft>
              <a:buSzPts val="3600"/>
              <a:buChar char="■"/>
              <a:defRPr i="1" sz="3600"/>
            </a:lvl6pPr>
            <a:lvl7pPr indent="-457200" lvl="6" marL="3200400" algn="ctr">
              <a:lnSpc>
                <a:spcPct val="100000"/>
              </a:lnSpc>
              <a:spcBef>
                <a:spcPts val="0"/>
              </a:spcBef>
              <a:spcAft>
                <a:spcPts val="0"/>
              </a:spcAft>
              <a:buSzPts val="3600"/>
              <a:buChar char="●"/>
              <a:defRPr i="1" sz="3600"/>
            </a:lvl7pPr>
            <a:lvl8pPr indent="-457200" lvl="7" marL="3657600" algn="ctr">
              <a:lnSpc>
                <a:spcPct val="100000"/>
              </a:lnSpc>
              <a:spcBef>
                <a:spcPts val="0"/>
              </a:spcBef>
              <a:spcAft>
                <a:spcPts val="0"/>
              </a:spcAft>
              <a:buSzPts val="3600"/>
              <a:buChar char="○"/>
              <a:defRPr i="1" sz="3600"/>
            </a:lvl8pPr>
            <a:lvl9pPr indent="-457200" lvl="8" marL="4114800" algn="ctr">
              <a:lnSpc>
                <a:spcPct val="100000"/>
              </a:lnSpc>
              <a:spcBef>
                <a:spcPts val="0"/>
              </a:spcBef>
              <a:spcAft>
                <a:spcPts val="0"/>
              </a:spcAft>
              <a:buSzPts val="3600"/>
              <a:buChar char="■"/>
              <a:defRPr i="1" sz="3600"/>
            </a:lvl9pPr>
          </a:lstStyle>
          <a:p/>
        </p:txBody>
      </p:sp>
      <p:grpSp>
        <p:nvGrpSpPr>
          <p:cNvPr id="31" name="Google Shape;31;p50"/>
          <p:cNvGrpSpPr/>
          <p:nvPr/>
        </p:nvGrpSpPr>
        <p:grpSpPr>
          <a:xfrm>
            <a:off x="3839646" y="782918"/>
            <a:ext cx="1464573" cy="842707"/>
            <a:chOff x="3593400" y="1729675"/>
            <a:chExt cx="1957200" cy="1123610"/>
          </a:xfrm>
        </p:grpSpPr>
        <p:sp>
          <p:nvSpPr>
            <p:cNvPr id="32" name="Google Shape;32;p50"/>
            <p:cNvSpPr txBox="1"/>
            <p:nvPr/>
          </p:nvSpPr>
          <p:spPr>
            <a:xfrm>
              <a:off x="3593400" y="1729675"/>
              <a:ext cx="1957200" cy="871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0"/>
                <a:buFont typeface="Arial"/>
                <a:buNone/>
              </a:pPr>
              <a:r>
                <a:rPr b="1" i="0" lang="en" sz="6000" u="none" cap="none" strike="noStrike">
                  <a:solidFill>
                    <a:schemeClr val="accent1"/>
                  </a:solidFill>
                  <a:latin typeface="Arial"/>
                  <a:ea typeface="Arial"/>
                  <a:cs typeface="Arial"/>
                  <a:sym typeface="Arial"/>
                </a:rPr>
                <a:t>“</a:t>
              </a:r>
              <a:endParaRPr b="1" i="0" sz="6000" u="none" cap="none" strike="noStrike">
                <a:solidFill>
                  <a:schemeClr val="accent1"/>
                </a:solidFill>
                <a:latin typeface="Arial"/>
                <a:ea typeface="Arial"/>
                <a:cs typeface="Arial"/>
                <a:sym typeface="Arial"/>
              </a:endParaRPr>
            </a:p>
          </p:txBody>
        </p:sp>
        <p:sp>
          <p:nvSpPr>
            <p:cNvPr id="33" name="Google Shape;33;p50"/>
            <p:cNvSpPr/>
            <p:nvPr/>
          </p:nvSpPr>
          <p:spPr>
            <a:xfrm>
              <a:off x="4025400" y="1760085"/>
              <a:ext cx="1093200" cy="10932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50"/>
            <p:cNvSpPr/>
            <p:nvPr/>
          </p:nvSpPr>
          <p:spPr>
            <a:xfrm>
              <a:off x="4190700" y="1925385"/>
              <a:ext cx="762600" cy="762600"/>
            </a:xfrm>
            <a:prstGeom prst="ellipse">
              <a:avLst/>
            </a:prstGeom>
            <a:noFill/>
            <a:ln cap="flat" cmpd="sng" w="1905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35" name="Google Shape;35;p50"/>
          <p:cNvCxnSpPr>
            <a:endCxn id="33" idx="1"/>
          </p:cNvCxnSpPr>
          <p:nvPr/>
        </p:nvCxnSpPr>
        <p:spPr>
          <a:xfrm>
            <a:off x="3750511" y="390297"/>
            <a:ext cx="532200" cy="535500"/>
          </a:xfrm>
          <a:prstGeom prst="straightConnector1">
            <a:avLst/>
          </a:prstGeom>
          <a:noFill/>
          <a:ln cap="flat" cmpd="sng" w="9525">
            <a:solidFill>
              <a:srgbClr val="CFD8DC"/>
            </a:solidFill>
            <a:prstDash val="solid"/>
            <a:round/>
            <a:headEnd len="sm" w="sm" type="none"/>
            <a:tailEnd len="sm" w="sm" type="none"/>
          </a:ln>
        </p:spPr>
      </p:cxnSp>
      <p:cxnSp>
        <p:nvCxnSpPr>
          <p:cNvPr id="36" name="Google Shape;36;p50"/>
          <p:cNvCxnSpPr/>
          <p:nvPr/>
        </p:nvCxnSpPr>
        <p:spPr>
          <a:xfrm rot="10800000">
            <a:off x="4362902" y="436125"/>
            <a:ext cx="209100" cy="369600"/>
          </a:xfrm>
          <a:prstGeom prst="straightConnector1">
            <a:avLst/>
          </a:prstGeom>
          <a:noFill/>
          <a:ln cap="flat" cmpd="sng" w="9525">
            <a:solidFill>
              <a:srgbClr val="CFD8DC"/>
            </a:solidFill>
            <a:prstDash val="solid"/>
            <a:round/>
            <a:headEnd len="sm" w="sm" type="none"/>
            <a:tailEnd len="sm" w="sm" type="none"/>
          </a:ln>
        </p:spPr>
      </p:cxnSp>
      <p:cxnSp>
        <p:nvCxnSpPr>
          <p:cNvPr id="37" name="Google Shape;37;p50"/>
          <p:cNvCxnSpPr/>
          <p:nvPr/>
        </p:nvCxnSpPr>
        <p:spPr>
          <a:xfrm flipH="1" rot="10800000">
            <a:off x="4704510" y="351930"/>
            <a:ext cx="347100" cy="474600"/>
          </a:xfrm>
          <a:prstGeom prst="straightConnector1">
            <a:avLst/>
          </a:prstGeom>
          <a:noFill/>
          <a:ln cap="flat" cmpd="sng" w="9525">
            <a:solidFill>
              <a:srgbClr val="CFD8DC"/>
            </a:solidFill>
            <a:prstDash val="solid"/>
            <a:round/>
            <a:headEnd len="sm" w="sm" type="none"/>
            <a:tailEnd len="sm" w="sm" type="none"/>
          </a:ln>
        </p:spPr>
      </p:cxnSp>
      <p:sp>
        <p:nvSpPr>
          <p:cNvPr id="38" name="Google Shape;38;p50"/>
          <p:cNvSpPr txBox="1"/>
          <p:nvPr>
            <p:ph idx="12" type="sldNum"/>
          </p:nvPr>
        </p:nvSpPr>
        <p:spPr>
          <a:xfrm>
            <a:off x="-87" y="4749844"/>
            <a:ext cx="9144000" cy="3936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blipFill>
          <a:blip r:embed="rId2">
            <a:alphaModFix/>
          </a:blip>
          <a:stretch>
            <a:fillRect/>
          </a:stretch>
        </a:blipFill>
      </p:bgPr>
    </p:bg>
    <p:spTree>
      <p:nvGrpSpPr>
        <p:cNvPr id="39" name="Shape 39"/>
        <p:cNvGrpSpPr/>
        <p:nvPr/>
      </p:nvGrpSpPr>
      <p:grpSpPr>
        <a:xfrm>
          <a:off x="0" y="0"/>
          <a:ext cx="0" cy="0"/>
          <a:chOff x="0" y="0"/>
          <a:chExt cx="0" cy="0"/>
        </a:xfrm>
      </p:grpSpPr>
      <p:sp>
        <p:nvSpPr>
          <p:cNvPr id="40" name="Google Shape;40;p51"/>
          <p:cNvSpPr txBox="1"/>
          <p:nvPr>
            <p:ph type="ctrTitle"/>
          </p:nvPr>
        </p:nvSpPr>
        <p:spPr>
          <a:xfrm>
            <a:off x="1546025" y="1754794"/>
            <a:ext cx="58326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400"/>
              <a:buNone/>
              <a:defRPr b="1" sz="4400"/>
            </a:lvl1pPr>
            <a:lvl2pPr lvl="1" algn="l">
              <a:lnSpc>
                <a:spcPct val="100000"/>
              </a:lnSpc>
              <a:spcBef>
                <a:spcPts val="0"/>
              </a:spcBef>
              <a:spcAft>
                <a:spcPts val="0"/>
              </a:spcAft>
              <a:buSzPts val="4400"/>
              <a:buNone/>
              <a:defRPr b="1" sz="4400"/>
            </a:lvl2pPr>
            <a:lvl3pPr lvl="2" algn="l">
              <a:lnSpc>
                <a:spcPct val="100000"/>
              </a:lnSpc>
              <a:spcBef>
                <a:spcPts val="0"/>
              </a:spcBef>
              <a:spcAft>
                <a:spcPts val="0"/>
              </a:spcAft>
              <a:buSzPts val="4400"/>
              <a:buNone/>
              <a:defRPr b="1" sz="4400"/>
            </a:lvl3pPr>
            <a:lvl4pPr lvl="3" algn="l">
              <a:lnSpc>
                <a:spcPct val="100000"/>
              </a:lnSpc>
              <a:spcBef>
                <a:spcPts val="0"/>
              </a:spcBef>
              <a:spcAft>
                <a:spcPts val="0"/>
              </a:spcAft>
              <a:buSzPts val="4400"/>
              <a:buNone/>
              <a:defRPr b="1" sz="4400"/>
            </a:lvl4pPr>
            <a:lvl5pPr lvl="4" algn="l">
              <a:lnSpc>
                <a:spcPct val="100000"/>
              </a:lnSpc>
              <a:spcBef>
                <a:spcPts val="0"/>
              </a:spcBef>
              <a:spcAft>
                <a:spcPts val="0"/>
              </a:spcAft>
              <a:buSzPts val="4400"/>
              <a:buNone/>
              <a:defRPr b="1" sz="4400"/>
            </a:lvl5pPr>
            <a:lvl6pPr lvl="5" algn="l">
              <a:lnSpc>
                <a:spcPct val="100000"/>
              </a:lnSpc>
              <a:spcBef>
                <a:spcPts val="0"/>
              </a:spcBef>
              <a:spcAft>
                <a:spcPts val="0"/>
              </a:spcAft>
              <a:buSzPts val="4400"/>
              <a:buNone/>
              <a:defRPr b="1" sz="4400"/>
            </a:lvl6pPr>
            <a:lvl7pPr lvl="6" algn="l">
              <a:lnSpc>
                <a:spcPct val="100000"/>
              </a:lnSpc>
              <a:spcBef>
                <a:spcPts val="0"/>
              </a:spcBef>
              <a:spcAft>
                <a:spcPts val="0"/>
              </a:spcAft>
              <a:buSzPts val="4400"/>
              <a:buNone/>
              <a:defRPr b="1" sz="4400"/>
            </a:lvl7pPr>
            <a:lvl8pPr lvl="7" algn="l">
              <a:lnSpc>
                <a:spcPct val="100000"/>
              </a:lnSpc>
              <a:spcBef>
                <a:spcPts val="0"/>
              </a:spcBef>
              <a:spcAft>
                <a:spcPts val="0"/>
              </a:spcAft>
              <a:buSzPts val="4400"/>
              <a:buNone/>
              <a:defRPr b="1" sz="4400"/>
            </a:lvl8pPr>
            <a:lvl9pPr lvl="8" algn="l">
              <a:lnSpc>
                <a:spcPct val="100000"/>
              </a:lnSpc>
              <a:spcBef>
                <a:spcPts val="0"/>
              </a:spcBef>
              <a:spcAft>
                <a:spcPts val="0"/>
              </a:spcAft>
              <a:buSzPts val="4400"/>
              <a:buNone/>
              <a:defRPr b="1" sz="4400"/>
            </a:lvl9pPr>
          </a:lstStyle>
          <a:p/>
        </p:txBody>
      </p:sp>
      <p:sp>
        <p:nvSpPr>
          <p:cNvPr id="41" name="Google Shape;41;p51"/>
          <p:cNvSpPr txBox="1"/>
          <p:nvPr>
            <p:ph idx="1" type="subTitle"/>
          </p:nvPr>
        </p:nvSpPr>
        <p:spPr>
          <a:xfrm>
            <a:off x="1546025" y="3011511"/>
            <a:ext cx="5832600" cy="7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3"/>
              </a:buClr>
              <a:buSzPts val="3000"/>
              <a:buNone/>
              <a:defRPr>
                <a:solidFill>
                  <a:schemeClr val="accent3"/>
                </a:solidFill>
              </a:defRPr>
            </a:lvl1pPr>
            <a:lvl2pPr lvl="1" algn="l">
              <a:lnSpc>
                <a:spcPct val="100000"/>
              </a:lnSpc>
              <a:spcBef>
                <a:spcPts val="0"/>
              </a:spcBef>
              <a:spcAft>
                <a:spcPts val="0"/>
              </a:spcAft>
              <a:buClr>
                <a:schemeClr val="accent3"/>
              </a:buClr>
              <a:buSzPts val="3000"/>
              <a:buNone/>
              <a:defRPr sz="3000">
                <a:solidFill>
                  <a:schemeClr val="accent3"/>
                </a:solidFill>
              </a:defRPr>
            </a:lvl2pPr>
            <a:lvl3pPr lvl="2" algn="l">
              <a:lnSpc>
                <a:spcPct val="100000"/>
              </a:lnSpc>
              <a:spcBef>
                <a:spcPts val="0"/>
              </a:spcBef>
              <a:spcAft>
                <a:spcPts val="0"/>
              </a:spcAft>
              <a:buClr>
                <a:schemeClr val="accent3"/>
              </a:buClr>
              <a:buSzPts val="3000"/>
              <a:buNone/>
              <a:defRPr sz="3000">
                <a:solidFill>
                  <a:schemeClr val="accent3"/>
                </a:solidFill>
              </a:defRPr>
            </a:lvl3pPr>
            <a:lvl4pPr lvl="3" algn="l">
              <a:lnSpc>
                <a:spcPct val="100000"/>
              </a:lnSpc>
              <a:spcBef>
                <a:spcPts val="0"/>
              </a:spcBef>
              <a:spcAft>
                <a:spcPts val="0"/>
              </a:spcAft>
              <a:buClr>
                <a:schemeClr val="accent3"/>
              </a:buClr>
              <a:buSzPts val="3000"/>
              <a:buNone/>
              <a:defRPr sz="3000">
                <a:solidFill>
                  <a:schemeClr val="accent3"/>
                </a:solidFill>
              </a:defRPr>
            </a:lvl4pPr>
            <a:lvl5pPr lvl="4" algn="l">
              <a:lnSpc>
                <a:spcPct val="100000"/>
              </a:lnSpc>
              <a:spcBef>
                <a:spcPts val="0"/>
              </a:spcBef>
              <a:spcAft>
                <a:spcPts val="0"/>
              </a:spcAft>
              <a:buClr>
                <a:schemeClr val="accent3"/>
              </a:buClr>
              <a:buSzPts val="3000"/>
              <a:buNone/>
              <a:defRPr sz="3000">
                <a:solidFill>
                  <a:schemeClr val="accent3"/>
                </a:solidFill>
              </a:defRPr>
            </a:lvl5pPr>
            <a:lvl6pPr lvl="5" algn="l">
              <a:lnSpc>
                <a:spcPct val="100000"/>
              </a:lnSpc>
              <a:spcBef>
                <a:spcPts val="0"/>
              </a:spcBef>
              <a:spcAft>
                <a:spcPts val="0"/>
              </a:spcAft>
              <a:buClr>
                <a:schemeClr val="accent3"/>
              </a:buClr>
              <a:buSzPts val="3000"/>
              <a:buNone/>
              <a:defRPr sz="3000">
                <a:solidFill>
                  <a:schemeClr val="accent3"/>
                </a:solidFill>
              </a:defRPr>
            </a:lvl6pPr>
            <a:lvl7pPr lvl="6" algn="l">
              <a:lnSpc>
                <a:spcPct val="100000"/>
              </a:lnSpc>
              <a:spcBef>
                <a:spcPts val="0"/>
              </a:spcBef>
              <a:spcAft>
                <a:spcPts val="0"/>
              </a:spcAft>
              <a:buClr>
                <a:schemeClr val="accent3"/>
              </a:buClr>
              <a:buSzPts val="3000"/>
              <a:buNone/>
              <a:defRPr sz="3000">
                <a:solidFill>
                  <a:schemeClr val="accent3"/>
                </a:solidFill>
              </a:defRPr>
            </a:lvl7pPr>
            <a:lvl8pPr lvl="7" algn="l">
              <a:lnSpc>
                <a:spcPct val="100000"/>
              </a:lnSpc>
              <a:spcBef>
                <a:spcPts val="0"/>
              </a:spcBef>
              <a:spcAft>
                <a:spcPts val="0"/>
              </a:spcAft>
              <a:buClr>
                <a:schemeClr val="accent3"/>
              </a:buClr>
              <a:buSzPts val="3000"/>
              <a:buNone/>
              <a:defRPr sz="3000">
                <a:solidFill>
                  <a:schemeClr val="accent3"/>
                </a:solidFill>
              </a:defRPr>
            </a:lvl8pPr>
            <a:lvl9pPr lvl="8" algn="l">
              <a:lnSpc>
                <a:spcPct val="100000"/>
              </a:lnSpc>
              <a:spcBef>
                <a:spcPts val="0"/>
              </a:spcBef>
              <a:spcAft>
                <a:spcPts val="0"/>
              </a:spcAft>
              <a:buClr>
                <a:schemeClr val="accent3"/>
              </a:buClr>
              <a:buSzPts val="3000"/>
              <a:buNone/>
              <a:defRPr sz="3000">
                <a:solidFill>
                  <a:schemeClr val="accent3"/>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42" name="Shape 42"/>
        <p:cNvGrpSpPr/>
        <p:nvPr/>
      </p:nvGrpSpPr>
      <p:grpSpPr>
        <a:xfrm>
          <a:off x="0" y="0"/>
          <a:ext cx="0" cy="0"/>
          <a:chOff x="0" y="0"/>
          <a:chExt cx="0" cy="0"/>
        </a:xfrm>
      </p:grpSpPr>
      <p:sp>
        <p:nvSpPr>
          <p:cNvPr id="43" name="Google Shape;43;p52"/>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44" name="Google Shape;44;p52"/>
          <p:cNvSpPr txBox="1"/>
          <p:nvPr>
            <p:ph idx="1" type="body"/>
          </p:nvPr>
        </p:nvSpPr>
        <p:spPr>
          <a:xfrm>
            <a:off x="786150" y="1261700"/>
            <a:ext cx="7571700" cy="3573600"/>
          </a:xfrm>
          <a:prstGeom prst="rect">
            <a:avLst/>
          </a:prstGeom>
          <a:noFill/>
          <a:ln>
            <a:noFill/>
          </a:ln>
        </p:spPr>
        <p:txBody>
          <a:bodyPr anchorCtr="0" anchor="t" bIns="91425" lIns="91425" spcFirstLastPara="1" rIns="91425" wrap="square" tIns="91425">
            <a:noAutofit/>
          </a:bodyPr>
          <a:lstStyle>
            <a:lvl1pPr indent="-381000" lvl="0" marL="457200" algn="l">
              <a:lnSpc>
                <a:spcPct val="100000"/>
              </a:lnSpc>
              <a:spcBef>
                <a:spcPts val="600"/>
              </a:spcBef>
              <a:spcAft>
                <a:spcPts val="0"/>
              </a:spcAft>
              <a:buSzPts val="2400"/>
              <a:buChar char="◎"/>
              <a:defRPr sz="2400"/>
            </a:lvl1pPr>
            <a:lvl2pPr indent="-381000" lvl="1" marL="914400" algn="l">
              <a:lnSpc>
                <a:spcPct val="100000"/>
              </a:lnSpc>
              <a:spcBef>
                <a:spcPts val="0"/>
              </a:spcBef>
              <a:spcAft>
                <a:spcPts val="0"/>
              </a:spcAft>
              <a:buSzPts val="2400"/>
              <a:buChar char="○"/>
              <a:defRPr/>
            </a:lvl2pPr>
            <a:lvl3pPr indent="-381000" lvl="2" marL="1371600" algn="l">
              <a:lnSpc>
                <a:spcPct val="100000"/>
              </a:lnSpc>
              <a:spcBef>
                <a:spcPts val="0"/>
              </a:spcBef>
              <a:spcAft>
                <a:spcPts val="0"/>
              </a:spcAft>
              <a:buSzPts val="2400"/>
              <a:buChar char="◉"/>
              <a:defRPr/>
            </a:lvl3pPr>
            <a:lvl4pPr indent="-381000" lvl="3" marL="1828800" algn="l">
              <a:lnSpc>
                <a:spcPct val="100000"/>
              </a:lnSpc>
              <a:spcBef>
                <a:spcPts val="0"/>
              </a:spcBef>
              <a:spcAft>
                <a:spcPts val="0"/>
              </a:spcAft>
              <a:buSzPts val="2400"/>
              <a:buChar char="●"/>
              <a:defRPr sz="2400"/>
            </a:lvl4pPr>
            <a:lvl5pPr indent="-381000" lvl="4" marL="2286000" algn="l">
              <a:lnSpc>
                <a:spcPct val="100000"/>
              </a:lnSpc>
              <a:spcBef>
                <a:spcPts val="0"/>
              </a:spcBef>
              <a:spcAft>
                <a:spcPts val="0"/>
              </a:spcAft>
              <a:buSzPts val="2400"/>
              <a:buChar char="○"/>
              <a:defRPr sz="2400"/>
            </a:lvl5pPr>
            <a:lvl6pPr indent="-381000" lvl="5" marL="2743200" algn="l">
              <a:lnSpc>
                <a:spcPct val="100000"/>
              </a:lnSpc>
              <a:spcBef>
                <a:spcPts val="0"/>
              </a:spcBef>
              <a:spcAft>
                <a:spcPts val="0"/>
              </a:spcAft>
              <a:buSzPts val="2400"/>
              <a:buChar char="■"/>
              <a:defRPr sz="2400"/>
            </a:lvl6pPr>
            <a:lvl7pPr indent="-381000" lvl="6" marL="3200400" algn="l">
              <a:lnSpc>
                <a:spcPct val="100000"/>
              </a:lnSpc>
              <a:spcBef>
                <a:spcPts val="0"/>
              </a:spcBef>
              <a:spcAft>
                <a:spcPts val="0"/>
              </a:spcAft>
              <a:buSzPts val="2400"/>
              <a:buChar char="●"/>
              <a:defRPr sz="2400"/>
            </a:lvl7pPr>
            <a:lvl8pPr indent="-381000" lvl="7" marL="3657600" algn="l">
              <a:lnSpc>
                <a:spcPct val="100000"/>
              </a:lnSpc>
              <a:spcBef>
                <a:spcPts val="0"/>
              </a:spcBef>
              <a:spcAft>
                <a:spcPts val="0"/>
              </a:spcAft>
              <a:buSzPts val="2400"/>
              <a:buChar char="○"/>
              <a:defRPr sz="2400"/>
            </a:lvl8pPr>
            <a:lvl9pPr indent="-381000" lvl="8" marL="4114800" algn="l">
              <a:lnSpc>
                <a:spcPct val="100000"/>
              </a:lnSpc>
              <a:spcBef>
                <a:spcPts val="0"/>
              </a:spcBef>
              <a:spcAft>
                <a:spcPts val="0"/>
              </a:spcAft>
              <a:buSzPts val="2400"/>
              <a:buChar char="■"/>
              <a:defRPr sz="2400"/>
            </a:lvl9pPr>
          </a:lstStyle>
          <a:p/>
        </p:txBody>
      </p:sp>
      <p:sp>
        <p:nvSpPr>
          <p:cNvPr id="45" name="Google Shape;45;p52"/>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46" name="Shape 46"/>
        <p:cNvGrpSpPr/>
        <p:nvPr/>
      </p:nvGrpSpPr>
      <p:grpSpPr>
        <a:xfrm>
          <a:off x="0" y="0"/>
          <a:ext cx="0" cy="0"/>
          <a:chOff x="0" y="0"/>
          <a:chExt cx="0" cy="0"/>
        </a:xfrm>
      </p:grpSpPr>
      <p:sp>
        <p:nvSpPr>
          <p:cNvPr id="47" name="Google Shape;47;p53"/>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48" name="Google Shape;48;p53"/>
          <p:cNvSpPr txBox="1"/>
          <p:nvPr>
            <p:ph idx="1" type="body"/>
          </p:nvPr>
        </p:nvSpPr>
        <p:spPr>
          <a:xfrm>
            <a:off x="786137" y="1200150"/>
            <a:ext cx="3675300" cy="37257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sz="2000"/>
            </a:lvl2pPr>
            <a:lvl3pPr indent="-355600" lvl="2" marL="1371600" algn="l">
              <a:lnSpc>
                <a:spcPct val="100000"/>
              </a:lnSpc>
              <a:spcBef>
                <a:spcPts val="0"/>
              </a:spcBef>
              <a:spcAft>
                <a:spcPts val="0"/>
              </a:spcAft>
              <a:buSzPts val="2000"/>
              <a:buChar char="◉"/>
              <a:defRPr sz="2000"/>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49" name="Google Shape;49;p53"/>
          <p:cNvSpPr txBox="1"/>
          <p:nvPr>
            <p:ph idx="2" type="body"/>
          </p:nvPr>
        </p:nvSpPr>
        <p:spPr>
          <a:xfrm>
            <a:off x="4682659" y="1200150"/>
            <a:ext cx="3675300" cy="37257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sz="2000"/>
            </a:lvl2pPr>
            <a:lvl3pPr indent="-355600" lvl="2" marL="1371600" algn="l">
              <a:lnSpc>
                <a:spcPct val="100000"/>
              </a:lnSpc>
              <a:spcBef>
                <a:spcPts val="0"/>
              </a:spcBef>
              <a:spcAft>
                <a:spcPts val="0"/>
              </a:spcAft>
              <a:buSzPts val="2000"/>
              <a:buChar char="◉"/>
              <a:defRPr sz="2000"/>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50" name="Google Shape;50;p53"/>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51" name="Shape 51"/>
        <p:cNvGrpSpPr/>
        <p:nvPr/>
      </p:nvGrpSpPr>
      <p:grpSpPr>
        <a:xfrm>
          <a:off x="0" y="0"/>
          <a:ext cx="0" cy="0"/>
          <a:chOff x="0" y="0"/>
          <a:chExt cx="0" cy="0"/>
        </a:xfrm>
      </p:grpSpPr>
      <p:sp>
        <p:nvSpPr>
          <p:cNvPr id="52" name="Google Shape;52;p54"/>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53" name="Google Shape;53;p54"/>
          <p:cNvSpPr txBox="1"/>
          <p:nvPr>
            <p:ph idx="1" type="body"/>
          </p:nvPr>
        </p:nvSpPr>
        <p:spPr>
          <a:xfrm>
            <a:off x="786150" y="1200150"/>
            <a:ext cx="2419800" cy="37257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54" name="Google Shape;54;p54"/>
          <p:cNvSpPr txBox="1"/>
          <p:nvPr>
            <p:ph idx="2" type="body"/>
          </p:nvPr>
        </p:nvSpPr>
        <p:spPr>
          <a:xfrm>
            <a:off x="3329992" y="1200150"/>
            <a:ext cx="2419800" cy="37257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55" name="Google Shape;55;p54"/>
          <p:cNvSpPr txBox="1"/>
          <p:nvPr>
            <p:ph idx="3" type="body"/>
          </p:nvPr>
        </p:nvSpPr>
        <p:spPr>
          <a:xfrm>
            <a:off x="5873834" y="1200150"/>
            <a:ext cx="2419800" cy="37257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56" name="Google Shape;56;p54"/>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57" name="Shape 57"/>
        <p:cNvGrpSpPr/>
        <p:nvPr/>
      </p:nvGrpSpPr>
      <p:grpSpPr>
        <a:xfrm>
          <a:off x="0" y="0"/>
          <a:ext cx="0" cy="0"/>
          <a:chOff x="0" y="0"/>
          <a:chExt cx="0" cy="0"/>
        </a:xfrm>
      </p:grpSpPr>
      <p:sp>
        <p:nvSpPr>
          <p:cNvPr id="58" name="Google Shape;58;p55"/>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59" name="Google Shape;59;p55"/>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blipFill>
          <a:blip r:embed="rId2">
            <a:alphaModFix/>
          </a:blip>
          <a:stretch>
            <a:fillRect/>
          </a:stretch>
        </a:blipFill>
      </p:bgPr>
    </p:bg>
    <p:spTree>
      <p:nvGrpSpPr>
        <p:cNvPr id="60" name="Shape 60"/>
        <p:cNvGrpSpPr/>
        <p:nvPr/>
      </p:nvGrpSpPr>
      <p:grpSpPr>
        <a:xfrm>
          <a:off x="0" y="0"/>
          <a:ext cx="0" cy="0"/>
          <a:chOff x="0" y="0"/>
          <a:chExt cx="0" cy="0"/>
        </a:xfrm>
      </p:grpSpPr>
      <p:sp>
        <p:nvSpPr>
          <p:cNvPr id="61" name="Google Shape;61;p56"/>
          <p:cNvSpPr txBox="1"/>
          <p:nvPr>
            <p:ph idx="1" type="body"/>
          </p:nvPr>
        </p:nvSpPr>
        <p:spPr>
          <a:xfrm>
            <a:off x="457200" y="4055343"/>
            <a:ext cx="8229600" cy="368700"/>
          </a:xfrm>
          <a:prstGeom prst="rect">
            <a:avLst/>
          </a:prstGeom>
          <a:noFill/>
          <a:ln>
            <a:noFill/>
          </a:ln>
        </p:spPr>
        <p:txBody>
          <a:bodyPr anchorCtr="0" anchor="t" bIns="91425" lIns="91425" spcFirstLastPara="1" rIns="91425" wrap="square" tIns="91425">
            <a:noAutofit/>
          </a:bodyPr>
          <a:lstStyle>
            <a:lvl1pPr indent="-228600" lvl="0" marL="457200" algn="ctr">
              <a:lnSpc>
                <a:spcPct val="100000"/>
              </a:lnSpc>
              <a:spcBef>
                <a:spcPts val="360"/>
              </a:spcBef>
              <a:spcAft>
                <a:spcPts val="0"/>
              </a:spcAft>
              <a:buSzPts val="1800"/>
              <a:buNone/>
              <a:defRPr sz="1800"/>
            </a:lvl1pPr>
          </a:lstStyle>
          <a:p/>
        </p:txBody>
      </p:sp>
      <p:sp>
        <p:nvSpPr>
          <p:cNvPr id="62" name="Google Shape;62;p56"/>
          <p:cNvSpPr txBox="1"/>
          <p:nvPr>
            <p:ph idx="12" type="sldNum"/>
          </p:nvPr>
        </p:nvSpPr>
        <p:spPr>
          <a:xfrm>
            <a:off x="-92" y="4749844"/>
            <a:ext cx="9144000" cy="3936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1.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47"/>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1pPr>
            <a:lvl2pPr lvl="1"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2pPr>
            <a:lvl3pPr lvl="2"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3pPr>
            <a:lvl4pPr lvl="3"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4pPr>
            <a:lvl5pPr lvl="4"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5pPr>
            <a:lvl6pPr lvl="5"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6pPr>
            <a:lvl7pPr lvl="6"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7pPr>
            <a:lvl8pPr lvl="7"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8pPr>
            <a:lvl9pPr lvl="8"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9pPr>
          </a:lstStyle>
          <a:p/>
        </p:txBody>
      </p:sp>
      <p:sp>
        <p:nvSpPr>
          <p:cNvPr id="7" name="Google Shape;7;p47"/>
          <p:cNvSpPr txBox="1"/>
          <p:nvPr>
            <p:ph idx="1" type="body"/>
          </p:nvPr>
        </p:nvSpPr>
        <p:spPr>
          <a:xfrm>
            <a:off x="786150" y="1261700"/>
            <a:ext cx="7571700" cy="3573600"/>
          </a:xfrm>
          <a:prstGeom prst="rect">
            <a:avLst/>
          </a:prstGeom>
          <a:noFill/>
          <a:ln>
            <a:noFill/>
          </a:ln>
        </p:spPr>
        <p:txBody>
          <a:bodyPr anchorCtr="0" anchor="t" bIns="91425" lIns="91425" spcFirstLastPara="1" rIns="91425" wrap="square" tIns="91425">
            <a:noAutofit/>
          </a:bodyPr>
          <a:lstStyle>
            <a:lvl1pPr indent="-419100" lvl="0" marL="457200" marR="0" rtl="0" algn="l">
              <a:lnSpc>
                <a:spcPct val="100000"/>
              </a:lnSpc>
              <a:spcBef>
                <a:spcPts val="600"/>
              </a:spcBef>
              <a:spcAft>
                <a:spcPts val="0"/>
              </a:spcAft>
              <a:buClr>
                <a:schemeClr val="accent4"/>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marR="0" rtl="0" algn="l">
              <a:lnSpc>
                <a:spcPct val="100000"/>
              </a:lnSpc>
              <a:spcBef>
                <a:spcPts val="0"/>
              </a:spcBef>
              <a:spcAft>
                <a:spcPts val="0"/>
              </a:spcAft>
              <a:buClr>
                <a:schemeClr val="accent4"/>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marR="0" rtl="0" algn="l">
              <a:lnSpc>
                <a:spcPct val="100000"/>
              </a:lnSpc>
              <a:spcBef>
                <a:spcPts val="0"/>
              </a:spcBef>
              <a:spcAft>
                <a:spcPts val="0"/>
              </a:spcAft>
              <a:buClr>
                <a:schemeClr val="accent4"/>
              </a:buClr>
              <a:buSzPts val="2400"/>
              <a:buFont typeface="Arial"/>
              <a:buChar char="◉"/>
              <a:defRPr b="0" i="0" sz="2400" u="none" cap="none" strike="noStrike">
                <a:solidFill>
                  <a:schemeClr val="dk1"/>
                </a:solidFill>
                <a:latin typeface="Arial"/>
                <a:ea typeface="Arial"/>
                <a:cs typeface="Arial"/>
                <a:sym typeface="Arial"/>
              </a:defRPr>
            </a:lvl3pPr>
            <a:lvl4pPr indent="-342900" lvl="3" marL="1828800" marR="0" rtl="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47"/>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4.png"/><Relationship Id="rId4" Type="http://schemas.openxmlformats.org/officeDocument/2006/relationships/image" Target="../media/image3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4.png"/><Relationship Id="rId4" Type="http://schemas.openxmlformats.org/officeDocument/2006/relationships/image" Target="../media/image3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4.png"/><Relationship Id="rId4" Type="http://schemas.openxmlformats.org/officeDocument/2006/relationships/image" Target="../media/image3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4.png"/><Relationship Id="rId4" Type="http://schemas.openxmlformats.org/officeDocument/2006/relationships/image" Target="../media/image3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fedoraproject.org/en/workstation/download" TargetMode="External"/><Relationship Id="rId4" Type="http://schemas.openxmlformats.org/officeDocument/2006/relationships/image" Target="../media/image1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4.png"/><Relationship Id="rId4" Type="http://schemas.openxmlformats.org/officeDocument/2006/relationships/image" Target="../media/image3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3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3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
          <p:cNvSpPr txBox="1"/>
          <p:nvPr>
            <p:ph type="ctrTitle"/>
          </p:nvPr>
        </p:nvSpPr>
        <p:spPr>
          <a:xfrm>
            <a:off x="3581700" y="337200"/>
            <a:ext cx="5562300" cy="1398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5800"/>
              <a:buNone/>
            </a:pPr>
            <a:r>
              <a:rPr lang="en" sz="3100">
                <a:solidFill>
                  <a:srgbClr val="198754"/>
                </a:solidFill>
              </a:rPr>
              <a:t>Operating Systems</a:t>
            </a:r>
            <a:endParaRPr sz="3100">
              <a:solidFill>
                <a:srgbClr val="198754"/>
              </a:solidFill>
            </a:endParaRPr>
          </a:p>
          <a:p>
            <a:pPr indent="0" lvl="0" marL="0" rtl="0" algn="l">
              <a:lnSpc>
                <a:spcPct val="100000"/>
              </a:lnSpc>
              <a:spcBef>
                <a:spcPts val="0"/>
              </a:spcBef>
              <a:spcAft>
                <a:spcPts val="0"/>
              </a:spcAft>
              <a:buSzPts val="5800"/>
              <a:buNone/>
            </a:pPr>
            <a:r>
              <a:rPr lang="en" sz="3100">
                <a:solidFill>
                  <a:srgbClr val="198754"/>
                </a:solidFill>
              </a:rPr>
              <a:t>Lecture : 11</a:t>
            </a:r>
            <a:endParaRPr sz="3100">
              <a:solidFill>
                <a:srgbClr val="198754"/>
              </a:solidFill>
            </a:endParaRPr>
          </a:p>
        </p:txBody>
      </p:sp>
      <p:pic>
        <p:nvPicPr>
          <p:cNvPr id="71" name="Google Shape;71;p1"/>
          <p:cNvPicPr preferRelativeResize="0"/>
          <p:nvPr/>
        </p:nvPicPr>
        <p:blipFill rotWithShape="1">
          <a:blip r:embed="rId3">
            <a:alphaModFix/>
          </a:blip>
          <a:srcRect b="0" l="0" r="0" t="0"/>
          <a:stretch/>
        </p:blipFill>
        <p:spPr>
          <a:xfrm>
            <a:off x="290350" y="1805000"/>
            <a:ext cx="3234900" cy="32349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g2ec2af7b4d3_0_127"/>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300"/>
              <a:buFont typeface="Arial"/>
              <a:buNone/>
            </a:pPr>
            <a:fld id="{00000000-1234-1234-1234-123412341234}" type="slidenum">
              <a:rPr lang="en"/>
              <a:t>‹#›</a:t>
            </a:fld>
            <a:endParaRPr/>
          </a:p>
        </p:txBody>
      </p:sp>
      <p:sp>
        <p:nvSpPr>
          <p:cNvPr id="158" name="Google Shape;158;g2ec2af7b4d3_0_127"/>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g2ec2af7b4d3_0_127"/>
          <p:cNvSpPr/>
          <p:nvPr/>
        </p:nvSpPr>
        <p:spPr>
          <a:xfrm>
            <a:off x="1701800" y="399675"/>
            <a:ext cx="5178300" cy="11436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g2ec2af7b4d3_0_127"/>
          <p:cNvSpPr txBox="1"/>
          <p:nvPr>
            <p:ph idx="4294967295" type="ctrTitle"/>
          </p:nvPr>
        </p:nvSpPr>
        <p:spPr>
          <a:xfrm>
            <a:off x="1859050" y="356225"/>
            <a:ext cx="55698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Installing</a:t>
            </a:r>
            <a:r>
              <a:rPr b="1" lang="en" sz="2700">
                <a:solidFill>
                  <a:srgbClr val="198754"/>
                </a:solidFill>
              </a:rPr>
              <a:t> Fedora</a:t>
            </a:r>
            <a:endParaRPr b="1" i="0" sz="2700" u="none" cap="none" strike="noStrike">
              <a:solidFill>
                <a:srgbClr val="198754"/>
              </a:solidFill>
              <a:latin typeface="Roboto Slab"/>
              <a:ea typeface="Roboto Slab"/>
              <a:cs typeface="Roboto Slab"/>
              <a:sym typeface="Roboto Slab"/>
            </a:endParaRPr>
          </a:p>
        </p:txBody>
      </p:sp>
      <p:sp>
        <p:nvSpPr>
          <p:cNvPr id="161" name="Google Shape;161;g2ec2af7b4d3_0_127"/>
          <p:cNvSpPr txBox="1"/>
          <p:nvPr/>
        </p:nvSpPr>
        <p:spPr>
          <a:xfrm>
            <a:off x="998350" y="872525"/>
            <a:ext cx="29139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Merriweather"/>
                <a:ea typeface="Merriweather"/>
                <a:cs typeface="Merriweather"/>
                <a:sym typeface="Merriweather"/>
              </a:rPr>
              <a:t>Step </a:t>
            </a:r>
            <a:r>
              <a:rPr b="1" lang="en" sz="2000">
                <a:latin typeface="Merriweather"/>
                <a:ea typeface="Merriweather"/>
                <a:cs typeface="Merriweather"/>
                <a:sym typeface="Merriweather"/>
              </a:rPr>
              <a:t>7</a:t>
            </a:r>
            <a:r>
              <a:rPr b="1" i="0" lang="en" sz="2000" u="none" cap="none" strike="noStrike">
                <a:solidFill>
                  <a:srgbClr val="000000"/>
                </a:solidFill>
                <a:latin typeface="Merriweather"/>
                <a:ea typeface="Merriweather"/>
                <a:cs typeface="Merriweather"/>
                <a:sym typeface="Merriweather"/>
              </a:rPr>
              <a:t>:</a:t>
            </a:r>
            <a:endParaRPr b="1" i="0" sz="2000" u="none" cap="none" strike="noStrike">
              <a:solidFill>
                <a:srgbClr val="000000"/>
              </a:solidFill>
              <a:latin typeface="Merriweather"/>
              <a:ea typeface="Merriweather"/>
              <a:cs typeface="Merriweather"/>
              <a:sym typeface="Merriweather"/>
            </a:endParaRPr>
          </a:p>
        </p:txBody>
      </p:sp>
      <p:sp>
        <p:nvSpPr>
          <p:cNvPr id="162" name="Google Shape;162;g2ec2af7b4d3_0_127"/>
          <p:cNvSpPr txBox="1"/>
          <p:nvPr/>
        </p:nvSpPr>
        <p:spPr>
          <a:xfrm>
            <a:off x="930150" y="1365125"/>
            <a:ext cx="7031400" cy="7143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15000"/>
              </a:lnSpc>
              <a:spcBef>
                <a:spcPts val="0"/>
              </a:spcBef>
              <a:spcAft>
                <a:spcPts val="1000"/>
              </a:spcAft>
              <a:buClr>
                <a:srgbClr val="000000"/>
              </a:buClr>
              <a:buSzPts val="1600"/>
              <a:buFont typeface="Merriweather"/>
              <a:buChar char="●"/>
            </a:pPr>
            <a:r>
              <a:rPr lang="en" sz="1600">
                <a:latin typeface="Merriweather"/>
                <a:ea typeface="Merriweather"/>
                <a:cs typeface="Merriweather"/>
                <a:sym typeface="Merriweather"/>
              </a:rPr>
              <a:t>Select VDI in the next window (VirtualBox Disk Image) as the Hard disk file type and click on “Next.”</a:t>
            </a:r>
            <a:endParaRPr b="0" i="0" sz="1600" u="none" cap="none" strike="noStrike">
              <a:solidFill>
                <a:srgbClr val="000000"/>
              </a:solidFill>
              <a:latin typeface="Merriweather"/>
              <a:ea typeface="Merriweather"/>
              <a:cs typeface="Merriweather"/>
              <a:sym typeface="Merriweather"/>
            </a:endParaRPr>
          </a:p>
        </p:txBody>
      </p:sp>
      <p:pic>
        <p:nvPicPr>
          <p:cNvPr id="163" name="Google Shape;163;g2ec2af7b4d3_0_127"/>
          <p:cNvPicPr preferRelativeResize="0"/>
          <p:nvPr/>
        </p:nvPicPr>
        <p:blipFill>
          <a:blip r:embed="rId3">
            <a:alphaModFix/>
          </a:blip>
          <a:stretch>
            <a:fillRect/>
          </a:stretch>
        </p:blipFill>
        <p:spPr>
          <a:xfrm>
            <a:off x="2407950" y="2129375"/>
            <a:ext cx="4075792" cy="2759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2ec2af7b4d3_0_137"/>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300"/>
              <a:buFont typeface="Arial"/>
              <a:buNone/>
            </a:pPr>
            <a:fld id="{00000000-1234-1234-1234-123412341234}" type="slidenum">
              <a:rPr lang="en"/>
              <a:t>‹#›</a:t>
            </a:fld>
            <a:endParaRPr/>
          </a:p>
        </p:txBody>
      </p:sp>
      <p:sp>
        <p:nvSpPr>
          <p:cNvPr id="169" name="Google Shape;169;g2ec2af7b4d3_0_137"/>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g2ec2af7b4d3_0_137"/>
          <p:cNvSpPr/>
          <p:nvPr/>
        </p:nvSpPr>
        <p:spPr>
          <a:xfrm>
            <a:off x="1701800" y="399675"/>
            <a:ext cx="5178300" cy="11436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g2ec2af7b4d3_0_137"/>
          <p:cNvSpPr txBox="1"/>
          <p:nvPr>
            <p:ph idx="4294967295" type="ctrTitle"/>
          </p:nvPr>
        </p:nvSpPr>
        <p:spPr>
          <a:xfrm>
            <a:off x="1859050" y="356225"/>
            <a:ext cx="55698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Installing</a:t>
            </a:r>
            <a:r>
              <a:rPr b="1" lang="en" sz="2700">
                <a:solidFill>
                  <a:srgbClr val="198754"/>
                </a:solidFill>
              </a:rPr>
              <a:t> Fedora</a:t>
            </a:r>
            <a:endParaRPr b="1" i="0" sz="2700" u="none" cap="none" strike="noStrike">
              <a:solidFill>
                <a:srgbClr val="198754"/>
              </a:solidFill>
              <a:latin typeface="Roboto Slab"/>
              <a:ea typeface="Roboto Slab"/>
              <a:cs typeface="Roboto Slab"/>
              <a:sym typeface="Roboto Slab"/>
            </a:endParaRPr>
          </a:p>
        </p:txBody>
      </p:sp>
      <p:sp>
        <p:nvSpPr>
          <p:cNvPr id="172" name="Google Shape;172;g2ec2af7b4d3_0_137"/>
          <p:cNvSpPr txBox="1"/>
          <p:nvPr/>
        </p:nvSpPr>
        <p:spPr>
          <a:xfrm>
            <a:off x="998350" y="872525"/>
            <a:ext cx="29139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Merriweather"/>
                <a:ea typeface="Merriweather"/>
                <a:cs typeface="Merriweather"/>
                <a:sym typeface="Merriweather"/>
              </a:rPr>
              <a:t>Step </a:t>
            </a:r>
            <a:r>
              <a:rPr b="1" lang="en" sz="2000">
                <a:latin typeface="Merriweather"/>
                <a:ea typeface="Merriweather"/>
                <a:cs typeface="Merriweather"/>
                <a:sym typeface="Merriweather"/>
              </a:rPr>
              <a:t>8</a:t>
            </a:r>
            <a:r>
              <a:rPr b="1" i="0" lang="en" sz="2000" u="none" cap="none" strike="noStrike">
                <a:solidFill>
                  <a:srgbClr val="000000"/>
                </a:solidFill>
                <a:latin typeface="Merriweather"/>
                <a:ea typeface="Merriweather"/>
                <a:cs typeface="Merriweather"/>
                <a:sym typeface="Merriweather"/>
              </a:rPr>
              <a:t>:</a:t>
            </a:r>
            <a:endParaRPr b="1" i="0" sz="2000" u="none" cap="none" strike="noStrike">
              <a:solidFill>
                <a:srgbClr val="000000"/>
              </a:solidFill>
              <a:latin typeface="Merriweather"/>
              <a:ea typeface="Merriweather"/>
              <a:cs typeface="Merriweather"/>
              <a:sym typeface="Merriweather"/>
            </a:endParaRPr>
          </a:p>
        </p:txBody>
      </p:sp>
      <p:sp>
        <p:nvSpPr>
          <p:cNvPr id="173" name="Google Shape;173;g2ec2af7b4d3_0_137"/>
          <p:cNvSpPr txBox="1"/>
          <p:nvPr/>
        </p:nvSpPr>
        <p:spPr>
          <a:xfrm>
            <a:off x="930150" y="1365125"/>
            <a:ext cx="7031400" cy="4311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15000"/>
              </a:lnSpc>
              <a:spcBef>
                <a:spcPts val="0"/>
              </a:spcBef>
              <a:spcAft>
                <a:spcPts val="1000"/>
              </a:spcAft>
              <a:buClr>
                <a:srgbClr val="000000"/>
              </a:buClr>
              <a:buSzPts val="1600"/>
              <a:buFont typeface="Merriweather"/>
              <a:buChar char="●"/>
            </a:pPr>
            <a:r>
              <a:rPr lang="en" sz="1600">
                <a:latin typeface="Merriweather"/>
                <a:ea typeface="Merriweather"/>
                <a:cs typeface="Merriweather"/>
                <a:sym typeface="Merriweather"/>
              </a:rPr>
              <a:t>Select “Dynamically allocated” and click on “Next.”</a:t>
            </a:r>
            <a:endParaRPr b="0" i="0" sz="1600" u="none" cap="none" strike="noStrike">
              <a:solidFill>
                <a:srgbClr val="000000"/>
              </a:solidFill>
              <a:latin typeface="Merriweather"/>
              <a:ea typeface="Merriweather"/>
              <a:cs typeface="Merriweather"/>
              <a:sym typeface="Merriweather"/>
            </a:endParaRPr>
          </a:p>
        </p:txBody>
      </p:sp>
      <p:pic>
        <p:nvPicPr>
          <p:cNvPr id="174" name="Google Shape;174;g2ec2af7b4d3_0_137"/>
          <p:cNvPicPr preferRelativeResize="0"/>
          <p:nvPr/>
        </p:nvPicPr>
        <p:blipFill>
          <a:blip r:embed="rId3">
            <a:alphaModFix/>
          </a:blip>
          <a:stretch>
            <a:fillRect/>
          </a:stretch>
        </p:blipFill>
        <p:spPr>
          <a:xfrm>
            <a:off x="2129900" y="1858725"/>
            <a:ext cx="4494113" cy="3042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2ec2af7b4d3_0_147"/>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300"/>
              <a:buFont typeface="Arial"/>
              <a:buNone/>
            </a:pPr>
            <a:fld id="{00000000-1234-1234-1234-123412341234}" type="slidenum">
              <a:rPr lang="en"/>
              <a:t>‹#›</a:t>
            </a:fld>
            <a:endParaRPr/>
          </a:p>
        </p:txBody>
      </p:sp>
      <p:sp>
        <p:nvSpPr>
          <p:cNvPr id="180" name="Google Shape;180;g2ec2af7b4d3_0_147"/>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g2ec2af7b4d3_0_147"/>
          <p:cNvSpPr/>
          <p:nvPr/>
        </p:nvSpPr>
        <p:spPr>
          <a:xfrm>
            <a:off x="1701800" y="399675"/>
            <a:ext cx="5178300" cy="11436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g2ec2af7b4d3_0_147"/>
          <p:cNvSpPr txBox="1"/>
          <p:nvPr>
            <p:ph idx="4294967295" type="ctrTitle"/>
          </p:nvPr>
        </p:nvSpPr>
        <p:spPr>
          <a:xfrm>
            <a:off x="1859050" y="356225"/>
            <a:ext cx="55698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Installing</a:t>
            </a:r>
            <a:r>
              <a:rPr b="1" lang="en" sz="2700">
                <a:solidFill>
                  <a:srgbClr val="198754"/>
                </a:solidFill>
              </a:rPr>
              <a:t> Fedora</a:t>
            </a:r>
            <a:endParaRPr b="1" i="0" sz="2700" u="none" cap="none" strike="noStrike">
              <a:solidFill>
                <a:srgbClr val="198754"/>
              </a:solidFill>
              <a:latin typeface="Roboto Slab"/>
              <a:ea typeface="Roboto Slab"/>
              <a:cs typeface="Roboto Slab"/>
              <a:sym typeface="Roboto Slab"/>
            </a:endParaRPr>
          </a:p>
        </p:txBody>
      </p:sp>
      <p:sp>
        <p:nvSpPr>
          <p:cNvPr id="183" name="Google Shape;183;g2ec2af7b4d3_0_147"/>
          <p:cNvSpPr txBox="1"/>
          <p:nvPr/>
        </p:nvSpPr>
        <p:spPr>
          <a:xfrm>
            <a:off x="998350" y="872525"/>
            <a:ext cx="29139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Merriweather"/>
                <a:ea typeface="Merriweather"/>
                <a:cs typeface="Merriweather"/>
                <a:sym typeface="Merriweather"/>
              </a:rPr>
              <a:t>Step </a:t>
            </a:r>
            <a:r>
              <a:rPr b="1" lang="en" sz="2000">
                <a:latin typeface="Merriweather"/>
                <a:ea typeface="Merriweather"/>
                <a:cs typeface="Merriweather"/>
                <a:sym typeface="Merriweather"/>
              </a:rPr>
              <a:t>9</a:t>
            </a:r>
            <a:r>
              <a:rPr b="1" i="0" lang="en" sz="2000" u="none" cap="none" strike="noStrike">
                <a:solidFill>
                  <a:srgbClr val="000000"/>
                </a:solidFill>
                <a:latin typeface="Merriweather"/>
                <a:ea typeface="Merriweather"/>
                <a:cs typeface="Merriweather"/>
                <a:sym typeface="Merriweather"/>
              </a:rPr>
              <a:t>:</a:t>
            </a:r>
            <a:endParaRPr b="1" i="0" sz="2000" u="none" cap="none" strike="noStrike">
              <a:solidFill>
                <a:srgbClr val="000000"/>
              </a:solidFill>
              <a:latin typeface="Merriweather"/>
              <a:ea typeface="Merriweather"/>
              <a:cs typeface="Merriweather"/>
              <a:sym typeface="Merriweather"/>
            </a:endParaRPr>
          </a:p>
        </p:txBody>
      </p:sp>
      <p:sp>
        <p:nvSpPr>
          <p:cNvPr id="184" name="Google Shape;184;g2ec2af7b4d3_0_147"/>
          <p:cNvSpPr txBox="1"/>
          <p:nvPr/>
        </p:nvSpPr>
        <p:spPr>
          <a:xfrm>
            <a:off x="930150" y="1365125"/>
            <a:ext cx="7031400" cy="9975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15000"/>
              </a:lnSpc>
              <a:spcBef>
                <a:spcPts val="0"/>
              </a:spcBef>
              <a:spcAft>
                <a:spcPts val="1000"/>
              </a:spcAft>
              <a:buClr>
                <a:srgbClr val="000000"/>
              </a:buClr>
              <a:buSzPts val="1600"/>
              <a:buFont typeface="Merriweather"/>
              <a:buChar char="●"/>
            </a:pPr>
            <a:r>
              <a:rPr lang="en" sz="1600">
                <a:latin typeface="Merriweather"/>
                <a:ea typeface="Merriweather"/>
                <a:cs typeface="Merriweather"/>
                <a:sym typeface="Merriweather"/>
              </a:rPr>
              <a:t>Configure the amount of hard disk space you intend the virtual machine to operate on and click on “create” as highlighted here:</a:t>
            </a:r>
            <a:endParaRPr b="0" i="0" sz="1600" u="none" cap="none" strike="noStrike">
              <a:solidFill>
                <a:srgbClr val="000000"/>
              </a:solidFill>
              <a:latin typeface="Merriweather"/>
              <a:ea typeface="Merriweather"/>
              <a:cs typeface="Merriweather"/>
              <a:sym typeface="Merriweather"/>
            </a:endParaRPr>
          </a:p>
        </p:txBody>
      </p:sp>
      <p:pic>
        <p:nvPicPr>
          <p:cNvPr id="185" name="Google Shape;185;g2ec2af7b4d3_0_147"/>
          <p:cNvPicPr preferRelativeResize="0"/>
          <p:nvPr/>
        </p:nvPicPr>
        <p:blipFill>
          <a:blip r:embed="rId3">
            <a:alphaModFix/>
          </a:blip>
          <a:stretch>
            <a:fillRect/>
          </a:stretch>
        </p:blipFill>
        <p:spPr>
          <a:xfrm>
            <a:off x="2681087" y="2215125"/>
            <a:ext cx="3925725" cy="2657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2ec2af7b4d3_0_157"/>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300"/>
              <a:buFont typeface="Arial"/>
              <a:buNone/>
            </a:pPr>
            <a:fld id="{00000000-1234-1234-1234-123412341234}" type="slidenum">
              <a:rPr lang="en"/>
              <a:t>‹#›</a:t>
            </a:fld>
            <a:endParaRPr/>
          </a:p>
        </p:txBody>
      </p:sp>
      <p:sp>
        <p:nvSpPr>
          <p:cNvPr id="191" name="Google Shape;191;g2ec2af7b4d3_0_157"/>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g2ec2af7b4d3_0_157"/>
          <p:cNvSpPr/>
          <p:nvPr/>
        </p:nvSpPr>
        <p:spPr>
          <a:xfrm>
            <a:off x="1701800" y="399675"/>
            <a:ext cx="5178300" cy="11436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g2ec2af7b4d3_0_157"/>
          <p:cNvSpPr txBox="1"/>
          <p:nvPr>
            <p:ph idx="4294967295" type="ctrTitle"/>
          </p:nvPr>
        </p:nvSpPr>
        <p:spPr>
          <a:xfrm>
            <a:off x="1859050" y="356225"/>
            <a:ext cx="55698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Installing</a:t>
            </a:r>
            <a:r>
              <a:rPr b="1" lang="en" sz="2700">
                <a:solidFill>
                  <a:srgbClr val="198754"/>
                </a:solidFill>
              </a:rPr>
              <a:t> Fedora</a:t>
            </a:r>
            <a:endParaRPr b="1" i="0" sz="2700" u="none" cap="none" strike="noStrike">
              <a:solidFill>
                <a:srgbClr val="198754"/>
              </a:solidFill>
              <a:latin typeface="Roboto Slab"/>
              <a:ea typeface="Roboto Slab"/>
              <a:cs typeface="Roboto Slab"/>
              <a:sym typeface="Roboto Slab"/>
            </a:endParaRPr>
          </a:p>
        </p:txBody>
      </p:sp>
      <p:sp>
        <p:nvSpPr>
          <p:cNvPr id="194" name="Google Shape;194;g2ec2af7b4d3_0_157"/>
          <p:cNvSpPr txBox="1"/>
          <p:nvPr/>
        </p:nvSpPr>
        <p:spPr>
          <a:xfrm>
            <a:off x="998350" y="872525"/>
            <a:ext cx="29139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Merriweather"/>
                <a:ea typeface="Merriweather"/>
                <a:cs typeface="Merriweather"/>
                <a:sym typeface="Merriweather"/>
              </a:rPr>
              <a:t>Step </a:t>
            </a:r>
            <a:r>
              <a:rPr b="1" lang="en" sz="2000">
                <a:latin typeface="Merriweather"/>
                <a:ea typeface="Merriweather"/>
                <a:cs typeface="Merriweather"/>
                <a:sym typeface="Merriweather"/>
              </a:rPr>
              <a:t>10</a:t>
            </a:r>
            <a:r>
              <a:rPr b="1" i="0" lang="en" sz="2000" u="none" cap="none" strike="noStrike">
                <a:solidFill>
                  <a:srgbClr val="000000"/>
                </a:solidFill>
                <a:latin typeface="Merriweather"/>
                <a:ea typeface="Merriweather"/>
                <a:cs typeface="Merriweather"/>
                <a:sym typeface="Merriweather"/>
              </a:rPr>
              <a:t>:</a:t>
            </a:r>
            <a:endParaRPr b="1" i="0" sz="2000" u="none" cap="none" strike="noStrike">
              <a:solidFill>
                <a:srgbClr val="000000"/>
              </a:solidFill>
              <a:latin typeface="Merriweather"/>
              <a:ea typeface="Merriweather"/>
              <a:cs typeface="Merriweather"/>
              <a:sym typeface="Merriweather"/>
            </a:endParaRPr>
          </a:p>
        </p:txBody>
      </p:sp>
      <p:sp>
        <p:nvSpPr>
          <p:cNvPr id="195" name="Google Shape;195;g2ec2af7b4d3_0_157"/>
          <p:cNvSpPr txBox="1"/>
          <p:nvPr/>
        </p:nvSpPr>
        <p:spPr>
          <a:xfrm>
            <a:off x="930150" y="1365125"/>
            <a:ext cx="7031400" cy="4311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15000"/>
              </a:lnSpc>
              <a:spcBef>
                <a:spcPts val="0"/>
              </a:spcBef>
              <a:spcAft>
                <a:spcPts val="1000"/>
              </a:spcAft>
              <a:buClr>
                <a:srgbClr val="000000"/>
              </a:buClr>
              <a:buSzPts val="1600"/>
              <a:buFont typeface="Merriweather"/>
              <a:buChar char="●"/>
            </a:pPr>
            <a:r>
              <a:rPr lang="en" sz="1600">
                <a:latin typeface="Merriweather"/>
                <a:ea typeface="Merriweather"/>
                <a:cs typeface="Merriweather"/>
                <a:sym typeface="Merriweather"/>
              </a:rPr>
              <a:t>Your new virtual machine should be created:</a:t>
            </a:r>
            <a:endParaRPr b="0" i="0" sz="1600" u="none" cap="none" strike="noStrike">
              <a:solidFill>
                <a:srgbClr val="000000"/>
              </a:solidFill>
              <a:latin typeface="Merriweather"/>
              <a:ea typeface="Merriweather"/>
              <a:cs typeface="Merriweather"/>
              <a:sym typeface="Merriweather"/>
            </a:endParaRPr>
          </a:p>
        </p:txBody>
      </p:sp>
      <p:pic>
        <p:nvPicPr>
          <p:cNvPr id="196" name="Google Shape;196;g2ec2af7b4d3_0_157"/>
          <p:cNvPicPr preferRelativeResize="0"/>
          <p:nvPr/>
        </p:nvPicPr>
        <p:blipFill>
          <a:blip r:embed="rId3">
            <a:alphaModFix/>
          </a:blip>
          <a:stretch>
            <a:fillRect/>
          </a:stretch>
        </p:blipFill>
        <p:spPr>
          <a:xfrm>
            <a:off x="1859050" y="1796225"/>
            <a:ext cx="5412860" cy="3042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2ec2af7b4d3_0_167"/>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300"/>
              <a:buFont typeface="Arial"/>
              <a:buNone/>
            </a:pPr>
            <a:fld id="{00000000-1234-1234-1234-123412341234}" type="slidenum">
              <a:rPr lang="en"/>
              <a:t>‹#›</a:t>
            </a:fld>
            <a:endParaRPr/>
          </a:p>
        </p:txBody>
      </p:sp>
      <p:sp>
        <p:nvSpPr>
          <p:cNvPr id="202" name="Google Shape;202;g2ec2af7b4d3_0_167"/>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g2ec2af7b4d3_0_167"/>
          <p:cNvSpPr/>
          <p:nvPr/>
        </p:nvSpPr>
        <p:spPr>
          <a:xfrm>
            <a:off x="1701800" y="399675"/>
            <a:ext cx="5178300" cy="11436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g2ec2af7b4d3_0_167"/>
          <p:cNvSpPr txBox="1"/>
          <p:nvPr>
            <p:ph idx="4294967295" type="ctrTitle"/>
          </p:nvPr>
        </p:nvSpPr>
        <p:spPr>
          <a:xfrm>
            <a:off x="1859050" y="356225"/>
            <a:ext cx="55698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Installing</a:t>
            </a:r>
            <a:r>
              <a:rPr b="1" lang="en" sz="2700">
                <a:solidFill>
                  <a:srgbClr val="198754"/>
                </a:solidFill>
              </a:rPr>
              <a:t> Fedora</a:t>
            </a:r>
            <a:endParaRPr b="1" i="0" sz="2700" u="none" cap="none" strike="noStrike">
              <a:solidFill>
                <a:srgbClr val="198754"/>
              </a:solidFill>
              <a:latin typeface="Roboto Slab"/>
              <a:ea typeface="Roboto Slab"/>
              <a:cs typeface="Roboto Slab"/>
              <a:sym typeface="Roboto Slab"/>
            </a:endParaRPr>
          </a:p>
        </p:txBody>
      </p:sp>
      <p:sp>
        <p:nvSpPr>
          <p:cNvPr id="205" name="Google Shape;205;g2ec2af7b4d3_0_167"/>
          <p:cNvSpPr txBox="1"/>
          <p:nvPr/>
        </p:nvSpPr>
        <p:spPr>
          <a:xfrm>
            <a:off x="998350" y="872525"/>
            <a:ext cx="29139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Merriweather"/>
                <a:ea typeface="Merriweather"/>
                <a:cs typeface="Merriweather"/>
                <a:sym typeface="Merriweather"/>
              </a:rPr>
              <a:t>Step </a:t>
            </a:r>
            <a:r>
              <a:rPr b="1" lang="en" sz="2000">
                <a:latin typeface="Merriweather"/>
                <a:ea typeface="Merriweather"/>
                <a:cs typeface="Merriweather"/>
                <a:sym typeface="Merriweather"/>
              </a:rPr>
              <a:t>11</a:t>
            </a:r>
            <a:r>
              <a:rPr b="1" i="0" lang="en" sz="2000" u="none" cap="none" strike="noStrike">
                <a:solidFill>
                  <a:srgbClr val="000000"/>
                </a:solidFill>
                <a:latin typeface="Merriweather"/>
                <a:ea typeface="Merriweather"/>
                <a:cs typeface="Merriweather"/>
                <a:sym typeface="Merriweather"/>
              </a:rPr>
              <a:t>:</a:t>
            </a:r>
            <a:endParaRPr b="1" i="0" sz="2000" u="none" cap="none" strike="noStrike">
              <a:solidFill>
                <a:srgbClr val="000000"/>
              </a:solidFill>
              <a:latin typeface="Merriweather"/>
              <a:ea typeface="Merriweather"/>
              <a:cs typeface="Merriweather"/>
              <a:sym typeface="Merriweather"/>
            </a:endParaRPr>
          </a:p>
        </p:txBody>
      </p:sp>
      <p:sp>
        <p:nvSpPr>
          <p:cNvPr id="206" name="Google Shape;206;g2ec2af7b4d3_0_167"/>
          <p:cNvSpPr txBox="1"/>
          <p:nvPr/>
        </p:nvSpPr>
        <p:spPr>
          <a:xfrm>
            <a:off x="930150" y="1365125"/>
            <a:ext cx="7031400" cy="7143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15000"/>
              </a:lnSpc>
              <a:spcBef>
                <a:spcPts val="0"/>
              </a:spcBef>
              <a:spcAft>
                <a:spcPts val="1000"/>
              </a:spcAft>
              <a:buClr>
                <a:srgbClr val="000000"/>
              </a:buClr>
              <a:buSzPts val="1600"/>
              <a:buFont typeface="Merriweather"/>
              <a:buChar char="●"/>
            </a:pPr>
            <a:r>
              <a:rPr lang="en" sz="1600">
                <a:latin typeface="Merriweather"/>
                <a:ea typeface="Merriweather"/>
                <a:cs typeface="Merriweather"/>
                <a:sym typeface="Merriweather"/>
              </a:rPr>
              <a:t>To configure the virtual machine, select it and click on “Settings,” as highlighted in the snapshot below:</a:t>
            </a:r>
            <a:endParaRPr b="0" i="0" sz="1600" u="none" cap="none" strike="noStrike">
              <a:solidFill>
                <a:srgbClr val="000000"/>
              </a:solidFill>
              <a:latin typeface="Merriweather"/>
              <a:ea typeface="Merriweather"/>
              <a:cs typeface="Merriweather"/>
              <a:sym typeface="Merriweather"/>
            </a:endParaRPr>
          </a:p>
        </p:txBody>
      </p:sp>
      <p:pic>
        <p:nvPicPr>
          <p:cNvPr id="207" name="Google Shape;207;g2ec2af7b4d3_0_167"/>
          <p:cNvPicPr preferRelativeResize="0"/>
          <p:nvPr/>
        </p:nvPicPr>
        <p:blipFill>
          <a:blip r:embed="rId3">
            <a:alphaModFix/>
          </a:blip>
          <a:stretch>
            <a:fillRect/>
          </a:stretch>
        </p:blipFill>
        <p:spPr>
          <a:xfrm>
            <a:off x="2117488" y="2171900"/>
            <a:ext cx="4909019" cy="2759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g2ec2af7b4d3_0_177"/>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300"/>
              <a:buFont typeface="Arial"/>
              <a:buNone/>
            </a:pPr>
            <a:fld id="{00000000-1234-1234-1234-123412341234}" type="slidenum">
              <a:rPr lang="en"/>
              <a:t>‹#›</a:t>
            </a:fld>
            <a:endParaRPr/>
          </a:p>
        </p:txBody>
      </p:sp>
      <p:sp>
        <p:nvSpPr>
          <p:cNvPr id="213" name="Google Shape;213;g2ec2af7b4d3_0_177"/>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g2ec2af7b4d3_0_177"/>
          <p:cNvSpPr/>
          <p:nvPr/>
        </p:nvSpPr>
        <p:spPr>
          <a:xfrm>
            <a:off x="1701800" y="399675"/>
            <a:ext cx="5178300" cy="11436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g2ec2af7b4d3_0_177"/>
          <p:cNvSpPr txBox="1"/>
          <p:nvPr>
            <p:ph idx="4294967295" type="ctrTitle"/>
          </p:nvPr>
        </p:nvSpPr>
        <p:spPr>
          <a:xfrm>
            <a:off x="1859050" y="356225"/>
            <a:ext cx="55698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Installing</a:t>
            </a:r>
            <a:r>
              <a:rPr b="1" lang="en" sz="2700">
                <a:solidFill>
                  <a:srgbClr val="198754"/>
                </a:solidFill>
              </a:rPr>
              <a:t> Fedora</a:t>
            </a:r>
            <a:endParaRPr b="1" i="0" sz="2700" u="none" cap="none" strike="noStrike">
              <a:solidFill>
                <a:srgbClr val="198754"/>
              </a:solidFill>
              <a:latin typeface="Roboto Slab"/>
              <a:ea typeface="Roboto Slab"/>
              <a:cs typeface="Roboto Slab"/>
              <a:sym typeface="Roboto Slab"/>
            </a:endParaRPr>
          </a:p>
        </p:txBody>
      </p:sp>
      <p:sp>
        <p:nvSpPr>
          <p:cNvPr id="216" name="Google Shape;216;g2ec2af7b4d3_0_177"/>
          <p:cNvSpPr txBox="1"/>
          <p:nvPr/>
        </p:nvSpPr>
        <p:spPr>
          <a:xfrm>
            <a:off x="998350" y="872525"/>
            <a:ext cx="29139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Merriweather"/>
                <a:ea typeface="Merriweather"/>
                <a:cs typeface="Merriweather"/>
                <a:sym typeface="Merriweather"/>
              </a:rPr>
              <a:t>Step </a:t>
            </a:r>
            <a:r>
              <a:rPr b="1" lang="en" sz="2000">
                <a:latin typeface="Merriweather"/>
                <a:ea typeface="Merriweather"/>
                <a:cs typeface="Merriweather"/>
                <a:sym typeface="Merriweather"/>
              </a:rPr>
              <a:t>12</a:t>
            </a:r>
            <a:r>
              <a:rPr b="1" i="0" lang="en" sz="2000" u="none" cap="none" strike="noStrike">
                <a:solidFill>
                  <a:srgbClr val="000000"/>
                </a:solidFill>
                <a:latin typeface="Merriweather"/>
                <a:ea typeface="Merriweather"/>
                <a:cs typeface="Merriweather"/>
                <a:sym typeface="Merriweather"/>
              </a:rPr>
              <a:t>:</a:t>
            </a:r>
            <a:endParaRPr b="1" i="0" sz="2000" u="none" cap="none" strike="noStrike">
              <a:solidFill>
                <a:srgbClr val="000000"/>
              </a:solidFill>
              <a:latin typeface="Merriweather"/>
              <a:ea typeface="Merriweather"/>
              <a:cs typeface="Merriweather"/>
              <a:sym typeface="Merriweather"/>
            </a:endParaRPr>
          </a:p>
        </p:txBody>
      </p:sp>
      <p:sp>
        <p:nvSpPr>
          <p:cNvPr id="217" name="Google Shape;217;g2ec2af7b4d3_0_177"/>
          <p:cNvSpPr txBox="1"/>
          <p:nvPr/>
        </p:nvSpPr>
        <p:spPr>
          <a:xfrm>
            <a:off x="930150" y="1365125"/>
            <a:ext cx="7031400" cy="7143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15000"/>
              </a:lnSpc>
              <a:spcBef>
                <a:spcPts val="0"/>
              </a:spcBef>
              <a:spcAft>
                <a:spcPts val="1000"/>
              </a:spcAft>
              <a:buClr>
                <a:srgbClr val="000000"/>
              </a:buClr>
              <a:buSzPts val="1600"/>
              <a:buFont typeface="Merriweather"/>
              <a:buChar char="●"/>
            </a:pPr>
            <a:r>
              <a:rPr lang="en" sz="1600">
                <a:latin typeface="Merriweather"/>
                <a:ea typeface="Merriweather"/>
                <a:cs typeface="Merriweather"/>
                <a:sym typeface="Merriweather"/>
              </a:rPr>
              <a:t>The default virtual machine settings will be displayed as seen in this screenshot:</a:t>
            </a:r>
            <a:endParaRPr b="0" i="0" sz="1600" u="none" cap="none" strike="noStrike">
              <a:solidFill>
                <a:srgbClr val="000000"/>
              </a:solidFill>
              <a:latin typeface="Merriweather"/>
              <a:ea typeface="Merriweather"/>
              <a:cs typeface="Merriweather"/>
              <a:sym typeface="Merriweather"/>
            </a:endParaRPr>
          </a:p>
        </p:txBody>
      </p:sp>
      <p:pic>
        <p:nvPicPr>
          <p:cNvPr id="218" name="Google Shape;218;g2ec2af7b4d3_0_177"/>
          <p:cNvPicPr preferRelativeResize="0"/>
          <p:nvPr/>
        </p:nvPicPr>
        <p:blipFill>
          <a:blip r:embed="rId3">
            <a:alphaModFix/>
          </a:blip>
          <a:stretch>
            <a:fillRect/>
          </a:stretch>
        </p:blipFill>
        <p:spPr>
          <a:xfrm>
            <a:off x="2897450" y="2079425"/>
            <a:ext cx="3815200" cy="2759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g2ec2af7b4d3_0_187"/>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300"/>
              <a:buFont typeface="Arial"/>
              <a:buNone/>
            </a:pPr>
            <a:fld id="{00000000-1234-1234-1234-123412341234}" type="slidenum">
              <a:rPr lang="en"/>
              <a:t>‹#›</a:t>
            </a:fld>
            <a:endParaRPr/>
          </a:p>
        </p:txBody>
      </p:sp>
      <p:sp>
        <p:nvSpPr>
          <p:cNvPr id="224" name="Google Shape;224;g2ec2af7b4d3_0_187"/>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g2ec2af7b4d3_0_187"/>
          <p:cNvSpPr/>
          <p:nvPr/>
        </p:nvSpPr>
        <p:spPr>
          <a:xfrm>
            <a:off x="1701800" y="399675"/>
            <a:ext cx="5178300" cy="11436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g2ec2af7b4d3_0_187"/>
          <p:cNvSpPr txBox="1"/>
          <p:nvPr>
            <p:ph idx="4294967295" type="ctrTitle"/>
          </p:nvPr>
        </p:nvSpPr>
        <p:spPr>
          <a:xfrm>
            <a:off x="1859050" y="356225"/>
            <a:ext cx="55698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Installing</a:t>
            </a:r>
            <a:r>
              <a:rPr b="1" lang="en" sz="2700">
                <a:solidFill>
                  <a:srgbClr val="198754"/>
                </a:solidFill>
              </a:rPr>
              <a:t> Fedora</a:t>
            </a:r>
            <a:endParaRPr b="1" i="0" sz="2700" u="none" cap="none" strike="noStrike">
              <a:solidFill>
                <a:srgbClr val="198754"/>
              </a:solidFill>
              <a:latin typeface="Roboto Slab"/>
              <a:ea typeface="Roboto Slab"/>
              <a:cs typeface="Roboto Slab"/>
              <a:sym typeface="Roboto Slab"/>
            </a:endParaRPr>
          </a:p>
        </p:txBody>
      </p:sp>
      <p:sp>
        <p:nvSpPr>
          <p:cNvPr id="227" name="Google Shape;227;g2ec2af7b4d3_0_187"/>
          <p:cNvSpPr txBox="1"/>
          <p:nvPr/>
        </p:nvSpPr>
        <p:spPr>
          <a:xfrm>
            <a:off x="998350" y="872525"/>
            <a:ext cx="29139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Merriweather"/>
                <a:ea typeface="Merriweather"/>
                <a:cs typeface="Merriweather"/>
                <a:sym typeface="Merriweather"/>
              </a:rPr>
              <a:t>Step </a:t>
            </a:r>
            <a:r>
              <a:rPr b="1" lang="en" sz="2000">
                <a:latin typeface="Merriweather"/>
                <a:ea typeface="Merriweather"/>
                <a:cs typeface="Merriweather"/>
                <a:sym typeface="Merriweather"/>
              </a:rPr>
              <a:t>13</a:t>
            </a:r>
            <a:r>
              <a:rPr b="1" i="0" lang="en" sz="2000" u="none" cap="none" strike="noStrike">
                <a:solidFill>
                  <a:srgbClr val="000000"/>
                </a:solidFill>
                <a:latin typeface="Merriweather"/>
                <a:ea typeface="Merriweather"/>
                <a:cs typeface="Merriweather"/>
                <a:sym typeface="Merriweather"/>
              </a:rPr>
              <a:t>:</a:t>
            </a:r>
            <a:endParaRPr b="1" i="0" sz="2000" u="none" cap="none" strike="noStrike">
              <a:solidFill>
                <a:srgbClr val="000000"/>
              </a:solidFill>
              <a:latin typeface="Merriweather"/>
              <a:ea typeface="Merriweather"/>
              <a:cs typeface="Merriweather"/>
              <a:sym typeface="Merriweather"/>
            </a:endParaRPr>
          </a:p>
        </p:txBody>
      </p:sp>
      <p:sp>
        <p:nvSpPr>
          <p:cNvPr id="228" name="Google Shape;228;g2ec2af7b4d3_0_187"/>
          <p:cNvSpPr txBox="1"/>
          <p:nvPr/>
        </p:nvSpPr>
        <p:spPr>
          <a:xfrm>
            <a:off x="930150" y="1365125"/>
            <a:ext cx="7031400" cy="12807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15000"/>
              </a:lnSpc>
              <a:spcBef>
                <a:spcPts val="0"/>
              </a:spcBef>
              <a:spcAft>
                <a:spcPts val="1000"/>
              </a:spcAft>
              <a:buClr>
                <a:srgbClr val="000000"/>
              </a:buClr>
              <a:buSzPts val="1600"/>
              <a:buFont typeface="Merriweather"/>
              <a:buChar char="●"/>
            </a:pPr>
            <a:r>
              <a:rPr lang="en" sz="1600">
                <a:latin typeface="Merriweather"/>
                <a:ea typeface="Merriweather"/>
                <a:cs typeface="Merriweather"/>
                <a:sym typeface="Merriweather"/>
              </a:rPr>
              <a:t>Next, navigate to the Storage tab (1), click on Empty from the Controller:IDE section (2), and from the CD () dropdown menu (3), click the “Choose a disk file…(4)”  as marked in numbers in this screenshot:</a:t>
            </a:r>
            <a:endParaRPr b="0" i="0" sz="1600" u="none" cap="none" strike="noStrike">
              <a:solidFill>
                <a:srgbClr val="000000"/>
              </a:solidFill>
              <a:latin typeface="Merriweather"/>
              <a:ea typeface="Merriweather"/>
              <a:cs typeface="Merriweather"/>
              <a:sym typeface="Merriweather"/>
            </a:endParaRPr>
          </a:p>
        </p:txBody>
      </p:sp>
      <p:pic>
        <p:nvPicPr>
          <p:cNvPr id="229" name="Google Shape;229;g2ec2af7b4d3_0_187"/>
          <p:cNvPicPr preferRelativeResize="0"/>
          <p:nvPr/>
        </p:nvPicPr>
        <p:blipFill>
          <a:blip r:embed="rId3">
            <a:alphaModFix/>
          </a:blip>
          <a:stretch>
            <a:fillRect/>
          </a:stretch>
        </p:blipFill>
        <p:spPr>
          <a:xfrm>
            <a:off x="2835675" y="2588975"/>
            <a:ext cx="4318050" cy="23470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g2ec2af7b4d3_0_197"/>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300"/>
              <a:buFont typeface="Arial"/>
              <a:buNone/>
            </a:pPr>
            <a:fld id="{00000000-1234-1234-1234-123412341234}" type="slidenum">
              <a:rPr lang="en"/>
              <a:t>‹#›</a:t>
            </a:fld>
            <a:endParaRPr/>
          </a:p>
        </p:txBody>
      </p:sp>
      <p:sp>
        <p:nvSpPr>
          <p:cNvPr id="235" name="Google Shape;235;g2ec2af7b4d3_0_197"/>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g2ec2af7b4d3_0_197"/>
          <p:cNvSpPr/>
          <p:nvPr/>
        </p:nvSpPr>
        <p:spPr>
          <a:xfrm>
            <a:off x="1701800" y="399675"/>
            <a:ext cx="5178300" cy="11436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g2ec2af7b4d3_0_197"/>
          <p:cNvSpPr txBox="1"/>
          <p:nvPr>
            <p:ph idx="4294967295" type="ctrTitle"/>
          </p:nvPr>
        </p:nvSpPr>
        <p:spPr>
          <a:xfrm>
            <a:off x="1859050" y="356225"/>
            <a:ext cx="55698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Installing</a:t>
            </a:r>
            <a:r>
              <a:rPr b="1" lang="en" sz="2700">
                <a:solidFill>
                  <a:srgbClr val="198754"/>
                </a:solidFill>
              </a:rPr>
              <a:t> Fedora</a:t>
            </a:r>
            <a:endParaRPr b="1" i="0" sz="2700" u="none" cap="none" strike="noStrike">
              <a:solidFill>
                <a:srgbClr val="198754"/>
              </a:solidFill>
              <a:latin typeface="Roboto Slab"/>
              <a:ea typeface="Roboto Slab"/>
              <a:cs typeface="Roboto Slab"/>
              <a:sym typeface="Roboto Slab"/>
            </a:endParaRPr>
          </a:p>
        </p:txBody>
      </p:sp>
      <p:sp>
        <p:nvSpPr>
          <p:cNvPr id="238" name="Google Shape;238;g2ec2af7b4d3_0_197"/>
          <p:cNvSpPr txBox="1"/>
          <p:nvPr/>
        </p:nvSpPr>
        <p:spPr>
          <a:xfrm>
            <a:off x="998350" y="872525"/>
            <a:ext cx="29139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Merriweather"/>
                <a:ea typeface="Merriweather"/>
                <a:cs typeface="Merriweather"/>
                <a:sym typeface="Merriweather"/>
              </a:rPr>
              <a:t>Step </a:t>
            </a:r>
            <a:r>
              <a:rPr b="1" lang="en" sz="2000">
                <a:latin typeface="Merriweather"/>
                <a:ea typeface="Merriweather"/>
                <a:cs typeface="Merriweather"/>
                <a:sym typeface="Merriweather"/>
              </a:rPr>
              <a:t>14</a:t>
            </a:r>
            <a:r>
              <a:rPr b="1" i="0" lang="en" sz="2000" u="none" cap="none" strike="noStrike">
                <a:solidFill>
                  <a:srgbClr val="000000"/>
                </a:solidFill>
                <a:latin typeface="Merriweather"/>
                <a:ea typeface="Merriweather"/>
                <a:cs typeface="Merriweather"/>
                <a:sym typeface="Merriweather"/>
              </a:rPr>
              <a:t>:</a:t>
            </a:r>
            <a:endParaRPr b="1" i="0" sz="2000" u="none" cap="none" strike="noStrike">
              <a:solidFill>
                <a:srgbClr val="000000"/>
              </a:solidFill>
              <a:latin typeface="Merriweather"/>
              <a:ea typeface="Merriweather"/>
              <a:cs typeface="Merriweather"/>
              <a:sym typeface="Merriweather"/>
            </a:endParaRPr>
          </a:p>
        </p:txBody>
      </p:sp>
      <p:sp>
        <p:nvSpPr>
          <p:cNvPr id="239" name="Google Shape;239;g2ec2af7b4d3_0_197"/>
          <p:cNvSpPr txBox="1"/>
          <p:nvPr/>
        </p:nvSpPr>
        <p:spPr>
          <a:xfrm>
            <a:off x="930150" y="1365125"/>
            <a:ext cx="7031400" cy="18471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15000"/>
              </a:lnSpc>
              <a:spcBef>
                <a:spcPts val="0"/>
              </a:spcBef>
              <a:spcAft>
                <a:spcPts val="1000"/>
              </a:spcAft>
              <a:buClr>
                <a:srgbClr val="000000"/>
              </a:buClr>
              <a:buSzPts val="1600"/>
              <a:buFont typeface="Merriweather"/>
              <a:buChar char="●"/>
            </a:pPr>
            <a:r>
              <a:rPr lang="en" sz="1600">
                <a:latin typeface="Merriweather"/>
                <a:ea typeface="Merriweather"/>
                <a:cs typeface="Merriweather"/>
                <a:sym typeface="Merriweather"/>
              </a:rPr>
              <a:t>A file selector should be opened. Navigate to where your ISO file is. If you did not alter the default storage location of downloaded files, you should then locate your ISO file in the “Downloads” directory. If you did go to the location you redirected your downloaded files to and then click on “Open,” as shown in the snapshot below:</a:t>
            </a:r>
            <a:endParaRPr b="0" i="0" sz="1600" u="none" cap="none" strike="noStrike">
              <a:solidFill>
                <a:srgbClr val="000000"/>
              </a:solidFill>
              <a:latin typeface="Merriweather"/>
              <a:ea typeface="Merriweather"/>
              <a:cs typeface="Merriweather"/>
              <a:sym typeface="Merriweather"/>
            </a:endParaRPr>
          </a:p>
        </p:txBody>
      </p:sp>
      <p:pic>
        <p:nvPicPr>
          <p:cNvPr id="240" name="Google Shape;240;g2ec2af7b4d3_0_197"/>
          <p:cNvPicPr preferRelativeResize="0"/>
          <p:nvPr/>
        </p:nvPicPr>
        <p:blipFill>
          <a:blip r:embed="rId3">
            <a:alphaModFix/>
          </a:blip>
          <a:stretch>
            <a:fillRect/>
          </a:stretch>
        </p:blipFill>
        <p:spPr>
          <a:xfrm>
            <a:off x="242925" y="3212225"/>
            <a:ext cx="8578200" cy="16861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g2ec2af7b4d3_0_207"/>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300"/>
              <a:buFont typeface="Arial"/>
              <a:buNone/>
            </a:pPr>
            <a:fld id="{00000000-1234-1234-1234-123412341234}" type="slidenum">
              <a:rPr lang="en"/>
              <a:t>‹#›</a:t>
            </a:fld>
            <a:endParaRPr/>
          </a:p>
        </p:txBody>
      </p:sp>
      <p:sp>
        <p:nvSpPr>
          <p:cNvPr id="246" name="Google Shape;246;g2ec2af7b4d3_0_207"/>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g2ec2af7b4d3_0_207"/>
          <p:cNvSpPr/>
          <p:nvPr/>
        </p:nvSpPr>
        <p:spPr>
          <a:xfrm>
            <a:off x="1701800" y="399675"/>
            <a:ext cx="5178300" cy="11436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g2ec2af7b4d3_0_207"/>
          <p:cNvSpPr txBox="1"/>
          <p:nvPr>
            <p:ph idx="4294967295" type="ctrTitle"/>
          </p:nvPr>
        </p:nvSpPr>
        <p:spPr>
          <a:xfrm>
            <a:off x="1859050" y="356225"/>
            <a:ext cx="55698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Installing</a:t>
            </a:r>
            <a:r>
              <a:rPr b="1" lang="en" sz="2700">
                <a:solidFill>
                  <a:srgbClr val="198754"/>
                </a:solidFill>
              </a:rPr>
              <a:t> Fedora</a:t>
            </a:r>
            <a:endParaRPr b="1" i="0" sz="2700" u="none" cap="none" strike="noStrike">
              <a:solidFill>
                <a:srgbClr val="198754"/>
              </a:solidFill>
              <a:latin typeface="Roboto Slab"/>
              <a:ea typeface="Roboto Slab"/>
              <a:cs typeface="Roboto Slab"/>
              <a:sym typeface="Roboto Slab"/>
            </a:endParaRPr>
          </a:p>
        </p:txBody>
      </p:sp>
      <p:sp>
        <p:nvSpPr>
          <p:cNvPr id="249" name="Google Shape;249;g2ec2af7b4d3_0_207"/>
          <p:cNvSpPr txBox="1"/>
          <p:nvPr/>
        </p:nvSpPr>
        <p:spPr>
          <a:xfrm>
            <a:off x="998350" y="872525"/>
            <a:ext cx="29139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Merriweather"/>
                <a:ea typeface="Merriweather"/>
                <a:cs typeface="Merriweather"/>
                <a:sym typeface="Merriweather"/>
              </a:rPr>
              <a:t>Step </a:t>
            </a:r>
            <a:r>
              <a:rPr b="1" lang="en" sz="2000">
                <a:latin typeface="Merriweather"/>
                <a:ea typeface="Merriweather"/>
                <a:cs typeface="Merriweather"/>
                <a:sym typeface="Merriweather"/>
              </a:rPr>
              <a:t>15</a:t>
            </a:r>
            <a:r>
              <a:rPr b="1" i="0" lang="en" sz="2000" u="none" cap="none" strike="noStrike">
                <a:solidFill>
                  <a:srgbClr val="000000"/>
                </a:solidFill>
                <a:latin typeface="Merriweather"/>
                <a:ea typeface="Merriweather"/>
                <a:cs typeface="Merriweather"/>
                <a:sym typeface="Merriweather"/>
              </a:rPr>
              <a:t>:</a:t>
            </a:r>
            <a:endParaRPr b="1" i="0" sz="2000" u="none" cap="none" strike="noStrike">
              <a:solidFill>
                <a:srgbClr val="000000"/>
              </a:solidFill>
              <a:latin typeface="Merriweather"/>
              <a:ea typeface="Merriweather"/>
              <a:cs typeface="Merriweather"/>
              <a:sym typeface="Merriweather"/>
            </a:endParaRPr>
          </a:p>
        </p:txBody>
      </p:sp>
      <p:sp>
        <p:nvSpPr>
          <p:cNvPr id="250" name="Google Shape;250;g2ec2af7b4d3_0_207"/>
          <p:cNvSpPr txBox="1"/>
          <p:nvPr/>
        </p:nvSpPr>
        <p:spPr>
          <a:xfrm>
            <a:off x="930150" y="1365125"/>
            <a:ext cx="7031400" cy="7143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15000"/>
              </a:lnSpc>
              <a:spcBef>
                <a:spcPts val="0"/>
              </a:spcBef>
              <a:spcAft>
                <a:spcPts val="1000"/>
              </a:spcAft>
              <a:buClr>
                <a:srgbClr val="000000"/>
              </a:buClr>
              <a:buSzPts val="1600"/>
              <a:buFont typeface="Merriweather"/>
              <a:buChar char="●"/>
            </a:pPr>
            <a:r>
              <a:rPr lang="en" sz="1600">
                <a:latin typeface="Merriweather"/>
                <a:ea typeface="Merriweather"/>
                <a:cs typeface="Merriweather"/>
                <a:sym typeface="Merriweather"/>
              </a:rPr>
              <a:t>The Fedora Workstation 37 ISO image should be loaded in the previously empty location of the storage settings:</a:t>
            </a:r>
            <a:endParaRPr b="0" i="0" sz="1600" u="none" cap="none" strike="noStrike">
              <a:solidFill>
                <a:srgbClr val="000000"/>
              </a:solidFill>
              <a:latin typeface="Merriweather"/>
              <a:ea typeface="Merriweather"/>
              <a:cs typeface="Merriweather"/>
              <a:sym typeface="Merriweather"/>
            </a:endParaRPr>
          </a:p>
        </p:txBody>
      </p:sp>
      <p:pic>
        <p:nvPicPr>
          <p:cNvPr id="251" name="Google Shape;251;g2ec2af7b4d3_0_207"/>
          <p:cNvPicPr preferRelativeResize="0"/>
          <p:nvPr/>
        </p:nvPicPr>
        <p:blipFill>
          <a:blip r:embed="rId3">
            <a:alphaModFix/>
          </a:blip>
          <a:stretch>
            <a:fillRect/>
          </a:stretch>
        </p:blipFill>
        <p:spPr>
          <a:xfrm>
            <a:off x="2625875" y="2181900"/>
            <a:ext cx="3653900" cy="27592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2ec2af7b4d3_0_217"/>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300"/>
              <a:buFont typeface="Arial"/>
              <a:buNone/>
            </a:pPr>
            <a:fld id="{00000000-1234-1234-1234-123412341234}" type="slidenum">
              <a:rPr lang="en"/>
              <a:t>‹#›</a:t>
            </a:fld>
            <a:endParaRPr/>
          </a:p>
        </p:txBody>
      </p:sp>
      <p:sp>
        <p:nvSpPr>
          <p:cNvPr id="257" name="Google Shape;257;g2ec2af7b4d3_0_217"/>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g2ec2af7b4d3_0_217"/>
          <p:cNvSpPr/>
          <p:nvPr/>
        </p:nvSpPr>
        <p:spPr>
          <a:xfrm>
            <a:off x="1701800" y="399675"/>
            <a:ext cx="5178300" cy="11436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g2ec2af7b4d3_0_217"/>
          <p:cNvSpPr txBox="1"/>
          <p:nvPr>
            <p:ph idx="4294967295" type="ctrTitle"/>
          </p:nvPr>
        </p:nvSpPr>
        <p:spPr>
          <a:xfrm>
            <a:off x="1859050" y="356225"/>
            <a:ext cx="55698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Installing</a:t>
            </a:r>
            <a:r>
              <a:rPr b="1" lang="en" sz="2700">
                <a:solidFill>
                  <a:srgbClr val="198754"/>
                </a:solidFill>
              </a:rPr>
              <a:t> Fedora</a:t>
            </a:r>
            <a:endParaRPr b="1" i="0" sz="2700" u="none" cap="none" strike="noStrike">
              <a:solidFill>
                <a:srgbClr val="198754"/>
              </a:solidFill>
              <a:latin typeface="Roboto Slab"/>
              <a:ea typeface="Roboto Slab"/>
              <a:cs typeface="Roboto Slab"/>
              <a:sym typeface="Roboto Slab"/>
            </a:endParaRPr>
          </a:p>
        </p:txBody>
      </p:sp>
      <p:sp>
        <p:nvSpPr>
          <p:cNvPr id="260" name="Google Shape;260;g2ec2af7b4d3_0_217"/>
          <p:cNvSpPr txBox="1"/>
          <p:nvPr/>
        </p:nvSpPr>
        <p:spPr>
          <a:xfrm>
            <a:off x="998350" y="872525"/>
            <a:ext cx="29139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Merriweather"/>
                <a:ea typeface="Merriweather"/>
                <a:cs typeface="Merriweather"/>
                <a:sym typeface="Merriweather"/>
              </a:rPr>
              <a:t>Step </a:t>
            </a:r>
            <a:r>
              <a:rPr b="1" lang="en" sz="2000">
                <a:latin typeface="Merriweather"/>
                <a:ea typeface="Merriweather"/>
                <a:cs typeface="Merriweather"/>
                <a:sym typeface="Merriweather"/>
              </a:rPr>
              <a:t>16</a:t>
            </a:r>
            <a:r>
              <a:rPr b="1" i="0" lang="en" sz="2000" u="none" cap="none" strike="noStrike">
                <a:solidFill>
                  <a:srgbClr val="000000"/>
                </a:solidFill>
                <a:latin typeface="Merriweather"/>
                <a:ea typeface="Merriweather"/>
                <a:cs typeface="Merriweather"/>
                <a:sym typeface="Merriweather"/>
              </a:rPr>
              <a:t>:</a:t>
            </a:r>
            <a:endParaRPr b="1" i="0" sz="2000" u="none" cap="none" strike="noStrike">
              <a:solidFill>
                <a:srgbClr val="000000"/>
              </a:solidFill>
              <a:latin typeface="Merriweather"/>
              <a:ea typeface="Merriweather"/>
              <a:cs typeface="Merriweather"/>
              <a:sym typeface="Merriweather"/>
            </a:endParaRPr>
          </a:p>
        </p:txBody>
      </p:sp>
      <p:sp>
        <p:nvSpPr>
          <p:cNvPr id="261" name="Google Shape;261;g2ec2af7b4d3_0_217"/>
          <p:cNvSpPr txBox="1"/>
          <p:nvPr/>
        </p:nvSpPr>
        <p:spPr>
          <a:xfrm>
            <a:off x="930150" y="1365125"/>
            <a:ext cx="7031400" cy="12807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15000"/>
              </a:lnSpc>
              <a:spcBef>
                <a:spcPts val="0"/>
              </a:spcBef>
              <a:spcAft>
                <a:spcPts val="1000"/>
              </a:spcAft>
              <a:buClr>
                <a:srgbClr val="000000"/>
              </a:buClr>
              <a:buSzPts val="1600"/>
              <a:buFont typeface="Merriweather"/>
              <a:buChar char="●"/>
            </a:pPr>
            <a:r>
              <a:rPr lang="en" sz="1600">
                <a:latin typeface="Merriweather"/>
                <a:ea typeface="Merriweather"/>
                <a:cs typeface="Merriweather"/>
                <a:sym typeface="Merriweather"/>
              </a:rPr>
              <a:t>Now, maneuver to the “System &gt; Processor” and select the number of CPU cores you intend your virtual machine to use. For running Fedora workstation 37, we recommend at least 2 CPU cores:</a:t>
            </a:r>
            <a:endParaRPr b="0" i="0" sz="1600" u="none" cap="none" strike="noStrike">
              <a:solidFill>
                <a:srgbClr val="000000"/>
              </a:solidFill>
              <a:latin typeface="Merriweather"/>
              <a:ea typeface="Merriweather"/>
              <a:cs typeface="Merriweather"/>
              <a:sym typeface="Merriweather"/>
            </a:endParaRPr>
          </a:p>
        </p:txBody>
      </p:sp>
      <p:pic>
        <p:nvPicPr>
          <p:cNvPr id="262" name="Google Shape;262;g2ec2af7b4d3_0_217"/>
          <p:cNvPicPr preferRelativeResize="0"/>
          <p:nvPr/>
        </p:nvPicPr>
        <p:blipFill>
          <a:blip r:embed="rId3">
            <a:alphaModFix/>
          </a:blip>
          <a:stretch>
            <a:fillRect/>
          </a:stretch>
        </p:blipFill>
        <p:spPr>
          <a:xfrm>
            <a:off x="3272325" y="2387200"/>
            <a:ext cx="3173974" cy="2518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pic>
        <p:nvPicPr>
          <p:cNvPr id="76" name="Google Shape;76;g2ec2af7b4d3_0_0"/>
          <p:cNvPicPr preferRelativeResize="0"/>
          <p:nvPr/>
        </p:nvPicPr>
        <p:blipFill rotWithShape="1">
          <a:blip r:embed="rId3">
            <a:alphaModFix/>
          </a:blip>
          <a:srcRect b="8971" l="24460" r="11305" t="8716"/>
          <a:stretch/>
        </p:blipFill>
        <p:spPr>
          <a:xfrm flipH="1">
            <a:off x="5236150" y="1425725"/>
            <a:ext cx="3350425" cy="3468275"/>
          </a:xfrm>
          <a:prstGeom prst="rect">
            <a:avLst/>
          </a:prstGeom>
          <a:noFill/>
          <a:ln>
            <a:noFill/>
          </a:ln>
        </p:spPr>
      </p:pic>
      <p:sp>
        <p:nvSpPr>
          <p:cNvPr id="77" name="Google Shape;77;g2ec2af7b4d3_0_0"/>
          <p:cNvSpPr txBox="1"/>
          <p:nvPr>
            <p:ph idx="4294967295" type="ctrTitle"/>
          </p:nvPr>
        </p:nvSpPr>
        <p:spPr>
          <a:xfrm>
            <a:off x="855750" y="1956400"/>
            <a:ext cx="4130100" cy="1774800"/>
          </a:xfrm>
          <a:prstGeom prst="rect">
            <a:avLst/>
          </a:prstGeom>
          <a:noFill/>
          <a:ln>
            <a:noFill/>
          </a:ln>
        </p:spPr>
        <p:txBody>
          <a:bodyPr anchorCtr="0" anchor="b" bIns="91425" lIns="91425" spcFirstLastPara="1" rIns="91425" wrap="square" tIns="91425">
            <a:noAutofit/>
          </a:bodyPr>
          <a:lstStyle/>
          <a:p>
            <a:pPr indent="0" lvl="0" marL="0" marR="0" rtl="0" algn="just">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Explain the process and steps to install and configure </a:t>
            </a:r>
            <a:r>
              <a:rPr b="1" lang="en" sz="2700">
                <a:solidFill>
                  <a:srgbClr val="198754"/>
                </a:solidFill>
              </a:rPr>
              <a:t>Fedora Linux on VirtualBox</a:t>
            </a:r>
            <a:endParaRPr b="1" sz="2700">
              <a:solidFill>
                <a:srgbClr val="198754"/>
              </a:solidFill>
            </a:endParaRPr>
          </a:p>
          <a:p>
            <a:pPr indent="0" lvl="0" marL="0" marR="0" rtl="0" algn="just">
              <a:lnSpc>
                <a:spcPct val="100000"/>
              </a:lnSpc>
              <a:spcBef>
                <a:spcPts val="0"/>
              </a:spcBef>
              <a:spcAft>
                <a:spcPts val="0"/>
              </a:spcAft>
              <a:buClr>
                <a:schemeClr val="accent1"/>
              </a:buClr>
              <a:buSzPts val="2000"/>
              <a:buFont typeface="Roboto Slab"/>
              <a:buNone/>
            </a:pPr>
            <a:r>
              <a:t/>
            </a:r>
            <a:endParaRPr b="1" sz="2700">
              <a:solidFill>
                <a:srgbClr val="198754"/>
              </a:solidFill>
            </a:endParaRPr>
          </a:p>
          <a:p>
            <a:pPr indent="0" lvl="0" marL="0" marR="0" rtl="0" algn="just">
              <a:lnSpc>
                <a:spcPct val="100000"/>
              </a:lnSpc>
              <a:spcBef>
                <a:spcPts val="0"/>
              </a:spcBef>
              <a:spcAft>
                <a:spcPts val="0"/>
              </a:spcAft>
              <a:buClr>
                <a:schemeClr val="accent1"/>
              </a:buClr>
              <a:buSzPts val="2000"/>
              <a:buFont typeface="Roboto Slab"/>
              <a:buNone/>
            </a:pPr>
            <a:r>
              <a:rPr b="1" lang="en" sz="2700">
                <a:solidFill>
                  <a:srgbClr val="198754"/>
                </a:solidFill>
              </a:rPr>
              <a:t>Directory Structure in</a:t>
            </a:r>
            <a:endParaRPr b="1" sz="2700">
              <a:solidFill>
                <a:srgbClr val="198754"/>
              </a:solidFill>
            </a:endParaRPr>
          </a:p>
          <a:p>
            <a:pPr indent="0" lvl="0" marL="0" marR="0" rtl="0" algn="just">
              <a:lnSpc>
                <a:spcPct val="100000"/>
              </a:lnSpc>
              <a:spcBef>
                <a:spcPts val="0"/>
              </a:spcBef>
              <a:spcAft>
                <a:spcPts val="0"/>
              </a:spcAft>
              <a:buClr>
                <a:schemeClr val="accent1"/>
              </a:buClr>
              <a:buSzPts val="2000"/>
              <a:buFont typeface="Roboto Slab"/>
              <a:buNone/>
            </a:pPr>
            <a:r>
              <a:rPr b="1" lang="en" sz="2700">
                <a:solidFill>
                  <a:srgbClr val="198754"/>
                </a:solidFill>
              </a:rPr>
              <a:t>Different OS</a:t>
            </a:r>
            <a:endParaRPr b="1" sz="2700">
              <a:solidFill>
                <a:srgbClr val="198754"/>
              </a:solidFill>
            </a:endParaRPr>
          </a:p>
        </p:txBody>
      </p:sp>
      <p:sp>
        <p:nvSpPr>
          <p:cNvPr id="78" name="Google Shape;78;g2ec2af7b4d3_0_0"/>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g2ec2af7b4d3_0_227"/>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300"/>
              <a:buFont typeface="Arial"/>
              <a:buNone/>
            </a:pPr>
            <a:fld id="{00000000-1234-1234-1234-123412341234}" type="slidenum">
              <a:rPr lang="en"/>
              <a:t>‹#›</a:t>
            </a:fld>
            <a:endParaRPr/>
          </a:p>
        </p:txBody>
      </p:sp>
      <p:sp>
        <p:nvSpPr>
          <p:cNvPr id="268" name="Google Shape;268;g2ec2af7b4d3_0_227"/>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g2ec2af7b4d3_0_227"/>
          <p:cNvSpPr/>
          <p:nvPr/>
        </p:nvSpPr>
        <p:spPr>
          <a:xfrm>
            <a:off x="1701800" y="399675"/>
            <a:ext cx="5178300" cy="11436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g2ec2af7b4d3_0_227"/>
          <p:cNvSpPr txBox="1"/>
          <p:nvPr>
            <p:ph idx="4294967295" type="ctrTitle"/>
          </p:nvPr>
        </p:nvSpPr>
        <p:spPr>
          <a:xfrm>
            <a:off x="1859050" y="356225"/>
            <a:ext cx="55698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Installing</a:t>
            </a:r>
            <a:r>
              <a:rPr b="1" lang="en" sz="2700">
                <a:solidFill>
                  <a:srgbClr val="198754"/>
                </a:solidFill>
              </a:rPr>
              <a:t> Fedora</a:t>
            </a:r>
            <a:endParaRPr b="1" i="0" sz="2700" u="none" cap="none" strike="noStrike">
              <a:solidFill>
                <a:srgbClr val="198754"/>
              </a:solidFill>
              <a:latin typeface="Roboto Slab"/>
              <a:ea typeface="Roboto Slab"/>
              <a:cs typeface="Roboto Slab"/>
              <a:sym typeface="Roboto Slab"/>
            </a:endParaRPr>
          </a:p>
        </p:txBody>
      </p:sp>
      <p:sp>
        <p:nvSpPr>
          <p:cNvPr id="271" name="Google Shape;271;g2ec2af7b4d3_0_227"/>
          <p:cNvSpPr txBox="1"/>
          <p:nvPr/>
        </p:nvSpPr>
        <p:spPr>
          <a:xfrm>
            <a:off x="998350" y="872525"/>
            <a:ext cx="29139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Merriweather"/>
                <a:ea typeface="Merriweather"/>
                <a:cs typeface="Merriweather"/>
                <a:sym typeface="Merriweather"/>
              </a:rPr>
              <a:t>Step </a:t>
            </a:r>
            <a:r>
              <a:rPr b="1" lang="en" sz="2000">
                <a:latin typeface="Merriweather"/>
                <a:ea typeface="Merriweather"/>
                <a:cs typeface="Merriweather"/>
                <a:sym typeface="Merriweather"/>
              </a:rPr>
              <a:t>17</a:t>
            </a:r>
            <a:r>
              <a:rPr b="1" i="0" lang="en" sz="2000" u="none" cap="none" strike="noStrike">
                <a:solidFill>
                  <a:srgbClr val="000000"/>
                </a:solidFill>
                <a:latin typeface="Merriweather"/>
                <a:ea typeface="Merriweather"/>
                <a:cs typeface="Merriweather"/>
                <a:sym typeface="Merriweather"/>
              </a:rPr>
              <a:t>:</a:t>
            </a:r>
            <a:endParaRPr b="1" i="0" sz="2000" u="none" cap="none" strike="noStrike">
              <a:solidFill>
                <a:srgbClr val="000000"/>
              </a:solidFill>
              <a:latin typeface="Merriweather"/>
              <a:ea typeface="Merriweather"/>
              <a:cs typeface="Merriweather"/>
              <a:sym typeface="Merriweather"/>
            </a:endParaRPr>
          </a:p>
        </p:txBody>
      </p:sp>
      <p:sp>
        <p:nvSpPr>
          <p:cNvPr id="272" name="Google Shape;272;g2ec2af7b4d3_0_227"/>
          <p:cNvSpPr txBox="1"/>
          <p:nvPr/>
        </p:nvSpPr>
        <p:spPr>
          <a:xfrm>
            <a:off x="930150" y="1365125"/>
            <a:ext cx="7031400" cy="8424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15000"/>
              </a:lnSpc>
              <a:spcBef>
                <a:spcPts val="0"/>
              </a:spcBef>
              <a:spcAft>
                <a:spcPts val="0"/>
              </a:spcAft>
              <a:buClr>
                <a:srgbClr val="000000"/>
              </a:buClr>
              <a:buSzPts val="1600"/>
              <a:buFont typeface="Merriweather"/>
              <a:buChar char="●"/>
            </a:pPr>
            <a:r>
              <a:rPr lang="en" sz="1600">
                <a:latin typeface="Merriweather"/>
                <a:ea typeface="Merriweather"/>
                <a:cs typeface="Merriweather"/>
                <a:sym typeface="Merriweather"/>
              </a:rPr>
              <a:t>Then go the “Display &gt;  Screen”.</a:t>
            </a:r>
            <a:endParaRPr sz="1600">
              <a:latin typeface="Merriweather"/>
              <a:ea typeface="Merriweather"/>
              <a:cs typeface="Merriweather"/>
              <a:sym typeface="Merriweather"/>
            </a:endParaRPr>
          </a:p>
          <a:p>
            <a:pPr indent="-330200" lvl="0" marL="457200" marR="0" rtl="0" algn="just">
              <a:lnSpc>
                <a:spcPct val="115000"/>
              </a:lnSpc>
              <a:spcBef>
                <a:spcPts val="1000"/>
              </a:spcBef>
              <a:spcAft>
                <a:spcPts val="1000"/>
              </a:spcAft>
              <a:buSzPts val="1600"/>
              <a:buFont typeface="Merriweather"/>
              <a:buChar char="●"/>
            </a:pPr>
            <a:r>
              <a:rPr lang="en" sz="1600">
                <a:latin typeface="Merriweather"/>
                <a:ea typeface="Merriweather"/>
                <a:cs typeface="Merriweather"/>
                <a:sym typeface="Merriweather"/>
              </a:rPr>
              <a:t>Increase the Video Memory of the virtual machine to 128 MB:</a:t>
            </a:r>
            <a:endParaRPr sz="1600">
              <a:latin typeface="Merriweather"/>
              <a:ea typeface="Merriweather"/>
              <a:cs typeface="Merriweather"/>
              <a:sym typeface="Merriweather"/>
            </a:endParaRPr>
          </a:p>
        </p:txBody>
      </p:sp>
      <p:pic>
        <p:nvPicPr>
          <p:cNvPr id="273" name="Google Shape;273;g2ec2af7b4d3_0_227"/>
          <p:cNvPicPr preferRelativeResize="0"/>
          <p:nvPr/>
        </p:nvPicPr>
        <p:blipFill>
          <a:blip r:embed="rId3">
            <a:alphaModFix/>
          </a:blip>
          <a:stretch>
            <a:fillRect/>
          </a:stretch>
        </p:blipFill>
        <p:spPr>
          <a:xfrm>
            <a:off x="2792950" y="2207525"/>
            <a:ext cx="3414600" cy="270978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g2ec2af7b4d3_0_237"/>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300"/>
              <a:buFont typeface="Arial"/>
              <a:buNone/>
            </a:pPr>
            <a:fld id="{00000000-1234-1234-1234-123412341234}" type="slidenum">
              <a:rPr lang="en"/>
              <a:t>‹#›</a:t>
            </a:fld>
            <a:endParaRPr/>
          </a:p>
        </p:txBody>
      </p:sp>
      <p:sp>
        <p:nvSpPr>
          <p:cNvPr id="279" name="Google Shape;279;g2ec2af7b4d3_0_237"/>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g2ec2af7b4d3_0_237"/>
          <p:cNvSpPr/>
          <p:nvPr/>
        </p:nvSpPr>
        <p:spPr>
          <a:xfrm>
            <a:off x="1701800" y="399675"/>
            <a:ext cx="5178300" cy="11436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g2ec2af7b4d3_0_237"/>
          <p:cNvSpPr txBox="1"/>
          <p:nvPr>
            <p:ph idx="4294967295" type="ctrTitle"/>
          </p:nvPr>
        </p:nvSpPr>
        <p:spPr>
          <a:xfrm>
            <a:off x="1859050" y="356225"/>
            <a:ext cx="55698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Installing</a:t>
            </a:r>
            <a:r>
              <a:rPr b="1" lang="en" sz="2700">
                <a:solidFill>
                  <a:srgbClr val="198754"/>
                </a:solidFill>
              </a:rPr>
              <a:t> Fedora</a:t>
            </a:r>
            <a:endParaRPr b="1" i="0" sz="2700" u="none" cap="none" strike="noStrike">
              <a:solidFill>
                <a:srgbClr val="198754"/>
              </a:solidFill>
              <a:latin typeface="Roboto Slab"/>
              <a:ea typeface="Roboto Slab"/>
              <a:cs typeface="Roboto Slab"/>
              <a:sym typeface="Roboto Slab"/>
            </a:endParaRPr>
          </a:p>
        </p:txBody>
      </p:sp>
      <p:sp>
        <p:nvSpPr>
          <p:cNvPr id="282" name="Google Shape;282;g2ec2af7b4d3_0_237"/>
          <p:cNvSpPr txBox="1"/>
          <p:nvPr/>
        </p:nvSpPr>
        <p:spPr>
          <a:xfrm>
            <a:off x="998350" y="872525"/>
            <a:ext cx="29139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Merriweather"/>
                <a:ea typeface="Merriweather"/>
                <a:cs typeface="Merriweather"/>
                <a:sym typeface="Merriweather"/>
              </a:rPr>
              <a:t>Step </a:t>
            </a:r>
            <a:r>
              <a:rPr b="1" lang="en" sz="2000">
                <a:latin typeface="Merriweather"/>
                <a:ea typeface="Merriweather"/>
                <a:cs typeface="Merriweather"/>
                <a:sym typeface="Merriweather"/>
              </a:rPr>
              <a:t>18</a:t>
            </a:r>
            <a:r>
              <a:rPr b="1" i="0" lang="en" sz="2000" u="none" cap="none" strike="noStrike">
                <a:solidFill>
                  <a:srgbClr val="000000"/>
                </a:solidFill>
                <a:latin typeface="Merriweather"/>
                <a:ea typeface="Merriweather"/>
                <a:cs typeface="Merriweather"/>
                <a:sym typeface="Merriweather"/>
              </a:rPr>
              <a:t>:</a:t>
            </a:r>
            <a:endParaRPr b="1" i="0" sz="2000" u="none" cap="none" strike="noStrike">
              <a:solidFill>
                <a:srgbClr val="000000"/>
              </a:solidFill>
              <a:latin typeface="Merriweather"/>
              <a:ea typeface="Merriweather"/>
              <a:cs typeface="Merriweather"/>
              <a:sym typeface="Merriweather"/>
            </a:endParaRPr>
          </a:p>
        </p:txBody>
      </p:sp>
      <p:sp>
        <p:nvSpPr>
          <p:cNvPr id="283" name="Google Shape;283;g2ec2af7b4d3_0_237"/>
          <p:cNvSpPr txBox="1"/>
          <p:nvPr/>
        </p:nvSpPr>
        <p:spPr>
          <a:xfrm>
            <a:off x="930150" y="1365125"/>
            <a:ext cx="7031400" cy="12540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15000"/>
              </a:lnSpc>
              <a:spcBef>
                <a:spcPts val="0"/>
              </a:spcBef>
              <a:spcAft>
                <a:spcPts val="0"/>
              </a:spcAft>
              <a:buClr>
                <a:srgbClr val="000000"/>
              </a:buClr>
              <a:buSzPts val="1600"/>
              <a:buFont typeface="Merriweather"/>
              <a:buChar char="●"/>
            </a:pPr>
            <a:r>
              <a:rPr lang="en" sz="1600">
                <a:latin typeface="Merriweather"/>
                <a:ea typeface="Merriweather"/>
                <a:cs typeface="Merriweather"/>
                <a:sym typeface="Merriweather"/>
              </a:rPr>
              <a:t>Select VMSVGA from the Graphics controller dropdown menu.</a:t>
            </a:r>
            <a:endParaRPr sz="1600">
              <a:latin typeface="Merriweather"/>
              <a:ea typeface="Merriweather"/>
              <a:cs typeface="Merriweather"/>
              <a:sym typeface="Merriweather"/>
            </a:endParaRPr>
          </a:p>
          <a:p>
            <a:pPr indent="-330200" lvl="0" marL="457200" marR="0" rtl="0" algn="just">
              <a:lnSpc>
                <a:spcPct val="115000"/>
              </a:lnSpc>
              <a:spcBef>
                <a:spcPts val="1000"/>
              </a:spcBef>
              <a:spcAft>
                <a:spcPts val="0"/>
              </a:spcAft>
              <a:buSzPts val="1600"/>
              <a:buFont typeface="Merriweather"/>
              <a:buChar char="●"/>
            </a:pPr>
            <a:r>
              <a:rPr lang="en" sz="1600">
                <a:latin typeface="Merriweather"/>
                <a:ea typeface="Merriweather"/>
                <a:cs typeface="Merriweather"/>
                <a:sym typeface="Merriweather"/>
              </a:rPr>
              <a:t>Next, check the “Enable 3D Acceleration checkbox.”</a:t>
            </a:r>
            <a:endParaRPr sz="1600">
              <a:latin typeface="Merriweather"/>
              <a:ea typeface="Merriweather"/>
              <a:cs typeface="Merriweather"/>
              <a:sym typeface="Merriweather"/>
            </a:endParaRPr>
          </a:p>
          <a:p>
            <a:pPr indent="-330200" lvl="0" marL="457200" marR="0" rtl="0" algn="just">
              <a:lnSpc>
                <a:spcPct val="115000"/>
              </a:lnSpc>
              <a:spcBef>
                <a:spcPts val="1000"/>
              </a:spcBef>
              <a:spcAft>
                <a:spcPts val="1000"/>
              </a:spcAft>
              <a:buSzPts val="1600"/>
              <a:buFont typeface="Merriweather"/>
              <a:buChar char="●"/>
            </a:pPr>
            <a:r>
              <a:rPr lang="en" sz="1600">
                <a:latin typeface="Merriweather"/>
                <a:ea typeface="Merriweather"/>
                <a:cs typeface="Merriweather"/>
                <a:sym typeface="Merriweather"/>
              </a:rPr>
              <a:t>After you are done, click on “OK.”</a:t>
            </a:r>
            <a:endParaRPr sz="1600">
              <a:latin typeface="Merriweather"/>
              <a:ea typeface="Merriweather"/>
              <a:cs typeface="Merriweather"/>
              <a:sym typeface="Merriweather"/>
            </a:endParaRPr>
          </a:p>
        </p:txBody>
      </p:sp>
      <p:pic>
        <p:nvPicPr>
          <p:cNvPr id="284" name="Google Shape;284;g2ec2af7b4d3_0_237"/>
          <p:cNvPicPr preferRelativeResize="0"/>
          <p:nvPr/>
        </p:nvPicPr>
        <p:blipFill>
          <a:blip r:embed="rId3">
            <a:alphaModFix/>
          </a:blip>
          <a:stretch>
            <a:fillRect/>
          </a:stretch>
        </p:blipFill>
        <p:spPr>
          <a:xfrm>
            <a:off x="3245500" y="2558400"/>
            <a:ext cx="3027674" cy="24027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g2ec2af7b4d3_0_247"/>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300"/>
              <a:buFont typeface="Arial"/>
              <a:buNone/>
            </a:pPr>
            <a:fld id="{00000000-1234-1234-1234-123412341234}" type="slidenum">
              <a:rPr lang="en"/>
              <a:t>‹#›</a:t>
            </a:fld>
            <a:endParaRPr/>
          </a:p>
        </p:txBody>
      </p:sp>
      <p:sp>
        <p:nvSpPr>
          <p:cNvPr id="290" name="Google Shape;290;g2ec2af7b4d3_0_247"/>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g2ec2af7b4d3_0_247"/>
          <p:cNvSpPr/>
          <p:nvPr/>
        </p:nvSpPr>
        <p:spPr>
          <a:xfrm>
            <a:off x="1701800" y="399675"/>
            <a:ext cx="5178300" cy="11436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g2ec2af7b4d3_0_247"/>
          <p:cNvSpPr txBox="1"/>
          <p:nvPr>
            <p:ph idx="4294967295" type="ctrTitle"/>
          </p:nvPr>
        </p:nvSpPr>
        <p:spPr>
          <a:xfrm>
            <a:off x="1859050" y="356225"/>
            <a:ext cx="55698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Installing</a:t>
            </a:r>
            <a:r>
              <a:rPr b="1" lang="en" sz="2700">
                <a:solidFill>
                  <a:srgbClr val="198754"/>
                </a:solidFill>
              </a:rPr>
              <a:t> Fedora</a:t>
            </a:r>
            <a:endParaRPr b="1" i="0" sz="2700" u="none" cap="none" strike="noStrike">
              <a:solidFill>
                <a:srgbClr val="198754"/>
              </a:solidFill>
              <a:latin typeface="Roboto Slab"/>
              <a:ea typeface="Roboto Slab"/>
              <a:cs typeface="Roboto Slab"/>
              <a:sym typeface="Roboto Slab"/>
            </a:endParaRPr>
          </a:p>
        </p:txBody>
      </p:sp>
      <p:sp>
        <p:nvSpPr>
          <p:cNvPr id="293" name="Google Shape;293;g2ec2af7b4d3_0_247"/>
          <p:cNvSpPr txBox="1"/>
          <p:nvPr/>
        </p:nvSpPr>
        <p:spPr>
          <a:xfrm>
            <a:off x="998350" y="872525"/>
            <a:ext cx="29139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Merriweather"/>
                <a:ea typeface="Merriweather"/>
                <a:cs typeface="Merriweather"/>
                <a:sym typeface="Merriweather"/>
              </a:rPr>
              <a:t>Step </a:t>
            </a:r>
            <a:r>
              <a:rPr b="1" lang="en" sz="2000">
                <a:latin typeface="Merriweather"/>
                <a:ea typeface="Merriweather"/>
                <a:cs typeface="Merriweather"/>
                <a:sym typeface="Merriweather"/>
              </a:rPr>
              <a:t>19</a:t>
            </a:r>
            <a:r>
              <a:rPr b="1" i="0" lang="en" sz="2000" u="none" cap="none" strike="noStrike">
                <a:solidFill>
                  <a:srgbClr val="000000"/>
                </a:solidFill>
                <a:latin typeface="Merriweather"/>
                <a:ea typeface="Merriweather"/>
                <a:cs typeface="Merriweather"/>
                <a:sym typeface="Merriweather"/>
              </a:rPr>
              <a:t>:</a:t>
            </a:r>
            <a:endParaRPr b="1" i="0" sz="2000" u="none" cap="none" strike="noStrike">
              <a:solidFill>
                <a:srgbClr val="000000"/>
              </a:solidFill>
              <a:latin typeface="Merriweather"/>
              <a:ea typeface="Merriweather"/>
              <a:cs typeface="Merriweather"/>
              <a:sym typeface="Merriweather"/>
            </a:endParaRPr>
          </a:p>
        </p:txBody>
      </p:sp>
      <p:sp>
        <p:nvSpPr>
          <p:cNvPr id="294" name="Google Shape;294;g2ec2af7b4d3_0_247"/>
          <p:cNvSpPr txBox="1"/>
          <p:nvPr/>
        </p:nvSpPr>
        <p:spPr>
          <a:xfrm>
            <a:off x="930150" y="1365125"/>
            <a:ext cx="7031400" cy="11256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15000"/>
              </a:lnSpc>
              <a:spcBef>
                <a:spcPts val="0"/>
              </a:spcBef>
              <a:spcAft>
                <a:spcPts val="0"/>
              </a:spcAft>
              <a:buClr>
                <a:srgbClr val="000000"/>
              </a:buClr>
              <a:buSzPts val="1600"/>
              <a:buFont typeface="Merriweather"/>
              <a:buChar char="●"/>
            </a:pPr>
            <a:r>
              <a:rPr lang="en" sz="1600">
                <a:latin typeface="Merriweather"/>
                <a:ea typeface="Merriweather"/>
                <a:cs typeface="Merriweather"/>
                <a:sym typeface="Merriweather"/>
              </a:rPr>
              <a:t>To start your virtual machine, select it and click on “Start”</a:t>
            </a:r>
            <a:endParaRPr sz="1600">
              <a:latin typeface="Merriweather"/>
              <a:ea typeface="Merriweather"/>
              <a:cs typeface="Merriweather"/>
              <a:sym typeface="Merriweather"/>
            </a:endParaRPr>
          </a:p>
          <a:p>
            <a:pPr indent="-330200" lvl="0" marL="457200" marR="0" rtl="0" algn="just">
              <a:lnSpc>
                <a:spcPct val="115000"/>
              </a:lnSpc>
              <a:spcBef>
                <a:spcPts val="1000"/>
              </a:spcBef>
              <a:spcAft>
                <a:spcPts val="1000"/>
              </a:spcAft>
              <a:buSzPts val="1600"/>
              <a:buFont typeface="Merriweather"/>
              <a:buChar char="●"/>
            </a:pPr>
            <a:r>
              <a:rPr lang="en" sz="1600">
                <a:latin typeface="Merriweather"/>
                <a:ea typeface="Merriweather"/>
                <a:cs typeface="Merriweather"/>
                <a:sym typeface="Merriweather"/>
              </a:rPr>
              <a:t>The virtual machine should boot from the Fedora Workstation ISO image to such a window:</a:t>
            </a:r>
            <a:endParaRPr sz="1600">
              <a:latin typeface="Merriweather"/>
              <a:ea typeface="Merriweather"/>
              <a:cs typeface="Merriweather"/>
              <a:sym typeface="Merriweather"/>
            </a:endParaRPr>
          </a:p>
        </p:txBody>
      </p:sp>
      <p:pic>
        <p:nvPicPr>
          <p:cNvPr id="295" name="Google Shape;295;g2ec2af7b4d3_0_247"/>
          <p:cNvPicPr preferRelativeResize="0"/>
          <p:nvPr/>
        </p:nvPicPr>
        <p:blipFill>
          <a:blip r:embed="rId3">
            <a:alphaModFix/>
          </a:blip>
          <a:stretch>
            <a:fillRect/>
          </a:stretch>
        </p:blipFill>
        <p:spPr>
          <a:xfrm>
            <a:off x="2773525" y="2490725"/>
            <a:ext cx="3740849" cy="250257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g2ec2af7b4d3_0_257"/>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300"/>
              <a:buFont typeface="Arial"/>
              <a:buNone/>
            </a:pPr>
            <a:fld id="{00000000-1234-1234-1234-123412341234}" type="slidenum">
              <a:rPr lang="en"/>
              <a:t>‹#›</a:t>
            </a:fld>
            <a:endParaRPr/>
          </a:p>
        </p:txBody>
      </p:sp>
      <p:sp>
        <p:nvSpPr>
          <p:cNvPr id="301" name="Google Shape;301;g2ec2af7b4d3_0_257"/>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g2ec2af7b4d3_0_257"/>
          <p:cNvSpPr/>
          <p:nvPr/>
        </p:nvSpPr>
        <p:spPr>
          <a:xfrm>
            <a:off x="1701800" y="399675"/>
            <a:ext cx="5178300" cy="11436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g2ec2af7b4d3_0_257"/>
          <p:cNvSpPr txBox="1"/>
          <p:nvPr>
            <p:ph idx="4294967295" type="ctrTitle"/>
          </p:nvPr>
        </p:nvSpPr>
        <p:spPr>
          <a:xfrm>
            <a:off x="1859050" y="356225"/>
            <a:ext cx="55698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Installing</a:t>
            </a:r>
            <a:r>
              <a:rPr b="1" lang="en" sz="2700">
                <a:solidFill>
                  <a:srgbClr val="198754"/>
                </a:solidFill>
              </a:rPr>
              <a:t> Fedora</a:t>
            </a:r>
            <a:endParaRPr b="1" i="0" sz="2700" u="none" cap="none" strike="noStrike">
              <a:solidFill>
                <a:srgbClr val="198754"/>
              </a:solidFill>
              <a:latin typeface="Roboto Slab"/>
              <a:ea typeface="Roboto Slab"/>
              <a:cs typeface="Roboto Slab"/>
              <a:sym typeface="Roboto Slab"/>
            </a:endParaRPr>
          </a:p>
        </p:txBody>
      </p:sp>
      <p:sp>
        <p:nvSpPr>
          <p:cNvPr id="304" name="Google Shape;304;g2ec2af7b4d3_0_257"/>
          <p:cNvSpPr txBox="1"/>
          <p:nvPr/>
        </p:nvSpPr>
        <p:spPr>
          <a:xfrm>
            <a:off x="998350" y="872525"/>
            <a:ext cx="29139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Merriweather"/>
                <a:ea typeface="Merriweather"/>
                <a:cs typeface="Merriweather"/>
                <a:sym typeface="Merriweather"/>
              </a:rPr>
              <a:t>Step </a:t>
            </a:r>
            <a:r>
              <a:rPr b="1" lang="en" sz="2000">
                <a:latin typeface="Merriweather"/>
                <a:ea typeface="Merriweather"/>
                <a:cs typeface="Merriweather"/>
                <a:sym typeface="Merriweather"/>
              </a:rPr>
              <a:t>20</a:t>
            </a:r>
            <a:r>
              <a:rPr b="1" i="0" lang="en" sz="2000" u="none" cap="none" strike="noStrike">
                <a:solidFill>
                  <a:srgbClr val="000000"/>
                </a:solidFill>
                <a:latin typeface="Merriweather"/>
                <a:ea typeface="Merriweather"/>
                <a:cs typeface="Merriweather"/>
                <a:sym typeface="Merriweather"/>
              </a:rPr>
              <a:t>:</a:t>
            </a:r>
            <a:endParaRPr b="1" i="0" sz="2000" u="none" cap="none" strike="noStrike">
              <a:solidFill>
                <a:srgbClr val="000000"/>
              </a:solidFill>
              <a:latin typeface="Merriweather"/>
              <a:ea typeface="Merriweather"/>
              <a:cs typeface="Merriweather"/>
              <a:sym typeface="Merriweather"/>
            </a:endParaRPr>
          </a:p>
        </p:txBody>
      </p:sp>
      <p:sp>
        <p:nvSpPr>
          <p:cNvPr id="305" name="Google Shape;305;g2ec2af7b4d3_0_257"/>
          <p:cNvSpPr txBox="1"/>
          <p:nvPr/>
        </p:nvSpPr>
        <p:spPr>
          <a:xfrm>
            <a:off x="930150" y="1365125"/>
            <a:ext cx="7031400" cy="1408800"/>
          </a:xfrm>
          <a:prstGeom prst="rect">
            <a:avLst/>
          </a:prstGeom>
          <a:noFill/>
          <a:ln>
            <a:noFill/>
          </a:ln>
        </p:spPr>
        <p:txBody>
          <a:bodyPr anchorCtr="0" anchor="t" bIns="91425" lIns="91425" spcFirstLastPara="1" rIns="91425" wrap="square" tIns="91425">
            <a:spAutoFit/>
          </a:bodyPr>
          <a:lstStyle/>
          <a:p>
            <a:pPr indent="-330200" lvl="0" marL="457200" rtl="0" algn="just">
              <a:lnSpc>
                <a:spcPct val="115000"/>
              </a:lnSpc>
              <a:spcBef>
                <a:spcPts val="0"/>
              </a:spcBef>
              <a:spcAft>
                <a:spcPts val="0"/>
              </a:spcAft>
              <a:buSzPts val="1600"/>
              <a:buFont typeface="Merriweather"/>
              <a:buChar char="●"/>
            </a:pPr>
            <a:r>
              <a:rPr lang="en" sz="1600">
                <a:latin typeface="Merriweather"/>
                <a:ea typeface="Merriweather"/>
                <a:cs typeface="Merriweather"/>
                <a:sym typeface="Merriweather"/>
              </a:rPr>
              <a:t>In the above window, select “Start Fedora Workstation Live 37 and press “Enter.”</a:t>
            </a:r>
            <a:endParaRPr sz="1600">
              <a:latin typeface="Merriweather"/>
              <a:ea typeface="Merriweather"/>
              <a:cs typeface="Merriweather"/>
              <a:sym typeface="Merriweather"/>
            </a:endParaRPr>
          </a:p>
          <a:p>
            <a:pPr indent="-330200" lvl="0" marL="457200" rtl="0" algn="just">
              <a:lnSpc>
                <a:spcPct val="115000"/>
              </a:lnSpc>
              <a:spcBef>
                <a:spcPts val="1000"/>
              </a:spcBef>
              <a:spcAft>
                <a:spcPts val="1000"/>
              </a:spcAft>
              <a:buSzPts val="1600"/>
              <a:buFont typeface="Merriweather"/>
              <a:buChar char="●"/>
            </a:pPr>
            <a:r>
              <a:rPr lang="en" sz="1600">
                <a:latin typeface="Merriweather"/>
                <a:ea typeface="Merriweather"/>
                <a:cs typeface="Merriweather"/>
                <a:sym typeface="Merriweather"/>
              </a:rPr>
              <a:t>Your Fedora should boot from the ISO image in Live mode.  To proceed, click “Install to Hard Drive,” as shown below:</a:t>
            </a:r>
            <a:endParaRPr sz="1600">
              <a:latin typeface="Merriweather"/>
              <a:ea typeface="Merriweather"/>
              <a:cs typeface="Merriweather"/>
              <a:sym typeface="Merriweather"/>
            </a:endParaRPr>
          </a:p>
        </p:txBody>
      </p:sp>
      <p:pic>
        <p:nvPicPr>
          <p:cNvPr id="306" name="Google Shape;306;g2ec2af7b4d3_0_257"/>
          <p:cNvPicPr preferRelativeResize="0"/>
          <p:nvPr/>
        </p:nvPicPr>
        <p:blipFill>
          <a:blip r:embed="rId3">
            <a:alphaModFix/>
          </a:blip>
          <a:stretch>
            <a:fillRect/>
          </a:stretch>
        </p:blipFill>
        <p:spPr>
          <a:xfrm>
            <a:off x="3355100" y="2818650"/>
            <a:ext cx="2548950" cy="21624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g2ec2af7b4d3_0_267"/>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300"/>
              <a:buFont typeface="Arial"/>
              <a:buNone/>
            </a:pPr>
            <a:fld id="{00000000-1234-1234-1234-123412341234}" type="slidenum">
              <a:rPr lang="en"/>
              <a:t>‹#›</a:t>
            </a:fld>
            <a:endParaRPr/>
          </a:p>
        </p:txBody>
      </p:sp>
      <p:sp>
        <p:nvSpPr>
          <p:cNvPr id="312" name="Google Shape;312;g2ec2af7b4d3_0_267"/>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g2ec2af7b4d3_0_267"/>
          <p:cNvSpPr/>
          <p:nvPr/>
        </p:nvSpPr>
        <p:spPr>
          <a:xfrm>
            <a:off x="1701800" y="399675"/>
            <a:ext cx="5178300" cy="11436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g2ec2af7b4d3_0_267"/>
          <p:cNvSpPr txBox="1"/>
          <p:nvPr>
            <p:ph idx="4294967295" type="ctrTitle"/>
          </p:nvPr>
        </p:nvSpPr>
        <p:spPr>
          <a:xfrm>
            <a:off x="1859050" y="356225"/>
            <a:ext cx="55698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Installing</a:t>
            </a:r>
            <a:r>
              <a:rPr b="1" lang="en" sz="2700">
                <a:solidFill>
                  <a:srgbClr val="198754"/>
                </a:solidFill>
              </a:rPr>
              <a:t> Fedora</a:t>
            </a:r>
            <a:endParaRPr b="1" i="0" sz="2700" u="none" cap="none" strike="noStrike">
              <a:solidFill>
                <a:srgbClr val="198754"/>
              </a:solidFill>
              <a:latin typeface="Roboto Slab"/>
              <a:ea typeface="Roboto Slab"/>
              <a:cs typeface="Roboto Slab"/>
              <a:sym typeface="Roboto Slab"/>
            </a:endParaRPr>
          </a:p>
        </p:txBody>
      </p:sp>
      <p:sp>
        <p:nvSpPr>
          <p:cNvPr id="315" name="Google Shape;315;g2ec2af7b4d3_0_267"/>
          <p:cNvSpPr txBox="1"/>
          <p:nvPr/>
        </p:nvSpPr>
        <p:spPr>
          <a:xfrm>
            <a:off x="998350" y="872525"/>
            <a:ext cx="29139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Merriweather"/>
                <a:ea typeface="Merriweather"/>
                <a:cs typeface="Merriweather"/>
                <a:sym typeface="Merriweather"/>
              </a:rPr>
              <a:t>Step 2</a:t>
            </a:r>
            <a:r>
              <a:rPr b="1" lang="en" sz="2000">
                <a:latin typeface="Merriweather"/>
                <a:ea typeface="Merriweather"/>
                <a:cs typeface="Merriweather"/>
                <a:sym typeface="Merriweather"/>
              </a:rPr>
              <a:t>1</a:t>
            </a:r>
            <a:r>
              <a:rPr b="1" i="0" lang="en" sz="2000" u="none" cap="none" strike="noStrike">
                <a:solidFill>
                  <a:srgbClr val="000000"/>
                </a:solidFill>
                <a:latin typeface="Merriweather"/>
                <a:ea typeface="Merriweather"/>
                <a:cs typeface="Merriweather"/>
                <a:sym typeface="Merriweather"/>
              </a:rPr>
              <a:t>:</a:t>
            </a:r>
            <a:endParaRPr b="1" i="0" sz="2000" u="none" cap="none" strike="noStrike">
              <a:solidFill>
                <a:srgbClr val="000000"/>
              </a:solidFill>
              <a:latin typeface="Merriweather"/>
              <a:ea typeface="Merriweather"/>
              <a:cs typeface="Merriweather"/>
              <a:sym typeface="Merriweather"/>
            </a:endParaRPr>
          </a:p>
        </p:txBody>
      </p:sp>
      <p:sp>
        <p:nvSpPr>
          <p:cNvPr id="316" name="Google Shape;316;g2ec2af7b4d3_0_267"/>
          <p:cNvSpPr txBox="1"/>
          <p:nvPr/>
        </p:nvSpPr>
        <p:spPr>
          <a:xfrm>
            <a:off x="930150" y="1365125"/>
            <a:ext cx="7031400" cy="27717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15000"/>
              </a:lnSpc>
              <a:spcBef>
                <a:spcPts val="0"/>
              </a:spcBef>
              <a:spcAft>
                <a:spcPts val="0"/>
              </a:spcAft>
              <a:buClr>
                <a:srgbClr val="000000"/>
              </a:buClr>
              <a:buSzPts val="1600"/>
              <a:buFont typeface="Merriweather"/>
              <a:buChar char="●"/>
            </a:pPr>
            <a:r>
              <a:rPr lang="en" sz="1600">
                <a:latin typeface="Merriweather"/>
                <a:ea typeface="Merriweather"/>
                <a:cs typeface="Merriweather"/>
                <a:sym typeface="Merriweather"/>
              </a:rPr>
              <a:t>The Fedora Workstation 37 installer will be displayed.</a:t>
            </a:r>
            <a:endParaRPr sz="1600">
              <a:latin typeface="Merriweather"/>
              <a:ea typeface="Merriweather"/>
              <a:cs typeface="Merriweather"/>
              <a:sym typeface="Merriweather"/>
            </a:endParaRPr>
          </a:p>
          <a:p>
            <a:pPr indent="-330200" lvl="0" marL="457200" marR="0" rtl="0" algn="just">
              <a:lnSpc>
                <a:spcPct val="115000"/>
              </a:lnSpc>
              <a:spcBef>
                <a:spcPts val="1000"/>
              </a:spcBef>
              <a:spcAft>
                <a:spcPts val="0"/>
              </a:spcAft>
              <a:buSzPts val="1600"/>
              <a:buFont typeface="Merriweather"/>
              <a:buChar char="●"/>
            </a:pPr>
            <a:r>
              <a:rPr lang="en" sz="1600">
                <a:latin typeface="Merriweather"/>
                <a:ea typeface="Merriweather"/>
                <a:cs typeface="Merriweather"/>
                <a:sym typeface="Merriweather"/>
              </a:rPr>
              <a:t>Select your preferred language and click on “Continue.”</a:t>
            </a:r>
            <a:endParaRPr sz="1600">
              <a:latin typeface="Merriweather"/>
              <a:ea typeface="Merriweather"/>
              <a:cs typeface="Merriweather"/>
              <a:sym typeface="Merriweather"/>
            </a:endParaRPr>
          </a:p>
          <a:p>
            <a:pPr indent="-330200" lvl="0" marL="457200" marR="0" rtl="0" algn="just">
              <a:lnSpc>
                <a:spcPct val="115000"/>
              </a:lnSpc>
              <a:spcBef>
                <a:spcPts val="1000"/>
              </a:spcBef>
              <a:spcAft>
                <a:spcPts val="0"/>
              </a:spcAft>
              <a:buSzPts val="1600"/>
              <a:buFont typeface="Merriweather"/>
              <a:buChar char="●"/>
            </a:pPr>
            <a:r>
              <a:rPr lang="en" sz="1600">
                <a:latin typeface="Merriweather"/>
                <a:ea typeface="Merriweather"/>
                <a:cs typeface="Merriweather"/>
                <a:sym typeface="Merriweather"/>
              </a:rPr>
              <a:t>Click on “Installation Destination”.</a:t>
            </a:r>
            <a:endParaRPr sz="1600">
              <a:latin typeface="Merriweather"/>
              <a:ea typeface="Merriweather"/>
              <a:cs typeface="Merriweather"/>
              <a:sym typeface="Merriweather"/>
            </a:endParaRPr>
          </a:p>
          <a:p>
            <a:pPr indent="-330200" lvl="0" marL="457200" marR="0" rtl="0" algn="just">
              <a:lnSpc>
                <a:spcPct val="115000"/>
              </a:lnSpc>
              <a:spcBef>
                <a:spcPts val="1000"/>
              </a:spcBef>
              <a:spcAft>
                <a:spcPts val="0"/>
              </a:spcAft>
              <a:buSzPts val="1600"/>
              <a:buFont typeface="Merriweather"/>
              <a:buChar char="●"/>
            </a:pPr>
            <a:r>
              <a:rPr lang="en" sz="1600">
                <a:latin typeface="Merriweather"/>
                <a:ea typeface="Merriweather"/>
                <a:cs typeface="Merriweather"/>
                <a:sym typeface="Merriweather"/>
              </a:rPr>
              <a:t>Choose the “Automatic” storage config for simplicity.</a:t>
            </a:r>
            <a:endParaRPr sz="1600">
              <a:latin typeface="Merriweather"/>
              <a:ea typeface="Merriweather"/>
              <a:cs typeface="Merriweather"/>
              <a:sym typeface="Merriweather"/>
            </a:endParaRPr>
          </a:p>
          <a:p>
            <a:pPr indent="-330200" lvl="0" marL="457200" marR="0" rtl="0" algn="just">
              <a:lnSpc>
                <a:spcPct val="115000"/>
              </a:lnSpc>
              <a:spcBef>
                <a:spcPts val="1000"/>
              </a:spcBef>
              <a:spcAft>
                <a:spcPts val="0"/>
              </a:spcAft>
              <a:buSzPts val="1600"/>
              <a:buFont typeface="Merriweather"/>
              <a:buChar char="●"/>
            </a:pPr>
            <a:r>
              <a:rPr lang="en" sz="1600">
                <a:latin typeface="Merriweather"/>
                <a:ea typeface="Merriweather"/>
                <a:cs typeface="Merriweather"/>
                <a:sym typeface="Merriweather"/>
              </a:rPr>
              <a:t>Once you are done, click on “Begin installation”.</a:t>
            </a:r>
            <a:endParaRPr sz="1600">
              <a:latin typeface="Merriweather"/>
              <a:ea typeface="Merriweather"/>
              <a:cs typeface="Merriweather"/>
              <a:sym typeface="Merriweather"/>
            </a:endParaRPr>
          </a:p>
          <a:p>
            <a:pPr indent="-330200" lvl="0" marL="457200" marR="0" rtl="0" algn="just">
              <a:lnSpc>
                <a:spcPct val="115000"/>
              </a:lnSpc>
              <a:spcBef>
                <a:spcPts val="1000"/>
              </a:spcBef>
              <a:spcAft>
                <a:spcPts val="1000"/>
              </a:spcAft>
              <a:buSzPts val="1600"/>
              <a:buFont typeface="Merriweather"/>
              <a:buChar char="●"/>
            </a:pPr>
            <a:r>
              <a:rPr lang="en" sz="1600">
                <a:latin typeface="Merriweather"/>
                <a:ea typeface="Merriweather"/>
                <a:cs typeface="Merriweather"/>
                <a:sym typeface="Merriweather"/>
              </a:rPr>
              <a:t>Fedora, workstation 37, is being set up on the virtual machine. It may take a while to complete.</a:t>
            </a:r>
            <a:endParaRPr sz="1600">
              <a:latin typeface="Merriweather"/>
              <a:ea typeface="Merriweather"/>
              <a:cs typeface="Merriweather"/>
              <a:sym typeface="Merriweathe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g2ec2af7b4d3_0_276"/>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300"/>
              <a:buFont typeface="Arial"/>
              <a:buNone/>
            </a:pPr>
            <a:fld id="{00000000-1234-1234-1234-123412341234}" type="slidenum">
              <a:rPr lang="en"/>
              <a:t>‹#›</a:t>
            </a:fld>
            <a:endParaRPr/>
          </a:p>
        </p:txBody>
      </p:sp>
      <p:sp>
        <p:nvSpPr>
          <p:cNvPr id="322" name="Google Shape;322;g2ec2af7b4d3_0_276"/>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g2ec2af7b4d3_0_276"/>
          <p:cNvSpPr/>
          <p:nvPr/>
        </p:nvSpPr>
        <p:spPr>
          <a:xfrm>
            <a:off x="1701800" y="399675"/>
            <a:ext cx="5178300" cy="11436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g2ec2af7b4d3_0_276"/>
          <p:cNvSpPr txBox="1"/>
          <p:nvPr>
            <p:ph idx="4294967295" type="ctrTitle"/>
          </p:nvPr>
        </p:nvSpPr>
        <p:spPr>
          <a:xfrm>
            <a:off x="1859050" y="356225"/>
            <a:ext cx="55698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Installing</a:t>
            </a:r>
            <a:r>
              <a:rPr b="1" lang="en" sz="2700">
                <a:solidFill>
                  <a:srgbClr val="198754"/>
                </a:solidFill>
              </a:rPr>
              <a:t> Fedora</a:t>
            </a:r>
            <a:endParaRPr b="1" i="0" sz="2700" u="none" cap="none" strike="noStrike">
              <a:solidFill>
                <a:srgbClr val="198754"/>
              </a:solidFill>
              <a:latin typeface="Roboto Slab"/>
              <a:ea typeface="Roboto Slab"/>
              <a:cs typeface="Roboto Slab"/>
              <a:sym typeface="Roboto Slab"/>
            </a:endParaRPr>
          </a:p>
        </p:txBody>
      </p:sp>
      <p:sp>
        <p:nvSpPr>
          <p:cNvPr id="325" name="Google Shape;325;g2ec2af7b4d3_0_276"/>
          <p:cNvSpPr txBox="1"/>
          <p:nvPr/>
        </p:nvSpPr>
        <p:spPr>
          <a:xfrm>
            <a:off x="998350" y="872525"/>
            <a:ext cx="29139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Merriweather"/>
                <a:ea typeface="Merriweather"/>
                <a:cs typeface="Merriweather"/>
                <a:sym typeface="Merriweather"/>
              </a:rPr>
              <a:t>Step </a:t>
            </a:r>
            <a:r>
              <a:rPr b="1" lang="en" sz="2000">
                <a:latin typeface="Merriweather"/>
                <a:ea typeface="Merriweather"/>
                <a:cs typeface="Merriweather"/>
                <a:sym typeface="Merriweather"/>
              </a:rPr>
              <a:t>22</a:t>
            </a:r>
            <a:r>
              <a:rPr b="1" i="0" lang="en" sz="2000" u="none" cap="none" strike="noStrike">
                <a:solidFill>
                  <a:srgbClr val="000000"/>
                </a:solidFill>
                <a:latin typeface="Merriweather"/>
                <a:ea typeface="Merriweather"/>
                <a:cs typeface="Merriweather"/>
                <a:sym typeface="Merriweather"/>
              </a:rPr>
              <a:t>:</a:t>
            </a:r>
            <a:endParaRPr b="1" i="0" sz="2000" u="none" cap="none" strike="noStrike">
              <a:solidFill>
                <a:srgbClr val="000000"/>
              </a:solidFill>
              <a:latin typeface="Merriweather"/>
              <a:ea typeface="Merriweather"/>
              <a:cs typeface="Merriweather"/>
              <a:sym typeface="Merriweather"/>
            </a:endParaRPr>
          </a:p>
        </p:txBody>
      </p:sp>
      <p:sp>
        <p:nvSpPr>
          <p:cNvPr id="326" name="Google Shape;326;g2ec2af7b4d3_0_276"/>
          <p:cNvSpPr txBox="1"/>
          <p:nvPr/>
        </p:nvSpPr>
        <p:spPr>
          <a:xfrm>
            <a:off x="930150" y="1365125"/>
            <a:ext cx="7031400" cy="4311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15000"/>
              </a:lnSpc>
              <a:spcBef>
                <a:spcPts val="0"/>
              </a:spcBef>
              <a:spcAft>
                <a:spcPts val="1000"/>
              </a:spcAft>
              <a:buClr>
                <a:srgbClr val="000000"/>
              </a:buClr>
              <a:buSzPts val="1600"/>
              <a:buFont typeface="Merriweather"/>
              <a:buChar char="●"/>
            </a:pPr>
            <a:r>
              <a:rPr lang="en" sz="1600">
                <a:latin typeface="Merriweather"/>
                <a:ea typeface="Merriweather"/>
                <a:cs typeface="Merriweather"/>
                <a:sym typeface="Merriweather"/>
              </a:rPr>
              <a:t>Once the workstation is installed, click on “Finish installation.”</a:t>
            </a:r>
            <a:endParaRPr b="0" i="0" sz="1600" u="none" cap="none" strike="noStrike">
              <a:solidFill>
                <a:srgbClr val="000000"/>
              </a:solidFill>
              <a:latin typeface="Merriweather"/>
              <a:ea typeface="Merriweather"/>
              <a:cs typeface="Merriweather"/>
              <a:sym typeface="Merriweather"/>
            </a:endParaRPr>
          </a:p>
        </p:txBody>
      </p:sp>
      <p:pic>
        <p:nvPicPr>
          <p:cNvPr id="327" name="Google Shape;327;g2ec2af7b4d3_0_276"/>
          <p:cNvPicPr preferRelativeResize="0"/>
          <p:nvPr/>
        </p:nvPicPr>
        <p:blipFill>
          <a:blip r:embed="rId3">
            <a:alphaModFix/>
          </a:blip>
          <a:stretch>
            <a:fillRect/>
          </a:stretch>
        </p:blipFill>
        <p:spPr>
          <a:xfrm>
            <a:off x="3088675" y="1796225"/>
            <a:ext cx="3464151" cy="31372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pic>
        <p:nvPicPr>
          <p:cNvPr id="332" name="Google Shape;332;p21"/>
          <p:cNvPicPr preferRelativeResize="0"/>
          <p:nvPr/>
        </p:nvPicPr>
        <p:blipFill rotWithShape="1">
          <a:blip r:embed="rId3">
            <a:alphaModFix/>
          </a:blip>
          <a:srcRect b="8970" l="24460" r="11305" t="8716"/>
          <a:stretch/>
        </p:blipFill>
        <p:spPr>
          <a:xfrm flipH="1">
            <a:off x="5446925" y="1425725"/>
            <a:ext cx="3350425" cy="3468275"/>
          </a:xfrm>
          <a:prstGeom prst="rect">
            <a:avLst/>
          </a:prstGeom>
          <a:noFill/>
          <a:ln>
            <a:noFill/>
          </a:ln>
        </p:spPr>
      </p:pic>
      <p:sp>
        <p:nvSpPr>
          <p:cNvPr id="333" name="Google Shape;333;p21"/>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334" name="Google Shape;334;p21"/>
          <p:cNvSpPr txBox="1"/>
          <p:nvPr>
            <p:ph idx="4294967295" type="ctrTitle"/>
          </p:nvPr>
        </p:nvSpPr>
        <p:spPr>
          <a:xfrm>
            <a:off x="808925" y="858825"/>
            <a:ext cx="4638000" cy="1314900"/>
          </a:xfrm>
          <a:prstGeom prst="rect">
            <a:avLst/>
          </a:prstGeom>
          <a:noFill/>
          <a:ln>
            <a:noFill/>
          </a:ln>
        </p:spPr>
        <p:txBody>
          <a:bodyPr anchorCtr="0" anchor="b" bIns="91425" lIns="91425" spcFirstLastPara="1" rIns="91425" wrap="square" tIns="91425">
            <a:noAutofit/>
          </a:bodyPr>
          <a:lstStyle/>
          <a:p>
            <a:pPr indent="0" lvl="0" marL="0" marR="0" rtl="0" algn="just">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Explain the difference between various operating system directory structure </a:t>
            </a:r>
            <a:endParaRPr b="1" i="0" sz="5600" u="none" cap="none" strike="noStrike">
              <a:solidFill>
                <a:srgbClr val="198754"/>
              </a:solidFill>
              <a:latin typeface="Roboto Slab"/>
              <a:ea typeface="Roboto Slab"/>
              <a:cs typeface="Roboto Slab"/>
              <a:sym typeface="Roboto Slab"/>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38" name="Shape 338"/>
        <p:cNvGrpSpPr/>
        <p:nvPr/>
      </p:nvGrpSpPr>
      <p:grpSpPr>
        <a:xfrm>
          <a:off x="0" y="0"/>
          <a:ext cx="0" cy="0"/>
          <a:chOff x="0" y="0"/>
          <a:chExt cx="0" cy="0"/>
        </a:xfrm>
      </p:grpSpPr>
      <p:sp>
        <p:nvSpPr>
          <p:cNvPr id="339" name="Google Shape;339;p22"/>
          <p:cNvSpPr/>
          <p:nvPr/>
        </p:nvSpPr>
        <p:spPr>
          <a:xfrm>
            <a:off x="1617825" y="399675"/>
            <a:ext cx="59082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22"/>
          <p:cNvSpPr txBox="1"/>
          <p:nvPr>
            <p:ph idx="12" type="sldNum"/>
          </p:nvPr>
        </p:nvSpPr>
        <p:spPr>
          <a:xfrm>
            <a:off x="-87" y="4749844"/>
            <a:ext cx="91440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341" name="Google Shape;341;p22"/>
          <p:cNvSpPr txBox="1"/>
          <p:nvPr/>
        </p:nvSpPr>
        <p:spPr>
          <a:xfrm>
            <a:off x="8406325" y="1246225"/>
            <a:ext cx="6525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22"/>
          <p:cNvSpPr txBox="1"/>
          <p:nvPr>
            <p:ph idx="4294967295" type="ctrTitle"/>
          </p:nvPr>
        </p:nvSpPr>
        <p:spPr>
          <a:xfrm>
            <a:off x="1838325" y="451550"/>
            <a:ext cx="5559300" cy="4962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Directory Structure in OS</a:t>
            </a:r>
            <a:endParaRPr b="1" i="0" sz="2700" u="none" cap="none" strike="noStrike">
              <a:solidFill>
                <a:srgbClr val="198754"/>
              </a:solidFill>
              <a:latin typeface="Roboto Slab"/>
              <a:ea typeface="Roboto Slab"/>
              <a:cs typeface="Roboto Slab"/>
              <a:sym typeface="Roboto Slab"/>
            </a:endParaRPr>
          </a:p>
        </p:txBody>
      </p:sp>
      <p:sp>
        <p:nvSpPr>
          <p:cNvPr id="343" name="Google Shape;343;p22"/>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22"/>
          <p:cNvSpPr txBox="1"/>
          <p:nvPr/>
        </p:nvSpPr>
        <p:spPr>
          <a:xfrm>
            <a:off x="783000" y="999100"/>
            <a:ext cx="7398900" cy="12981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00000"/>
              </a:lnSpc>
              <a:spcBef>
                <a:spcPts val="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The directory structure in an operating system refers to the way files and directories are organized on a computer's storage. </a:t>
            </a:r>
            <a:endParaRPr b="0" i="0" sz="16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100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Each operating system has its own unique directory structure, with a root directory at the top and subdirectories branching off from it.</a:t>
            </a:r>
            <a:endParaRPr b="0" i="0" sz="1600" u="none" cap="none" strike="noStrike">
              <a:solidFill>
                <a:srgbClr val="000000"/>
              </a:solidFill>
              <a:latin typeface="Merriweather"/>
              <a:ea typeface="Merriweather"/>
              <a:cs typeface="Merriweather"/>
              <a:sym typeface="Merriweather"/>
            </a:endParaRPr>
          </a:p>
        </p:txBody>
      </p:sp>
      <p:pic>
        <p:nvPicPr>
          <p:cNvPr id="345" name="Google Shape;345;p22"/>
          <p:cNvPicPr preferRelativeResize="0"/>
          <p:nvPr/>
        </p:nvPicPr>
        <p:blipFill rotWithShape="1">
          <a:blip r:embed="rId4">
            <a:alphaModFix/>
          </a:blip>
          <a:srcRect b="0" l="0" r="0" t="0"/>
          <a:stretch/>
        </p:blipFill>
        <p:spPr>
          <a:xfrm>
            <a:off x="1808200" y="2348537"/>
            <a:ext cx="5348475" cy="24124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49" name="Shape 349"/>
        <p:cNvGrpSpPr/>
        <p:nvPr/>
      </p:nvGrpSpPr>
      <p:grpSpPr>
        <a:xfrm>
          <a:off x="0" y="0"/>
          <a:ext cx="0" cy="0"/>
          <a:chOff x="0" y="0"/>
          <a:chExt cx="0" cy="0"/>
        </a:xfrm>
      </p:grpSpPr>
      <p:sp>
        <p:nvSpPr>
          <p:cNvPr id="350" name="Google Shape;350;p23"/>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351" name="Google Shape;351;p23"/>
          <p:cNvSpPr txBox="1"/>
          <p:nvPr>
            <p:ph idx="4294967295" type="ctrTitle"/>
          </p:nvPr>
        </p:nvSpPr>
        <p:spPr>
          <a:xfrm>
            <a:off x="1447775" y="1027375"/>
            <a:ext cx="6792000" cy="572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000"/>
              <a:buFont typeface="Roboto Slab"/>
              <a:buNone/>
            </a:pPr>
            <a:r>
              <a:rPr b="1" i="0" lang="en" sz="3300" u="none" cap="none" strike="noStrike">
                <a:solidFill>
                  <a:srgbClr val="198754"/>
                </a:solidFill>
                <a:latin typeface="Roboto Slab"/>
                <a:ea typeface="Roboto Slab"/>
                <a:cs typeface="Roboto Slab"/>
                <a:sym typeface="Roboto Slab"/>
              </a:rPr>
              <a:t>Windows OS Directory Structure</a:t>
            </a:r>
            <a:endParaRPr b="1" i="0" sz="3300" u="none" cap="none" strike="noStrike">
              <a:solidFill>
                <a:srgbClr val="198754"/>
              </a:solidFill>
              <a:latin typeface="Roboto Slab"/>
              <a:ea typeface="Roboto Slab"/>
              <a:cs typeface="Roboto Slab"/>
              <a:sym typeface="Roboto Slab"/>
            </a:endParaRPr>
          </a:p>
        </p:txBody>
      </p:sp>
      <p:sp>
        <p:nvSpPr>
          <p:cNvPr id="352" name="Google Shape;352;p23"/>
          <p:cNvSpPr txBox="1"/>
          <p:nvPr/>
        </p:nvSpPr>
        <p:spPr>
          <a:xfrm>
            <a:off x="8406325" y="1246225"/>
            <a:ext cx="6525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53" name="Google Shape;353;p23"/>
          <p:cNvPicPr preferRelativeResize="0"/>
          <p:nvPr/>
        </p:nvPicPr>
        <p:blipFill rotWithShape="1">
          <a:blip r:embed="rId4">
            <a:alphaModFix/>
          </a:blip>
          <a:srcRect b="12755" l="10954" r="11188" t="12783"/>
          <a:stretch/>
        </p:blipFill>
        <p:spPr>
          <a:xfrm>
            <a:off x="4128750" y="1978825"/>
            <a:ext cx="4824326" cy="26876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24"/>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359" name="Google Shape;359;p24"/>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24"/>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24"/>
          <p:cNvSpPr txBox="1"/>
          <p:nvPr>
            <p:ph idx="4294967295" type="ctrTitle"/>
          </p:nvPr>
        </p:nvSpPr>
        <p:spPr>
          <a:xfrm>
            <a:off x="1914600" y="399675"/>
            <a:ext cx="55026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3000" u="none" cap="none" strike="noStrike">
                <a:solidFill>
                  <a:srgbClr val="198754"/>
                </a:solidFill>
                <a:latin typeface="Roboto Slab"/>
                <a:ea typeface="Roboto Slab"/>
                <a:cs typeface="Roboto Slab"/>
                <a:sym typeface="Roboto Slab"/>
              </a:rPr>
              <a:t>Windows Directory structure</a:t>
            </a:r>
            <a:endParaRPr b="1" i="0" sz="3000" u="none" cap="none" strike="noStrike">
              <a:solidFill>
                <a:srgbClr val="198754"/>
              </a:solidFill>
              <a:latin typeface="Roboto Slab"/>
              <a:ea typeface="Roboto Slab"/>
              <a:cs typeface="Roboto Slab"/>
              <a:sym typeface="Roboto Slab"/>
            </a:endParaRPr>
          </a:p>
        </p:txBody>
      </p:sp>
      <p:sp>
        <p:nvSpPr>
          <p:cNvPr id="362" name="Google Shape;362;p24"/>
          <p:cNvSpPr txBox="1"/>
          <p:nvPr/>
        </p:nvSpPr>
        <p:spPr>
          <a:xfrm>
            <a:off x="736125" y="994950"/>
            <a:ext cx="7433400" cy="32232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rgbClr val="000000"/>
              </a:buClr>
              <a:buSzPts val="1600"/>
              <a:buFont typeface="Arial"/>
              <a:buNone/>
            </a:pPr>
            <a:r>
              <a:rPr b="0" i="0" lang="en" sz="1600" u="none" cap="none" strike="noStrike">
                <a:solidFill>
                  <a:srgbClr val="000000"/>
                </a:solidFill>
                <a:latin typeface="Merriweather"/>
                <a:ea typeface="Merriweather"/>
                <a:cs typeface="Merriweather"/>
                <a:sym typeface="Merriweather"/>
              </a:rPr>
              <a:t>The Windows operating system uses a hierarchical file and directory structure to organize files and directories on a computer's storage. The following is a brief overview of the most important directories in the Windows directory structure:</a:t>
            </a:r>
            <a:endParaRPr b="0" i="0" sz="1600" u="none" cap="none" strike="noStrike">
              <a:solidFill>
                <a:srgbClr val="000000"/>
              </a:solidFill>
              <a:latin typeface="Merriweather"/>
              <a:ea typeface="Merriweather"/>
              <a:cs typeface="Merriweather"/>
              <a:sym typeface="Merriweather"/>
            </a:endParaRPr>
          </a:p>
          <a:p>
            <a:pPr indent="0" lvl="0" marL="0" marR="0" rtl="0" algn="just">
              <a:lnSpc>
                <a:spcPct val="115000"/>
              </a:lnSpc>
              <a:spcBef>
                <a:spcPts val="1000"/>
              </a:spcBef>
              <a:spcAft>
                <a:spcPts val="0"/>
              </a:spcAft>
              <a:buClr>
                <a:srgbClr val="000000"/>
              </a:buClr>
              <a:buSzPts val="800"/>
              <a:buFont typeface="Arial"/>
              <a:buNone/>
            </a:pPr>
            <a:r>
              <a:t/>
            </a:r>
            <a:endParaRPr b="0" i="0" sz="800" u="none" cap="none" strike="noStrike">
              <a:solidFill>
                <a:srgbClr val="000000"/>
              </a:solidFill>
              <a:latin typeface="Merriweather"/>
              <a:ea typeface="Merriweather"/>
              <a:cs typeface="Merriweather"/>
              <a:sym typeface="Merriweather"/>
            </a:endParaRPr>
          </a:p>
          <a:p>
            <a:pPr indent="-330200" lvl="0" marL="457200" marR="0" rtl="0" algn="just">
              <a:lnSpc>
                <a:spcPct val="115000"/>
              </a:lnSpc>
              <a:spcBef>
                <a:spcPts val="100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Windows - The root directory of the Windows operating system, it contains the files and directories that are necessary for the operating system to run.</a:t>
            </a:r>
            <a:endParaRPr b="0" i="0" sz="1600" u="none" cap="none" strike="noStrike">
              <a:solidFill>
                <a:srgbClr val="000000"/>
              </a:solidFill>
              <a:latin typeface="Merriweather"/>
              <a:ea typeface="Merriweather"/>
              <a:cs typeface="Merriweather"/>
              <a:sym typeface="Merriweather"/>
            </a:endParaRPr>
          </a:p>
          <a:p>
            <a:pPr indent="-330200" lvl="0" marL="457200" marR="0" rtl="0" algn="just">
              <a:lnSpc>
                <a:spcPct val="115000"/>
              </a:lnSpc>
              <a:spcBef>
                <a:spcPts val="1000"/>
              </a:spcBef>
              <a:spcAft>
                <a:spcPts val="100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Program Files - Contains the executables and support files for installed software programs.</a:t>
            </a:r>
            <a:endParaRPr b="0" i="0" sz="1600" u="none" cap="none" strike="noStrike">
              <a:solidFill>
                <a:srgbClr val="000000"/>
              </a:solidFill>
              <a:latin typeface="Merriweather"/>
              <a:ea typeface="Merriweather"/>
              <a:cs typeface="Merriweather"/>
              <a:sym typeface="Merriweathe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2" name="Shape 82"/>
        <p:cNvGrpSpPr/>
        <p:nvPr/>
      </p:nvGrpSpPr>
      <p:grpSpPr>
        <a:xfrm>
          <a:off x="0" y="0"/>
          <a:ext cx="0" cy="0"/>
          <a:chOff x="0" y="0"/>
          <a:chExt cx="0" cy="0"/>
        </a:xfrm>
      </p:grpSpPr>
      <p:sp>
        <p:nvSpPr>
          <p:cNvPr id="83" name="Google Shape;83;g2ec2af7b4d3_0_347"/>
          <p:cNvSpPr txBox="1"/>
          <p:nvPr/>
        </p:nvSpPr>
        <p:spPr>
          <a:xfrm>
            <a:off x="2729700" y="883800"/>
            <a:ext cx="3684600" cy="923400"/>
          </a:xfrm>
          <a:prstGeom prst="rect">
            <a:avLst/>
          </a:prstGeom>
          <a:solidFill>
            <a:srgbClr val="198754"/>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Roboto Slab"/>
                <a:ea typeface="Roboto Slab"/>
                <a:cs typeface="Roboto Slab"/>
                <a:sym typeface="Roboto Slab"/>
              </a:rPr>
              <a:t>Installing </a:t>
            </a:r>
            <a:r>
              <a:rPr b="1" lang="en" sz="2400">
                <a:solidFill>
                  <a:schemeClr val="lt1"/>
                </a:solidFill>
                <a:latin typeface="Roboto Slab"/>
                <a:ea typeface="Roboto Slab"/>
                <a:cs typeface="Roboto Slab"/>
                <a:sym typeface="Roboto Slab"/>
              </a:rPr>
              <a:t>Fedora</a:t>
            </a:r>
            <a:r>
              <a:rPr b="1" i="0" lang="en" sz="2400" u="none" cap="none" strike="noStrike">
                <a:solidFill>
                  <a:schemeClr val="lt1"/>
                </a:solidFill>
                <a:latin typeface="Roboto Slab"/>
                <a:ea typeface="Roboto Slab"/>
                <a:cs typeface="Roboto Slab"/>
                <a:sym typeface="Roboto Slab"/>
              </a:rPr>
              <a:t> on VirtualBox</a:t>
            </a:r>
            <a:endParaRPr b="0" i="0" sz="2400" u="none" cap="none" strike="noStrike">
              <a:solidFill>
                <a:schemeClr val="lt1"/>
              </a:solidFill>
              <a:latin typeface="Roboto Slab"/>
              <a:ea typeface="Roboto Slab"/>
              <a:cs typeface="Roboto Slab"/>
              <a:sym typeface="Roboto Slab"/>
            </a:endParaRPr>
          </a:p>
        </p:txBody>
      </p:sp>
      <p:sp>
        <p:nvSpPr>
          <p:cNvPr id="84" name="Google Shape;84;g2ec2af7b4d3_0_347"/>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sp>
        <p:nvSpPr>
          <p:cNvPr id="85" name="Google Shape;85;g2ec2af7b4d3_0_347"/>
          <p:cNvSpPr txBox="1"/>
          <p:nvPr/>
        </p:nvSpPr>
        <p:spPr>
          <a:xfrm>
            <a:off x="8406325" y="1246225"/>
            <a:ext cx="6525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86" name="Google Shape;86;g2ec2af7b4d3_0_347"/>
          <p:cNvPicPr preferRelativeResize="0"/>
          <p:nvPr/>
        </p:nvPicPr>
        <p:blipFill>
          <a:blip r:embed="rId4">
            <a:alphaModFix/>
          </a:blip>
          <a:stretch>
            <a:fillRect/>
          </a:stretch>
        </p:blipFill>
        <p:spPr>
          <a:xfrm>
            <a:off x="2579350" y="2059475"/>
            <a:ext cx="4083350" cy="229687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25"/>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368" name="Google Shape;368;p25"/>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25"/>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25"/>
          <p:cNvSpPr txBox="1"/>
          <p:nvPr>
            <p:ph idx="4294967295" type="ctrTitle"/>
          </p:nvPr>
        </p:nvSpPr>
        <p:spPr>
          <a:xfrm>
            <a:off x="1184775" y="399675"/>
            <a:ext cx="67539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3000" u="none" cap="none" strike="noStrike">
                <a:solidFill>
                  <a:srgbClr val="198754"/>
                </a:solidFill>
                <a:latin typeface="Roboto Slab"/>
                <a:ea typeface="Roboto Slab"/>
                <a:cs typeface="Roboto Slab"/>
                <a:sym typeface="Roboto Slab"/>
              </a:rPr>
              <a:t>Windows Directory structure (cont.)</a:t>
            </a:r>
            <a:endParaRPr b="1" i="0" sz="3000" u="none" cap="none" strike="noStrike">
              <a:solidFill>
                <a:srgbClr val="198754"/>
              </a:solidFill>
              <a:latin typeface="Roboto Slab"/>
              <a:ea typeface="Roboto Slab"/>
              <a:cs typeface="Roboto Slab"/>
              <a:sym typeface="Roboto Slab"/>
            </a:endParaRPr>
          </a:p>
        </p:txBody>
      </p:sp>
      <p:sp>
        <p:nvSpPr>
          <p:cNvPr id="371" name="Google Shape;371;p25"/>
          <p:cNvSpPr txBox="1"/>
          <p:nvPr/>
        </p:nvSpPr>
        <p:spPr>
          <a:xfrm>
            <a:off x="736125" y="994950"/>
            <a:ext cx="7433400" cy="30816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15000"/>
              </a:lnSpc>
              <a:spcBef>
                <a:spcPts val="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Program Files (x86) - Similar to Program Files, but contains 32-bit software programs on a 64-bit version of Windows.</a:t>
            </a:r>
            <a:endParaRPr b="0" i="0" sz="1600" u="none" cap="none" strike="noStrike">
              <a:solidFill>
                <a:srgbClr val="000000"/>
              </a:solidFill>
              <a:latin typeface="Merriweather"/>
              <a:ea typeface="Merriweather"/>
              <a:cs typeface="Merriweather"/>
              <a:sym typeface="Merriweather"/>
            </a:endParaRPr>
          </a:p>
          <a:p>
            <a:pPr indent="-330200" lvl="0" marL="457200" marR="0" rtl="0" algn="just">
              <a:lnSpc>
                <a:spcPct val="115000"/>
              </a:lnSpc>
              <a:spcBef>
                <a:spcPts val="100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Users - Contains subdirectories for each user account on the computer, which store the user's personal files and settings.</a:t>
            </a:r>
            <a:endParaRPr b="0" i="0" sz="1600" u="none" cap="none" strike="noStrike">
              <a:solidFill>
                <a:srgbClr val="000000"/>
              </a:solidFill>
              <a:latin typeface="Merriweather"/>
              <a:ea typeface="Merriweather"/>
              <a:cs typeface="Merriweather"/>
              <a:sym typeface="Merriweather"/>
            </a:endParaRPr>
          </a:p>
          <a:p>
            <a:pPr indent="-330200" lvl="0" marL="457200" marR="0" rtl="0" algn="just">
              <a:lnSpc>
                <a:spcPct val="115000"/>
              </a:lnSpc>
              <a:spcBef>
                <a:spcPts val="100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Documents and Settings - Contains subdirectories for each user account on the computer, which store the user's personal files and settings.</a:t>
            </a:r>
            <a:endParaRPr b="0" i="0" sz="1600" u="none" cap="none" strike="noStrike">
              <a:solidFill>
                <a:srgbClr val="000000"/>
              </a:solidFill>
              <a:latin typeface="Merriweather"/>
              <a:ea typeface="Merriweather"/>
              <a:cs typeface="Merriweather"/>
              <a:sym typeface="Merriweather"/>
            </a:endParaRPr>
          </a:p>
          <a:p>
            <a:pPr indent="-330200" lvl="0" marL="457200" marR="0" rtl="0" algn="just">
              <a:lnSpc>
                <a:spcPct val="115000"/>
              </a:lnSpc>
              <a:spcBef>
                <a:spcPts val="1000"/>
              </a:spcBef>
              <a:spcAft>
                <a:spcPts val="100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Temp - Contains temporary files that are created by the operating system or applications.</a:t>
            </a:r>
            <a:endParaRPr b="0" i="0" sz="1600" u="none" cap="none" strike="noStrike">
              <a:solidFill>
                <a:srgbClr val="000000"/>
              </a:solidFill>
              <a:latin typeface="Merriweather"/>
              <a:ea typeface="Merriweather"/>
              <a:cs typeface="Merriweather"/>
              <a:sym typeface="Merriweathe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26"/>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377" name="Google Shape;377;p26"/>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26"/>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26"/>
          <p:cNvSpPr txBox="1"/>
          <p:nvPr>
            <p:ph idx="4294967295" type="ctrTitle"/>
          </p:nvPr>
        </p:nvSpPr>
        <p:spPr>
          <a:xfrm>
            <a:off x="1184775" y="399675"/>
            <a:ext cx="67539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3000" u="none" cap="none" strike="noStrike">
                <a:solidFill>
                  <a:srgbClr val="198754"/>
                </a:solidFill>
                <a:latin typeface="Roboto Slab"/>
                <a:ea typeface="Roboto Slab"/>
                <a:cs typeface="Roboto Slab"/>
                <a:sym typeface="Roboto Slab"/>
              </a:rPr>
              <a:t>Windows Directory structure (cont.)</a:t>
            </a:r>
            <a:endParaRPr b="1" i="0" sz="3000" u="none" cap="none" strike="noStrike">
              <a:solidFill>
                <a:srgbClr val="198754"/>
              </a:solidFill>
              <a:latin typeface="Roboto Slab"/>
              <a:ea typeface="Roboto Slab"/>
              <a:cs typeface="Roboto Slab"/>
              <a:sym typeface="Roboto Slab"/>
            </a:endParaRPr>
          </a:p>
        </p:txBody>
      </p:sp>
      <p:sp>
        <p:nvSpPr>
          <p:cNvPr id="380" name="Google Shape;380;p26"/>
          <p:cNvSpPr txBox="1"/>
          <p:nvPr/>
        </p:nvSpPr>
        <p:spPr>
          <a:xfrm>
            <a:off x="736125" y="994950"/>
            <a:ext cx="7433400" cy="16920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15000"/>
              </a:lnSpc>
              <a:spcBef>
                <a:spcPts val="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Recycle Bin - Contains files and directories that have been deleted by the user, but are still recoverable.</a:t>
            </a:r>
            <a:endParaRPr b="0" i="0" sz="1600" u="none" cap="none" strike="noStrike">
              <a:solidFill>
                <a:srgbClr val="000000"/>
              </a:solidFill>
              <a:latin typeface="Merriweather"/>
              <a:ea typeface="Merriweather"/>
              <a:cs typeface="Merriweather"/>
              <a:sym typeface="Merriweather"/>
            </a:endParaRPr>
          </a:p>
          <a:p>
            <a:pPr indent="0" lvl="0" marL="0" marR="0" rtl="0" algn="just">
              <a:lnSpc>
                <a:spcPct val="115000"/>
              </a:lnSpc>
              <a:spcBef>
                <a:spcPts val="1000"/>
              </a:spcBef>
              <a:spcAft>
                <a:spcPts val="1000"/>
              </a:spcAft>
              <a:buClr>
                <a:srgbClr val="000000"/>
              </a:buClr>
              <a:buSzPts val="1600"/>
              <a:buFont typeface="Arial"/>
              <a:buNone/>
            </a:pPr>
            <a:r>
              <a:rPr b="0" i="0" lang="en" sz="1600" u="none" cap="none" strike="noStrike">
                <a:solidFill>
                  <a:srgbClr val="000000"/>
                </a:solidFill>
                <a:latin typeface="Merriweather"/>
                <a:ea typeface="Merriweather"/>
                <a:cs typeface="Merriweather"/>
                <a:sym typeface="Merriweather"/>
              </a:rPr>
              <a:t>Overall, the Windows directory structure is designed to be user-friendly and easy to navigate, making it easy for users to locate and manage their files.</a:t>
            </a:r>
            <a:endParaRPr b="0" i="0" sz="1600" u="none" cap="none" strike="noStrike">
              <a:solidFill>
                <a:srgbClr val="000000"/>
              </a:solidFill>
              <a:latin typeface="Merriweather"/>
              <a:ea typeface="Merriweather"/>
              <a:cs typeface="Merriweather"/>
              <a:sym typeface="Merriweathe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84" name="Shape 384"/>
        <p:cNvGrpSpPr/>
        <p:nvPr/>
      </p:nvGrpSpPr>
      <p:grpSpPr>
        <a:xfrm>
          <a:off x="0" y="0"/>
          <a:ext cx="0" cy="0"/>
          <a:chOff x="0" y="0"/>
          <a:chExt cx="0" cy="0"/>
        </a:xfrm>
      </p:grpSpPr>
      <p:sp>
        <p:nvSpPr>
          <p:cNvPr id="385" name="Google Shape;385;p27"/>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386" name="Google Shape;386;p27"/>
          <p:cNvSpPr txBox="1"/>
          <p:nvPr>
            <p:ph idx="4294967295" type="ctrTitle"/>
          </p:nvPr>
        </p:nvSpPr>
        <p:spPr>
          <a:xfrm>
            <a:off x="1447775" y="1027375"/>
            <a:ext cx="6792000" cy="572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000"/>
              <a:buFont typeface="Roboto Slab"/>
              <a:buNone/>
            </a:pPr>
            <a:r>
              <a:rPr b="1" i="0" lang="en" sz="3300" u="none" cap="none" strike="noStrike">
                <a:solidFill>
                  <a:srgbClr val="198754"/>
                </a:solidFill>
                <a:latin typeface="Roboto Slab"/>
                <a:ea typeface="Roboto Slab"/>
                <a:cs typeface="Roboto Slab"/>
                <a:sym typeface="Roboto Slab"/>
              </a:rPr>
              <a:t>Linux OS Directory Structure</a:t>
            </a:r>
            <a:endParaRPr b="1" i="0" sz="3300" u="none" cap="none" strike="noStrike">
              <a:solidFill>
                <a:srgbClr val="198754"/>
              </a:solidFill>
              <a:latin typeface="Roboto Slab"/>
              <a:ea typeface="Roboto Slab"/>
              <a:cs typeface="Roboto Slab"/>
              <a:sym typeface="Roboto Slab"/>
            </a:endParaRPr>
          </a:p>
        </p:txBody>
      </p:sp>
      <p:sp>
        <p:nvSpPr>
          <p:cNvPr id="387" name="Google Shape;387;p27"/>
          <p:cNvSpPr txBox="1"/>
          <p:nvPr/>
        </p:nvSpPr>
        <p:spPr>
          <a:xfrm>
            <a:off x="8406325" y="1246225"/>
            <a:ext cx="6525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88" name="Google Shape;388;p27"/>
          <p:cNvPicPr preferRelativeResize="0"/>
          <p:nvPr/>
        </p:nvPicPr>
        <p:blipFill rotWithShape="1">
          <a:blip r:embed="rId4">
            <a:alphaModFix/>
          </a:blip>
          <a:srcRect b="12755" l="10954" r="11188" t="12783"/>
          <a:stretch/>
        </p:blipFill>
        <p:spPr>
          <a:xfrm>
            <a:off x="4128750" y="1978825"/>
            <a:ext cx="4824326" cy="26876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28"/>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394" name="Google Shape;394;p28"/>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28"/>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28"/>
          <p:cNvSpPr txBox="1"/>
          <p:nvPr>
            <p:ph idx="4294967295" type="ctrTitle"/>
          </p:nvPr>
        </p:nvSpPr>
        <p:spPr>
          <a:xfrm>
            <a:off x="1914600" y="399675"/>
            <a:ext cx="55026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3000" u="none" cap="none" strike="noStrike">
                <a:solidFill>
                  <a:srgbClr val="198754"/>
                </a:solidFill>
                <a:latin typeface="Roboto Slab"/>
                <a:ea typeface="Roboto Slab"/>
                <a:cs typeface="Roboto Slab"/>
                <a:sym typeface="Roboto Slab"/>
              </a:rPr>
              <a:t>Linux Directory structure</a:t>
            </a:r>
            <a:endParaRPr b="1" i="0" sz="3000" u="none" cap="none" strike="noStrike">
              <a:solidFill>
                <a:srgbClr val="198754"/>
              </a:solidFill>
              <a:latin typeface="Roboto Slab"/>
              <a:ea typeface="Roboto Slab"/>
              <a:cs typeface="Roboto Slab"/>
              <a:sym typeface="Roboto Slab"/>
            </a:endParaRPr>
          </a:p>
        </p:txBody>
      </p:sp>
      <p:sp>
        <p:nvSpPr>
          <p:cNvPr id="397" name="Google Shape;397;p28"/>
          <p:cNvSpPr txBox="1"/>
          <p:nvPr/>
        </p:nvSpPr>
        <p:spPr>
          <a:xfrm>
            <a:off x="736125" y="994950"/>
            <a:ext cx="7433400" cy="29532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rgbClr val="000000"/>
              </a:buClr>
              <a:buSzPts val="1600"/>
              <a:buFont typeface="Arial"/>
              <a:buNone/>
            </a:pPr>
            <a:r>
              <a:rPr b="0" i="0" lang="en" sz="1600" u="none" cap="none" strike="noStrike">
                <a:solidFill>
                  <a:srgbClr val="000000"/>
                </a:solidFill>
                <a:latin typeface="Merriweather"/>
                <a:ea typeface="Merriweather"/>
                <a:cs typeface="Merriweather"/>
                <a:sym typeface="Merriweather"/>
              </a:rPr>
              <a:t>The Linux operating system uses a hierarchical file and directory structure, known as the Filesystem Hierarchy Standard (FHS), to organize files and directories on a computer's storage. The following is a brief overview of the most important directories in the Linux directory structure:</a:t>
            </a:r>
            <a:endParaRPr b="0" i="0" sz="1600" u="none" cap="none" strike="noStrike">
              <a:solidFill>
                <a:srgbClr val="000000"/>
              </a:solidFill>
              <a:latin typeface="Merriweather"/>
              <a:ea typeface="Merriweather"/>
              <a:cs typeface="Merriweather"/>
              <a:sym typeface="Merriweather"/>
            </a:endParaRPr>
          </a:p>
          <a:p>
            <a:pPr indent="-330200" lvl="0" marL="457200" marR="0" rtl="0" algn="just">
              <a:lnSpc>
                <a:spcPct val="115000"/>
              </a:lnSpc>
              <a:spcBef>
                <a:spcPts val="100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 - The root directory of the Linux file system, it contains all other directories and files in the file system.</a:t>
            </a:r>
            <a:endParaRPr b="0" i="0" sz="1600" u="none" cap="none" strike="noStrike">
              <a:solidFill>
                <a:srgbClr val="000000"/>
              </a:solidFill>
              <a:latin typeface="Merriweather"/>
              <a:ea typeface="Merriweather"/>
              <a:cs typeface="Merriweather"/>
              <a:sym typeface="Merriweather"/>
            </a:endParaRPr>
          </a:p>
          <a:p>
            <a:pPr indent="-330200" lvl="0" marL="457200" marR="0" rtl="0" algn="just">
              <a:lnSpc>
                <a:spcPct val="115000"/>
              </a:lnSpc>
              <a:spcBef>
                <a:spcPts val="1000"/>
              </a:spcBef>
              <a:spcAft>
                <a:spcPts val="100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/bin - Contains essential user command utilities, such as 'ls', 'cd', and 'pwd', that are required for a minimal Linux system to operate.</a:t>
            </a:r>
            <a:endParaRPr b="0" i="0" sz="1600" u="none" cap="none" strike="noStrike">
              <a:solidFill>
                <a:srgbClr val="000000"/>
              </a:solidFill>
              <a:latin typeface="Merriweather"/>
              <a:ea typeface="Merriweather"/>
              <a:cs typeface="Merriweather"/>
              <a:sym typeface="Merriweathe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29"/>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403" name="Google Shape;403;p29"/>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29"/>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29"/>
          <p:cNvSpPr txBox="1"/>
          <p:nvPr>
            <p:ph idx="4294967295" type="ctrTitle"/>
          </p:nvPr>
        </p:nvSpPr>
        <p:spPr>
          <a:xfrm>
            <a:off x="1543900" y="399675"/>
            <a:ext cx="61515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3000" u="none" cap="none" strike="noStrike">
                <a:solidFill>
                  <a:srgbClr val="198754"/>
                </a:solidFill>
                <a:latin typeface="Roboto Slab"/>
                <a:ea typeface="Roboto Slab"/>
                <a:cs typeface="Roboto Slab"/>
                <a:sym typeface="Roboto Slab"/>
              </a:rPr>
              <a:t>Linux Directory structure (cont.)</a:t>
            </a:r>
            <a:endParaRPr b="1" i="0" sz="3000" u="none" cap="none" strike="noStrike">
              <a:solidFill>
                <a:srgbClr val="198754"/>
              </a:solidFill>
              <a:latin typeface="Roboto Slab"/>
              <a:ea typeface="Roboto Slab"/>
              <a:cs typeface="Roboto Slab"/>
              <a:sym typeface="Roboto Slab"/>
            </a:endParaRPr>
          </a:p>
        </p:txBody>
      </p:sp>
      <p:sp>
        <p:nvSpPr>
          <p:cNvPr id="406" name="Google Shape;406;p29"/>
          <p:cNvSpPr txBox="1"/>
          <p:nvPr/>
        </p:nvSpPr>
        <p:spPr>
          <a:xfrm>
            <a:off x="736125" y="994950"/>
            <a:ext cx="7433400" cy="27984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15000"/>
              </a:lnSpc>
              <a:spcBef>
                <a:spcPts val="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/sbin - Contains system utilities that are used for system maintenance and administration, such as 'init', 'fdisk', and 'ifconfig'.</a:t>
            </a:r>
            <a:endParaRPr b="0" i="0" sz="1600" u="none" cap="none" strike="noStrike">
              <a:solidFill>
                <a:srgbClr val="000000"/>
              </a:solidFill>
              <a:latin typeface="Merriweather"/>
              <a:ea typeface="Merriweather"/>
              <a:cs typeface="Merriweather"/>
              <a:sym typeface="Merriweather"/>
            </a:endParaRPr>
          </a:p>
          <a:p>
            <a:pPr indent="-330200" lvl="0" marL="457200" marR="0" rtl="0" algn="just">
              <a:lnSpc>
                <a:spcPct val="115000"/>
              </a:lnSpc>
              <a:spcBef>
                <a:spcPts val="100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/usr - Contains user-related files, such as libraries, documentation, and applications.</a:t>
            </a:r>
            <a:endParaRPr b="0" i="0" sz="1600" u="none" cap="none" strike="noStrike">
              <a:solidFill>
                <a:srgbClr val="000000"/>
              </a:solidFill>
              <a:latin typeface="Merriweather"/>
              <a:ea typeface="Merriweather"/>
              <a:cs typeface="Merriweather"/>
              <a:sym typeface="Merriweather"/>
            </a:endParaRPr>
          </a:p>
          <a:p>
            <a:pPr indent="-330200" lvl="0" marL="457200" marR="0" rtl="0" algn="just">
              <a:lnSpc>
                <a:spcPct val="115000"/>
              </a:lnSpc>
              <a:spcBef>
                <a:spcPts val="100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/var - Contains files that change frequently, such as log files, spool files, and temporary files.</a:t>
            </a:r>
            <a:endParaRPr b="0" i="0" sz="1600" u="none" cap="none" strike="noStrike">
              <a:solidFill>
                <a:srgbClr val="000000"/>
              </a:solidFill>
              <a:latin typeface="Merriweather"/>
              <a:ea typeface="Merriweather"/>
              <a:cs typeface="Merriweather"/>
              <a:sym typeface="Merriweather"/>
            </a:endParaRPr>
          </a:p>
          <a:p>
            <a:pPr indent="-330200" lvl="0" marL="457200" marR="0" rtl="0" algn="just">
              <a:lnSpc>
                <a:spcPct val="115000"/>
              </a:lnSpc>
              <a:spcBef>
                <a:spcPts val="1000"/>
              </a:spcBef>
              <a:spcAft>
                <a:spcPts val="100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/etc - Contains configuration files for the system and applications.</a:t>
            </a:r>
            <a:endParaRPr b="0" i="0" sz="1600" u="none" cap="none" strike="noStrike">
              <a:solidFill>
                <a:srgbClr val="000000"/>
              </a:solidFill>
              <a:latin typeface="Merriweather"/>
              <a:ea typeface="Merriweather"/>
              <a:cs typeface="Merriweather"/>
              <a:sym typeface="Merriweathe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30"/>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412" name="Google Shape;412;p30"/>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30"/>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30"/>
          <p:cNvSpPr txBox="1"/>
          <p:nvPr/>
        </p:nvSpPr>
        <p:spPr>
          <a:xfrm>
            <a:off x="736125" y="994950"/>
            <a:ext cx="7433400" cy="23868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15000"/>
              </a:lnSpc>
              <a:spcBef>
                <a:spcPts val="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/dev - Contains special files that represent device nodes, such as hard disk partitions, serial ports, and terminals.</a:t>
            </a:r>
            <a:endParaRPr b="0" i="0" sz="1600" u="none" cap="none" strike="noStrike">
              <a:solidFill>
                <a:srgbClr val="000000"/>
              </a:solidFill>
              <a:latin typeface="Merriweather"/>
              <a:ea typeface="Merriweather"/>
              <a:cs typeface="Merriweather"/>
              <a:sym typeface="Merriweather"/>
            </a:endParaRPr>
          </a:p>
          <a:p>
            <a:pPr indent="-330200" lvl="0" marL="457200" marR="0" rtl="0" algn="just">
              <a:lnSpc>
                <a:spcPct val="115000"/>
              </a:lnSpc>
              <a:spcBef>
                <a:spcPts val="100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/home - Contains subdirectories for each user account on the computer, which store the user's personal files and settings.</a:t>
            </a:r>
            <a:endParaRPr b="0" i="0" sz="1600" u="none" cap="none" strike="noStrike">
              <a:solidFill>
                <a:srgbClr val="000000"/>
              </a:solidFill>
              <a:latin typeface="Merriweather"/>
              <a:ea typeface="Merriweather"/>
              <a:cs typeface="Merriweather"/>
              <a:sym typeface="Merriweather"/>
            </a:endParaRPr>
          </a:p>
          <a:p>
            <a:pPr indent="0" lvl="0" marL="0" marR="0" rtl="0" algn="just">
              <a:lnSpc>
                <a:spcPct val="115000"/>
              </a:lnSpc>
              <a:spcBef>
                <a:spcPts val="1000"/>
              </a:spcBef>
              <a:spcAft>
                <a:spcPts val="1000"/>
              </a:spcAft>
              <a:buClr>
                <a:srgbClr val="000000"/>
              </a:buClr>
              <a:buSzPts val="1600"/>
              <a:buFont typeface="Arial"/>
              <a:buNone/>
            </a:pPr>
            <a:r>
              <a:rPr b="0" i="0" lang="en" sz="1600" u="none" cap="none" strike="noStrike">
                <a:solidFill>
                  <a:srgbClr val="000000"/>
                </a:solidFill>
                <a:latin typeface="Merriweather"/>
                <a:ea typeface="Merriweather"/>
                <a:cs typeface="Merriweather"/>
                <a:sym typeface="Merriweather"/>
              </a:rPr>
              <a:t>Overall, the Linux directory structure is designed to be flexible and standardized, making it easy for users and administrators to locate and manage files and directories on a Linux system.</a:t>
            </a:r>
            <a:endParaRPr b="0" i="0" sz="1600" u="none" cap="none" strike="noStrike">
              <a:solidFill>
                <a:srgbClr val="000000"/>
              </a:solidFill>
              <a:latin typeface="Merriweather"/>
              <a:ea typeface="Merriweather"/>
              <a:cs typeface="Merriweather"/>
              <a:sym typeface="Merriweather"/>
            </a:endParaRPr>
          </a:p>
        </p:txBody>
      </p:sp>
      <p:sp>
        <p:nvSpPr>
          <p:cNvPr id="415" name="Google Shape;415;p30"/>
          <p:cNvSpPr txBox="1"/>
          <p:nvPr>
            <p:ph idx="4294967295" type="ctrTitle"/>
          </p:nvPr>
        </p:nvSpPr>
        <p:spPr>
          <a:xfrm>
            <a:off x="1543900" y="399675"/>
            <a:ext cx="61515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3000" u="none" cap="none" strike="noStrike">
                <a:solidFill>
                  <a:srgbClr val="198754"/>
                </a:solidFill>
                <a:latin typeface="Roboto Slab"/>
                <a:ea typeface="Roboto Slab"/>
                <a:cs typeface="Roboto Slab"/>
                <a:sym typeface="Roboto Slab"/>
              </a:rPr>
              <a:t>Linux Directory structure (cont.)</a:t>
            </a:r>
            <a:endParaRPr b="1" i="0" sz="3000" u="none" cap="none" strike="noStrike">
              <a:solidFill>
                <a:srgbClr val="198754"/>
              </a:solidFill>
              <a:latin typeface="Roboto Slab"/>
              <a:ea typeface="Roboto Slab"/>
              <a:cs typeface="Roboto Slab"/>
              <a:sym typeface="Roboto Slab"/>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19" name="Shape 419"/>
        <p:cNvGrpSpPr/>
        <p:nvPr/>
      </p:nvGrpSpPr>
      <p:grpSpPr>
        <a:xfrm>
          <a:off x="0" y="0"/>
          <a:ext cx="0" cy="0"/>
          <a:chOff x="0" y="0"/>
          <a:chExt cx="0" cy="0"/>
        </a:xfrm>
      </p:grpSpPr>
      <p:sp>
        <p:nvSpPr>
          <p:cNvPr id="420" name="Google Shape;420;p31"/>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421" name="Google Shape;421;p31"/>
          <p:cNvSpPr txBox="1"/>
          <p:nvPr>
            <p:ph idx="4294967295" type="ctrTitle"/>
          </p:nvPr>
        </p:nvSpPr>
        <p:spPr>
          <a:xfrm>
            <a:off x="1447775" y="1027375"/>
            <a:ext cx="6792000" cy="572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000"/>
              <a:buFont typeface="Roboto Slab"/>
              <a:buNone/>
            </a:pPr>
            <a:r>
              <a:rPr b="1" i="0" lang="en" sz="3300" u="none" cap="none" strike="noStrike">
                <a:solidFill>
                  <a:srgbClr val="198754"/>
                </a:solidFill>
                <a:latin typeface="Roboto Slab"/>
                <a:ea typeface="Roboto Slab"/>
                <a:cs typeface="Roboto Slab"/>
                <a:sym typeface="Roboto Slab"/>
              </a:rPr>
              <a:t>MacOS Directory Structure</a:t>
            </a:r>
            <a:endParaRPr b="1" i="0" sz="3300" u="none" cap="none" strike="noStrike">
              <a:solidFill>
                <a:srgbClr val="198754"/>
              </a:solidFill>
              <a:latin typeface="Roboto Slab"/>
              <a:ea typeface="Roboto Slab"/>
              <a:cs typeface="Roboto Slab"/>
              <a:sym typeface="Roboto Slab"/>
            </a:endParaRPr>
          </a:p>
        </p:txBody>
      </p:sp>
      <p:sp>
        <p:nvSpPr>
          <p:cNvPr id="422" name="Google Shape;422;p31"/>
          <p:cNvSpPr txBox="1"/>
          <p:nvPr/>
        </p:nvSpPr>
        <p:spPr>
          <a:xfrm>
            <a:off x="8406325" y="1246225"/>
            <a:ext cx="6525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23" name="Google Shape;423;p31"/>
          <p:cNvPicPr preferRelativeResize="0"/>
          <p:nvPr/>
        </p:nvPicPr>
        <p:blipFill rotWithShape="1">
          <a:blip r:embed="rId4">
            <a:alphaModFix/>
          </a:blip>
          <a:srcRect b="12755" l="10954" r="11188" t="12783"/>
          <a:stretch/>
        </p:blipFill>
        <p:spPr>
          <a:xfrm>
            <a:off x="4128750" y="1978825"/>
            <a:ext cx="4824326" cy="26876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32"/>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429" name="Google Shape;429;p32"/>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32"/>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32"/>
          <p:cNvSpPr txBox="1"/>
          <p:nvPr/>
        </p:nvSpPr>
        <p:spPr>
          <a:xfrm>
            <a:off x="736125" y="994950"/>
            <a:ext cx="7295100" cy="29532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rgbClr val="000000"/>
              </a:buClr>
              <a:buSzPts val="1600"/>
              <a:buFont typeface="Arial"/>
              <a:buNone/>
            </a:pPr>
            <a:r>
              <a:rPr b="0" i="0" lang="en" sz="1600" u="none" cap="none" strike="noStrike">
                <a:solidFill>
                  <a:srgbClr val="000000"/>
                </a:solidFill>
                <a:latin typeface="Merriweather"/>
                <a:ea typeface="Merriweather"/>
                <a:cs typeface="Merriweather"/>
                <a:sym typeface="Merriweather"/>
              </a:rPr>
              <a:t>The directory structure of macOS is based on the Unix file system and follows a hierarchical structure. Here are some of the key directories in the macOS file system:</a:t>
            </a:r>
            <a:endParaRPr b="0" i="0" sz="1600" u="none" cap="none" strike="noStrike">
              <a:solidFill>
                <a:srgbClr val="000000"/>
              </a:solidFill>
              <a:latin typeface="Merriweather"/>
              <a:ea typeface="Merriweather"/>
              <a:cs typeface="Merriweather"/>
              <a:sym typeface="Merriweather"/>
            </a:endParaRPr>
          </a:p>
          <a:p>
            <a:pPr indent="-330200" lvl="0" marL="457200" marR="0" rtl="0" algn="just">
              <a:lnSpc>
                <a:spcPct val="115000"/>
              </a:lnSpc>
              <a:spcBef>
                <a:spcPts val="100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/Applications: This directory contains all the applications installed on the system.</a:t>
            </a:r>
            <a:endParaRPr b="0" i="0" sz="1600" u="none" cap="none" strike="noStrike">
              <a:solidFill>
                <a:srgbClr val="000000"/>
              </a:solidFill>
              <a:latin typeface="Merriweather"/>
              <a:ea typeface="Merriweather"/>
              <a:cs typeface="Merriweather"/>
              <a:sym typeface="Merriweather"/>
            </a:endParaRPr>
          </a:p>
          <a:p>
            <a:pPr indent="-330200" lvl="0" marL="457200" marR="0" rtl="0" algn="just">
              <a:lnSpc>
                <a:spcPct val="115000"/>
              </a:lnSpc>
              <a:spcBef>
                <a:spcPts val="1000"/>
              </a:spcBef>
              <a:spcAft>
                <a:spcPts val="100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/Library: This directory contains resources and configuration files that are used by the system and installed applications. It includes subdirectories such as the PreferencePanes, LaunchDaemons, and Frameworks directories.</a:t>
            </a:r>
            <a:endParaRPr b="0" i="0" sz="1600" u="none" cap="none" strike="noStrike">
              <a:solidFill>
                <a:srgbClr val="000000"/>
              </a:solidFill>
              <a:latin typeface="Merriweather"/>
              <a:ea typeface="Merriweather"/>
              <a:cs typeface="Merriweather"/>
              <a:sym typeface="Merriweather"/>
            </a:endParaRPr>
          </a:p>
        </p:txBody>
      </p:sp>
      <p:sp>
        <p:nvSpPr>
          <p:cNvPr id="432" name="Google Shape;432;p32"/>
          <p:cNvSpPr txBox="1"/>
          <p:nvPr>
            <p:ph idx="4294967295" type="ctrTitle"/>
          </p:nvPr>
        </p:nvSpPr>
        <p:spPr>
          <a:xfrm>
            <a:off x="1416475" y="399675"/>
            <a:ext cx="64179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3000" u="none" cap="none" strike="noStrike">
                <a:solidFill>
                  <a:srgbClr val="198754"/>
                </a:solidFill>
                <a:latin typeface="Roboto Slab"/>
                <a:ea typeface="Roboto Slab"/>
                <a:cs typeface="Roboto Slab"/>
                <a:sym typeface="Roboto Slab"/>
              </a:rPr>
              <a:t>MacOS Directory structure</a:t>
            </a:r>
            <a:endParaRPr b="1" i="0" sz="3000" u="none" cap="none" strike="noStrike">
              <a:solidFill>
                <a:srgbClr val="198754"/>
              </a:solidFill>
              <a:latin typeface="Roboto Slab"/>
              <a:ea typeface="Roboto Slab"/>
              <a:cs typeface="Roboto Slab"/>
              <a:sym typeface="Roboto Slab"/>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33"/>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438" name="Google Shape;438;p33"/>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33"/>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33"/>
          <p:cNvSpPr txBox="1"/>
          <p:nvPr/>
        </p:nvSpPr>
        <p:spPr>
          <a:xfrm>
            <a:off x="736125" y="994950"/>
            <a:ext cx="7353000" cy="26700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15000"/>
              </a:lnSpc>
              <a:spcBef>
                <a:spcPts val="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/System: This directory contains the core components of the mac OS operating system, including the kernel, system libraries, and device drivers.</a:t>
            </a:r>
            <a:endParaRPr b="0" i="0" sz="1600" u="none" cap="none" strike="noStrike">
              <a:solidFill>
                <a:srgbClr val="000000"/>
              </a:solidFill>
              <a:latin typeface="Merriweather"/>
              <a:ea typeface="Merriweather"/>
              <a:cs typeface="Merriweather"/>
              <a:sym typeface="Merriweather"/>
            </a:endParaRPr>
          </a:p>
          <a:p>
            <a:pPr indent="-330200" lvl="0" marL="457200" marR="0" rtl="0" algn="just">
              <a:lnSpc>
                <a:spcPct val="115000"/>
              </a:lnSpc>
              <a:spcBef>
                <a:spcPts val="100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/Users: This directory contains individual user accounts, each with its own Home directory, which stores personal files, preferences, and settings.</a:t>
            </a:r>
            <a:endParaRPr b="0" i="0" sz="1600" u="none" cap="none" strike="noStrike">
              <a:solidFill>
                <a:srgbClr val="000000"/>
              </a:solidFill>
              <a:latin typeface="Merriweather"/>
              <a:ea typeface="Merriweather"/>
              <a:cs typeface="Merriweather"/>
              <a:sym typeface="Merriweather"/>
            </a:endParaRPr>
          </a:p>
          <a:p>
            <a:pPr indent="-330200" lvl="0" marL="457200" marR="0" rtl="0" algn="just">
              <a:lnSpc>
                <a:spcPct val="115000"/>
              </a:lnSpc>
              <a:spcBef>
                <a:spcPts val="1000"/>
              </a:spcBef>
              <a:spcAft>
                <a:spcPts val="100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/Volumes: This directory contains mounted disk volumes, including external hard drives, flash drives, and network volumes.</a:t>
            </a:r>
            <a:endParaRPr b="0" i="0" sz="1600" u="none" cap="none" strike="noStrike">
              <a:solidFill>
                <a:srgbClr val="000000"/>
              </a:solidFill>
              <a:latin typeface="Merriweather"/>
              <a:ea typeface="Merriweather"/>
              <a:cs typeface="Merriweather"/>
              <a:sym typeface="Merriweather"/>
            </a:endParaRPr>
          </a:p>
        </p:txBody>
      </p:sp>
      <p:sp>
        <p:nvSpPr>
          <p:cNvPr id="441" name="Google Shape;441;p33"/>
          <p:cNvSpPr txBox="1"/>
          <p:nvPr>
            <p:ph idx="4294967295" type="ctrTitle"/>
          </p:nvPr>
        </p:nvSpPr>
        <p:spPr>
          <a:xfrm>
            <a:off x="1416475" y="399675"/>
            <a:ext cx="64179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3000" u="none" cap="none" strike="noStrike">
                <a:solidFill>
                  <a:srgbClr val="198754"/>
                </a:solidFill>
                <a:latin typeface="Roboto Slab"/>
                <a:ea typeface="Roboto Slab"/>
                <a:cs typeface="Roboto Slab"/>
                <a:sym typeface="Roboto Slab"/>
              </a:rPr>
              <a:t>MacOS Directory structure (cont.)</a:t>
            </a:r>
            <a:endParaRPr b="1" i="0" sz="3000" u="none" cap="none" strike="noStrike">
              <a:solidFill>
                <a:srgbClr val="198754"/>
              </a:solidFill>
              <a:latin typeface="Roboto Slab"/>
              <a:ea typeface="Roboto Slab"/>
              <a:cs typeface="Roboto Slab"/>
              <a:sym typeface="Roboto Slab"/>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34"/>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447" name="Google Shape;447;p34"/>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34"/>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34"/>
          <p:cNvSpPr txBox="1"/>
          <p:nvPr/>
        </p:nvSpPr>
        <p:spPr>
          <a:xfrm>
            <a:off x="736125" y="994950"/>
            <a:ext cx="7353000" cy="33648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15000"/>
              </a:lnSpc>
              <a:spcBef>
                <a:spcPts val="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/bin: This directory contains essential command-line tools that are available to all users.</a:t>
            </a:r>
            <a:endParaRPr b="0" i="0" sz="1600" u="none" cap="none" strike="noStrike">
              <a:solidFill>
                <a:srgbClr val="000000"/>
              </a:solidFill>
              <a:latin typeface="Merriweather"/>
              <a:ea typeface="Merriweather"/>
              <a:cs typeface="Merriweather"/>
              <a:sym typeface="Merriweather"/>
            </a:endParaRPr>
          </a:p>
          <a:p>
            <a:pPr indent="-330200" lvl="0" marL="457200" marR="0" rtl="0" algn="just">
              <a:lnSpc>
                <a:spcPct val="115000"/>
              </a:lnSpc>
              <a:spcBef>
                <a:spcPts val="100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/sbin: This directory contains system-level tools that are used for administrative tasks.</a:t>
            </a:r>
            <a:endParaRPr b="0" i="0" sz="1600" u="none" cap="none" strike="noStrike">
              <a:solidFill>
                <a:srgbClr val="000000"/>
              </a:solidFill>
              <a:latin typeface="Merriweather"/>
              <a:ea typeface="Merriweather"/>
              <a:cs typeface="Merriweather"/>
              <a:sym typeface="Merriweather"/>
            </a:endParaRPr>
          </a:p>
          <a:p>
            <a:pPr indent="-330200" lvl="0" marL="457200" marR="0" rtl="0" algn="just">
              <a:lnSpc>
                <a:spcPct val="115000"/>
              </a:lnSpc>
              <a:spcBef>
                <a:spcPts val="100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/usr: This directory contains user-installed software and shared resources, including libraries, headers, and documentation.</a:t>
            </a:r>
            <a:endParaRPr b="0" i="0" sz="1600" u="none" cap="none" strike="noStrike">
              <a:solidFill>
                <a:srgbClr val="000000"/>
              </a:solidFill>
              <a:latin typeface="Merriweather"/>
              <a:ea typeface="Merriweather"/>
              <a:cs typeface="Merriweather"/>
              <a:sym typeface="Merriweather"/>
            </a:endParaRPr>
          </a:p>
          <a:p>
            <a:pPr indent="0" lvl="0" marL="0" marR="0" rtl="0" algn="just">
              <a:lnSpc>
                <a:spcPct val="115000"/>
              </a:lnSpc>
              <a:spcBef>
                <a:spcPts val="1000"/>
              </a:spcBef>
              <a:spcAft>
                <a:spcPts val="1000"/>
              </a:spcAft>
              <a:buClr>
                <a:srgbClr val="000000"/>
              </a:buClr>
              <a:buSzPts val="1600"/>
              <a:buFont typeface="Arial"/>
              <a:buNone/>
            </a:pPr>
            <a:r>
              <a:rPr b="0" i="0" lang="en" sz="1600" u="none" cap="none" strike="noStrike">
                <a:solidFill>
                  <a:srgbClr val="000000"/>
                </a:solidFill>
                <a:latin typeface="Merriweather"/>
                <a:ea typeface="Merriweather"/>
                <a:cs typeface="Merriweather"/>
                <a:sym typeface="Merriweather"/>
              </a:rPr>
              <a:t>This is a brief overview of the macOS directory structure. Understanding the different directories and how they are used can be helpful for software developers, system administrators, and users who need to manage files and resources on a mac OS system.</a:t>
            </a:r>
            <a:endParaRPr b="0" i="0" sz="1600" u="none" cap="none" strike="noStrike">
              <a:solidFill>
                <a:srgbClr val="000000"/>
              </a:solidFill>
              <a:latin typeface="Merriweather"/>
              <a:ea typeface="Merriweather"/>
              <a:cs typeface="Merriweather"/>
              <a:sym typeface="Merriweather"/>
            </a:endParaRPr>
          </a:p>
        </p:txBody>
      </p:sp>
      <p:sp>
        <p:nvSpPr>
          <p:cNvPr id="450" name="Google Shape;450;p34"/>
          <p:cNvSpPr txBox="1"/>
          <p:nvPr>
            <p:ph idx="4294967295" type="ctrTitle"/>
          </p:nvPr>
        </p:nvSpPr>
        <p:spPr>
          <a:xfrm>
            <a:off x="1416475" y="399675"/>
            <a:ext cx="64179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3000" u="none" cap="none" strike="noStrike">
                <a:solidFill>
                  <a:srgbClr val="198754"/>
                </a:solidFill>
                <a:latin typeface="Roboto Slab"/>
                <a:ea typeface="Roboto Slab"/>
                <a:cs typeface="Roboto Slab"/>
                <a:sym typeface="Roboto Slab"/>
              </a:rPr>
              <a:t>MacOS Directory structure (cont.)</a:t>
            </a:r>
            <a:endParaRPr b="1" i="0" sz="3000" u="none" cap="none" strike="noStrike">
              <a:solidFill>
                <a:srgbClr val="198754"/>
              </a:solidFill>
              <a:latin typeface="Roboto Slab"/>
              <a:ea typeface="Roboto Slab"/>
              <a:cs typeface="Roboto Slab"/>
              <a:sym typeface="Roboto Slab"/>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g2ec2af7b4d3_0_67"/>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300"/>
              <a:buFont typeface="Arial"/>
              <a:buNone/>
            </a:pPr>
            <a:fld id="{00000000-1234-1234-1234-123412341234}" type="slidenum">
              <a:rPr lang="en"/>
              <a:t>‹#›</a:t>
            </a:fld>
            <a:endParaRPr/>
          </a:p>
        </p:txBody>
      </p:sp>
      <p:sp>
        <p:nvSpPr>
          <p:cNvPr id="92" name="Google Shape;92;g2ec2af7b4d3_0_67"/>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g2ec2af7b4d3_0_67"/>
          <p:cNvSpPr/>
          <p:nvPr/>
        </p:nvSpPr>
        <p:spPr>
          <a:xfrm>
            <a:off x="1701800" y="399675"/>
            <a:ext cx="5178300" cy="11436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g2ec2af7b4d3_0_67"/>
          <p:cNvSpPr txBox="1"/>
          <p:nvPr>
            <p:ph idx="4294967295" type="ctrTitle"/>
          </p:nvPr>
        </p:nvSpPr>
        <p:spPr>
          <a:xfrm>
            <a:off x="1859050" y="356225"/>
            <a:ext cx="55698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Installing</a:t>
            </a:r>
            <a:r>
              <a:rPr b="1" lang="en" sz="2700">
                <a:solidFill>
                  <a:srgbClr val="198754"/>
                </a:solidFill>
              </a:rPr>
              <a:t> Fedora</a:t>
            </a:r>
            <a:endParaRPr b="1" i="0" sz="2700" u="none" cap="none" strike="noStrike">
              <a:solidFill>
                <a:srgbClr val="198754"/>
              </a:solidFill>
              <a:latin typeface="Roboto Slab"/>
              <a:ea typeface="Roboto Slab"/>
              <a:cs typeface="Roboto Slab"/>
              <a:sym typeface="Roboto Slab"/>
            </a:endParaRPr>
          </a:p>
        </p:txBody>
      </p:sp>
      <p:sp>
        <p:nvSpPr>
          <p:cNvPr id="95" name="Google Shape;95;g2ec2af7b4d3_0_67"/>
          <p:cNvSpPr txBox="1"/>
          <p:nvPr/>
        </p:nvSpPr>
        <p:spPr>
          <a:xfrm>
            <a:off x="998350" y="872525"/>
            <a:ext cx="29139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Merriweather"/>
                <a:ea typeface="Merriweather"/>
                <a:cs typeface="Merriweather"/>
                <a:sym typeface="Merriweather"/>
              </a:rPr>
              <a:t>Step </a:t>
            </a:r>
            <a:r>
              <a:rPr b="1" lang="en" sz="2000">
                <a:latin typeface="Merriweather"/>
                <a:ea typeface="Merriweather"/>
                <a:cs typeface="Merriweather"/>
                <a:sym typeface="Merriweather"/>
              </a:rPr>
              <a:t>1</a:t>
            </a:r>
            <a:r>
              <a:rPr b="1" i="0" lang="en" sz="2000" u="none" cap="none" strike="noStrike">
                <a:solidFill>
                  <a:srgbClr val="000000"/>
                </a:solidFill>
                <a:latin typeface="Merriweather"/>
                <a:ea typeface="Merriweather"/>
                <a:cs typeface="Merriweather"/>
                <a:sym typeface="Merriweather"/>
              </a:rPr>
              <a:t>:</a:t>
            </a:r>
            <a:endParaRPr b="1" i="0" sz="2000" u="none" cap="none" strike="noStrike">
              <a:solidFill>
                <a:srgbClr val="000000"/>
              </a:solidFill>
              <a:latin typeface="Merriweather"/>
              <a:ea typeface="Merriweather"/>
              <a:cs typeface="Merriweather"/>
              <a:sym typeface="Merriweather"/>
            </a:endParaRPr>
          </a:p>
        </p:txBody>
      </p:sp>
      <p:sp>
        <p:nvSpPr>
          <p:cNvPr id="96" name="Google Shape;96;g2ec2af7b4d3_0_67"/>
          <p:cNvSpPr txBox="1"/>
          <p:nvPr/>
        </p:nvSpPr>
        <p:spPr>
          <a:xfrm>
            <a:off x="930150" y="1365125"/>
            <a:ext cx="7031400" cy="11256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15000"/>
              </a:lnSpc>
              <a:spcBef>
                <a:spcPts val="0"/>
              </a:spcBef>
              <a:spcAft>
                <a:spcPts val="0"/>
              </a:spcAft>
              <a:buClr>
                <a:srgbClr val="000000"/>
              </a:buClr>
              <a:buSzPts val="1600"/>
              <a:buFont typeface="Merriweather"/>
              <a:buChar char="●"/>
            </a:pPr>
            <a:r>
              <a:rPr lang="en" sz="1600">
                <a:latin typeface="Merriweather"/>
                <a:ea typeface="Merriweather"/>
                <a:cs typeface="Merriweather"/>
                <a:sym typeface="Merriweather"/>
              </a:rPr>
              <a:t>Download the Fedora ISO (Fedora 37:x86_64 DVD ISO) from Feodora’s Official website </a:t>
            </a:r>
            <a:endParaRPr sz="1600">
              <a:latin typeface="Merriweather"/>
              <a:ea typeface="Merriweather"/>
              <a:cs typeface="Merriweather"/>
              <a:sym typeface="Merriweather"/>
            </a:endParaRPr>
          </a:p>
          <a:p>
            <a:pPr indent="0" lvl="0" marL="457200" marR="0" rtl="0" algn="just">
              <a:lnSpc>
                <a:spcPct val="115000"/>
              </a:lnSpc>
              <a:spcBef>
                <a:spcPts val="1000"/>
              </a:spcBef>
              <a:spcAft>
                <a:spcPts val="1000"/>
              </a:spcAft>
              <a:buNone/>
            </a:pPr>
            <a:r>
              <a:rPr lang="en" sz="1600" u="sng">
                <a:solidFill>
                  <a:schemeClr val="hlink"/>
                </a:solidFill>
                <a:latin typeface="Merriweather"/>
                <a:ea typeface="Merriweather"/>
                <a:cs typeface="Merriweather"/>
                <a:sym typeface="Merriweather"/>
                <a:hlinkClick r:id="rId3"/>
              </a:rPr>
              <a:t>https://fedoraproject.org/en/workstation/download</a:t>
            </a:r>
            <a:endParaRPr sz="1600">
              <a:latin typeface="Merriweather"/>
              <a:ea typeface="Merriweather"/>
              <a:cs typeface="Merriweather"/>
              <a:sym typeface="Merriweather"/>
            </a:endParaRPr>
          </a:p>
        </p:txBody>
      </p:sp>
      <p:pic>
        <p:nvPicPr>
          <p:cNvPr id="97" name="Google Shape;97;g2ec2af7b4d3_0_67"/>
          <p:cNvPicPr preferRelativeResize="0"/>
          <p:nvPr/>
        </p:nvPicPr>
        <p:blipFill>
          <a:blip r:embed="rId4">
            <a:alphaModFix/>
          </a:blip>
          <a:stretch>
            <a:fillRect/>
          </a:stretch>
        </p:blipFill>
        <p:spPr>
          <a:xfrm>
            <a:off x="2125675" y="2490725"/>
            <a:ext cx="4892676" cy="251517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54" name="Shape 454"/>
        <p:cNvGrpSpPr/>
        <p:nvPr/>
      </p:nvGrpSpPr>
      <p:grpSpPr>
        <a:xfrm>
          <a:off x="0" y="0"/>
          <a:ext cx="0" cy="0"/>
          <a:chOff x="0" y="0"/>
          <a:chExt cx="0" cy="0"/>
        </a:xfrm>
      </p:grpSpPr>
      <p:sp>
        <p:nvSpPr>
          <p:cNvPr id="455" name="Google Shape;455;p35"/>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456" name="Google Shape;456;p35"/>
          <p:cNvSpPr txBox="1"/>
          <p:nvPr>
            <p:ph idx="4294967295" type="ctrTitle"/>
          </p:nvPr>
        </p:nvSpPr>
        <p:spPr>
          <a:xfrm>
            <a:off x="1447775" y="1027375"/>
            <a:ext cx="6792000" cy="572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000"/>
              <a:buFont typeface="Roboto Slab"/>
              <a:buNone/>
            </a:pPr>
            <a:r>
              <a:rPr b="1" i="0" lang="en" sz="3300" u="none" cap="none" strike="noStrike">
                <a:solidFill>
                  <a:srgbClr val="198754"/>
                </a:solidFill>
                <a:latin typeface="Roboto Slab"/>
                <a:ea typeface="Roboto Slab"/>
                <a:cs typeface="Roboto Slab"/>
                <a:sym typeface="Roboto Slab"/>
              </a:rPr>
              <a:t>Android OS Directory Structure</a:t>
            </a:r>
            <a:endParaRPr b="1" i="0" sz="3300" u="none" cap="none" strike="noStrike">
              <a:solidFill>
                <a:srgbClr val="198754"/>
              </a:solidFill>
              <a:latin typeface="Roboto Slab"/>
              <a:ea typeface="Roboto Slab"/>
              <a:cs typeface="Roboto Slab"/>
              <a:sym typeface="Roboto Slab"/>
            </a:endParaRPr>
          </a:p>
        </p:txBody>
      </p:sp>
      <p:sp>
        <p:nvSpPr>
          <p:cNvPr id="457" name="Google Shape;457;p35"/>
          <p:cNvSpPr txBox="1"/>
          <p:nvPr/>
        </p:nvSpPr>
        <p:spPr>
          <a:xfrm>
            <a:off x="8406325" y="1246225"/>
            <a:ext cx="6525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58" name="Google Shape;458;p35"/>
          <p:cNvPicPr preferRelativeResize="0"/>
          <p:nvPr/>
        </p:nvPicPr>
        <p:blipFill rotWithShape="1">
          <a:blip r:embed="rId4">
            <a:alphaModFix/>
          </a:blip>
          <a:srcRect b="12755" l="10954" r="11188" t="12783"/>
          <a:stretch/>
        </p:blipFill>
        <p:spPr>
          <a:xfrm>
            <a:off x="4128750" y="1978825"/>
            <a:ext cx="4824326" cy="26876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36"/>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464" name="Google Shape;464;p36"/>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36"/>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36"/>
          <p:cNvSpPr txBox="1"/>
          <p:nvPr/>
        </p:nvSpPr>
        <p:spPr>
          <a:xfrm>
            <a:off x="736125" y="994950"/>
            <a:ext cx="7433400" cy="33648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rgbClr val="000000"/>
              </a:buClr>
              <a:buSzPts val="1600"/>
              <a:buFont typeface="Arial"/>
              <a:buNone/>
            </a:pPr>
            <a:r>
              <a:rPr b="0" i="0" lang="en" sz="1600" u="none" cap="none" strike="noStrike">
                <a:solidFill>
                  <a:srgbClr val="000000"/>
                </a:solidFill>
                <a:latin typeface="Merriweather"/>
                <a:ea typeface="Merriweather"/>
                <a:cs typeface="Merriweather"/>
                <a:sym typeface="Merriweather"/>
              </a:rPr>
              <a:t>The Android operating system uses a hierarchical file system structure similar to other Unix-based systems. Here are some of the key directories in the Android file system:</a:t>
            </a:r>
            <a:endParaRPr b="0" i="0" sz="1600" u="none" cap="none" strike="noStrike">
              <a:solidFill>
                <a:srgbClr val="000000"/>
              </a:solidFill>
              <a:latin typeface="Merriweather"/>
              <a:ea typeface="Merriweather"/>
              <a:cs typeface="Merriweather"/>
              <a:sym typeface="Merriweather"/>
            </a:endParaRPr>
          </a:p>
          <a:p>
            <a:pPr indent="-330200" lvl="0" marL="457200" marR="0" rtl="0" algn="just">
              <a:lnSpc>
                <a:spcPct val="115000"/>
              </a:lnSpc>
              <a:spcBef>
                <a:spcPts val="100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/system: This directory contains the core components of the Android operating system, including the Linux kernel, libraries, and device drivers.</a:t>
            </a:r>
            <a:endParaRPr b="0" i="0" sz="1600" u="none" cap="none" strike="noStrike">
              <a:solidFill>
                <a:srgbClr val="000000"/>
              </a:solidFill>
              <a:latin typeface="Merriweather"/>
              <a:ea typeface="Merriweather"/>
              <a:cs typeface="Merriweather"/>
              <a:sym typeface="Merriweather"/>
            </a:endParaRPr>
          </a:p>
          <a:p>
            <a:pPr indent="-330200" lvl="0" marL="457200" marR="0" rtl="0" algn="just">
              <a:lnSpc>
                <a:spcPct val="115000"/>
              </a:lnSpc>
              <a:spcBef>
                <a:spcPts val="100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/data: This directory contains user data, including application data, databases, and shared preferences.</a:t>
            </a:r>
            <a:endParaRPr b="0" i="0" sz="1600" u="none" cap="none" strike="noStrike">
              <a:solidFill>
                <a:srgbClr val="000000"/>
              </a:solidFill>
              <a:latin typeface="Merriweather"/>
              <a:ea typeface="Merriweather"/>
              <a:cs typeface="Merriweather"/>
              <a:sym typeface="Merriweather"/>
            </a:endParaRPr>
          </a:p>
          <a:p>
            <a:pPr indent="-330200" lvl="0" marL="457200" marR="0" rtl="0" algn="just">
              <a:lnSpc>
                <a:spcPct val="115000"/>
              </a:lnSpc>
              <a:spcBef>
                <a:spcPts val="1000"/>
              </a:spcBef>
              <a:spcAft>
                <a:spcPts val="100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/cache: This directory contains cache files used by applications, such as temporary data and downloaded files.</a:t>
            </a:r>
            <a:endParaRPr b="0" i="0" sz="1600" u="none" cap="none" strike="noStrike">
              <a:solidFill>
                <a:srgbClr val="000000"/>
              </a:solidFill>
              <a:latin typeface="Merriweather"/>
              <a:ea typeface="Merriweather"/>
              <a:cs typeface="Merriweather"/>
              <a:sym typeface="Merriweather"/>
            </a:endParaRPr>
          </a:p>
        </p:txBody>
      </p:sp>
      <p:sp>
        <p:nvSpPr>
          <p:cNvPr id="467" name="Google Shape;467;p36"/>
          <p:cNvSpPr txBox="1"/>
          <p:nvPr>
            <p:ph idx="4294967295" type="ctrTitle"/>
          </p:nvPr>
        </p:nvSpPr>
        <p:spPr>
          <a:xfrm>
            <a:off x="1416475" y="399675"/>
            <a:ext cx="64758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3000" u="none" cap="none" strike="noStrike">
                <a:solidFill>
                  <a:srgbClr val="198754"/>
                </a:solidFill>
                <a:latin typeface="Roboto Slab"/>
                <a:ea typeface="Roboto Slab"/>
                <a:cs typeface="Roboto Slab"/>
                <a:sym typeface="Roboto Slab"/>
              </a:rPr>
              <a:t>Android Directory structure</a:t>
            </a:r>
            <a:endParaRPr b="1" i="0" sz="3000" u="none" cap="none" strike="noStrike">
              <a:solidFill>
                <a:srgbClr val="198754"/>
              </a:solidFill>
              <a:latin typeface="Roboto Slab"/>
              <a:ea typeface="Roboto Slab"/>
              <a:cs typeface="Roboto Slab"/>
              <a:sym typeface="Roboto Slab"/>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37"/>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473" name="Google Shape;473;p37"/>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37"/>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37"/>
          <p:cNvSpPr txBox="1"/>
          <p:nvPr/>
        </p:nvSpPr>
        <p:spPr>
          <a:xfrm>
            <a:off x="736125" y="994950"/>
            <a:ext cx="7433400" cy="32097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15000"/>
              </a:lnSpc>
              <a:spcBef>
                <a:spcPts val="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/storage: This directory contains removable storage, such as SD cards, and internal storage.</a:t>
            </a:r>
            <a:endParaRPr b="0" i="0" sz="1600" u="none" cap="none" strike="noStrike">
              <a:solidFill>
                <a:srgbClr val="000000"/>
              </a:solidFill>
              <a:latin typeface="Merriweather"/>
              <a:ea typeface="Merriweather"/>
              <a:cs typeface="Merriweather"/>
              <a:sym typeface="Merriweather"/>
            </a:endParaRPr>
          </a:p>
          <a:p>
            <a:pPr indent="-330200" lvl="0" marL="457200" marR="0" rtl="0" algn="just">
              <a:lnSpc>
                <a:spcPct val="115000"/>
              </a:lnSpc>
              <a:spcBef>
                <a:spcPts val="100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/proc: This directory contains information about running processes, including system information and process statistics.</a:t>
            </a:r>
            <a:endParaRPr b="0" i="0" sz="1600" u="none" cap="none" strike="noStrike">
              <a:solidFill>
                <a:srgbClr val="000000"/>
              </a:solidFill>
              <a:latin typeface="Merriweather"/>
              <a:ea typeface="Merriweather"/>
              <a:cs typeface="Merriweather"/>
              <a:sym typeface="Merriweather"/>
            </a:endParaRPr>
          </a:p>
          <a:p>
            <a:pPr indent="-330200" lvl="0" marL="457200" marR="0" rtl="0" algn="just">
              <a:lnSpc>
                <a:spcPct val="115000"/>
              </a:lnSpc>
              <a:spcBef>
                <a:spcPts val="100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/system/app: This directory contains pre-installed applications that come with the Android operating system.</a:t>
            </a:r>
            <a:endParaRPr b="0" i="0" sz="1600" u="none" cap="none" strike="noStrike">
              <a:solidFill>
                <a:srgbClr val="000000"/>
              </a:solidFill>
              <a:latin typeface="Merriweather"/>
              <a:ea typeface="Merriweather"/>
              <a:cs typeface="Merriweather"/>
              <a:sym typeface="Merriweather"/>
            </a:endParaRPr>
          </a:p>
          <a:p>
            <a:pPr indent="-330200" lvl="0" marL="457200" marR="0" rtl="0" algn="just">
              <a:lnSpc>
                <a:spcPct val="115000"/>
              </a:lnSpc>
              <a:spcBef>
                <a:spcPts val="100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/system/priv-app: This directory contains privileged applications that have special permissions and access to sensitive data.</a:t>
            </a:r>
            <a:endParaRPr b="0" i="0" sz="1600" u="none" cap="none" strike="noStrike">
              <a:solidFill>
                <a:srgbClr val="000000"/>
              </a:solidFill>
              <a:latin typeface="Merriweather"/>
              <a:ea typeface="Merriweather"/>
              <a:cs typeface="Merriweather"/>
              <a:sym typeface="Merriweather"/>
            </a:endParaRPr>
          </a:p>
          <a:p>
            <a:pPr indent="0" lvl="0" marL="0" marR="0" rtl="0" algn="just">
              <a:lnSpc>
                <a:spcPct val="115000"/>
              </a:lnSpc>
              <a:spcBef>
                <a:spcPts val="1000"/>
              </a:spcBef>
              <a:spcAft>
                <a:spcPts val="1000"/>
              </a:spcAft>
              <a:buClr>
                <a:srgbClr val="000000"/>
              </a:buClr>
              <a:buSzPts val="1600"/>
              <a:buFont typeface="Arial"/>
              <a:buNone/>
            </a:pPr>
            <a:r>
              <a:rPr b="0" i="0" lang="en" sz="1600" u="none" cap="none" strike="noStrike">
                <a:solidFill>
                  <a:srgbClr val="000000"/>
                </a:solidFill>
                <a:latin typeface="Merriweather"/>
                <a:ea typeface="Merriweather"/>
                <a:cs typeface="Merriweather"/>
                <a:sym typeface="Merriweather"/>
              </a:rPr>
              <a:t>This is a brief overview of the Android directory structure.</a:t>
            </a:r>
            <a:endParaRPr b="0" i="0" sz="1600" u="none" cap="none" strike="noStrike">
              <a:solidFill>
                <a:srgbClr val="000000"/>
              </a:solidFill>
              <a:latin typeface="Merriweather"/>
              <a:ea typeface="Merriweather"/>
              <a:cs typeface="Merriweather"/>
              <a:sym typeface="Merriweather"/>
            </a:endParaRPr>
          </a:p>
        </p:txBody>
      </p:sp>
      <p:sp>
        <p:nvSpPr>
          <p:cNvPr id="476" name="Google Shape;476;p37"/>
          <p:cNvSpPr txBox="1"/>
          <p:nvPr>
            <p:ph idx="4294967295" type="ctrTitle"/>
          </p:nvPr>
        </p:nvSpPr>
        <p:spPr>
          <a:xfrm>
            <a:off x="1416475" y="399675"/>
            <a:ext cx="64758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3000" u="none" cap="none" strike="noStrike">
                <a:solidFill>
                  <a:srgbClr val="198754"/>
                </a:solidFill>
                <a:latin typeface="Roboto Slab"/>
                <a:ea typeface="Roboto Slab"/>
                <a:cs typeface="Roboto Slab"/>
                <a:sym typeface="Roboto Slab"/>
              </a:rPr>
              <a:t>Android Directory structure (cont.)</a:t>
            </a:r>
            <a:endParaRPr b="1" i="0" sz="3000" u="none" cap="none" strike="noStrike">
              <a:solidFill>
                <a:srgbClr val="198754"/>
              </a:solidFill>
              <a:latin typeface="Roboto Slab"/>
              <a:ea typeface="Roboto Slab"/>
              <a:cs typeface="Roboto Slab"/>
              <a:sym typeface="Roboto Slab"/>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38"/>
          <p:cNvSpPr txBox="1"/>
          <p:nvPr>
            <p:ph idx="4294967295" type="ctrTitle"/>
          </p:nvPr>
        </p:nvSpPr>
        <p:spPr>
          <a:xfrm>
            <a:off x="1097900" y="1111225"/>
            <a:ext cx="5230500" cy="1159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000"/>
              <a:buFont typeface="Roboto Slab"/>
              <a:buNone/>
            </a:pPr>
            <a:r>
              <a:rPr b="1" i="0" lang="en" sz="4300" u="none" cap="none" strike="noStrike">
                <a:solidFill>
                  <a:srgbClr val="198754"/>
                </a:solidFill>
                <a:latin typeface="Roboto Slab"/>
                <a:ea typeface="Roboto Slab"/>
                <a:cs typeface="Roboto Slab"/>
                <a:sym typeface="Roboto Slab"/>
              </a:rPr>
              <a:t>Let’s do some exercises!</a:t>
            </a:r>
            <a:endParaRPr b="1" i="0" sz="4300" u="none" cap="none" strike="noStrike">
              <a:solidFill>
                <a:srgbClr val="198754"/>
              </a:solidFill>
              <a:latin typeface="Roboto Slab"/>
              <a:ea typeface="Roboto Slab"/>
              <a:cs typeface="Roboto Slab"/>
              <a:sym typeface="Roboto Slab"/>
            </a:endParaRPr>
          </a:p>
        </p:txBody>
      </p:sp>
      <p:sp>
        <p:nvSpPr>
          <p:cNvPr id="482" name="Google Shape;482;p38"/>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pic>
        <p:nvPicPr>
          <p:cNvPr id="483" name="Google Shape;483;p38"/>
          <p:cNvPicPr preferRelativeResize="0"/>
          <p:nvPr/>
        </p:nvPicPr>
        <p:blipFill rotWithShape="1">
          <a:blip r:embed="rId3">
            <a:alphaModFix/>
          </a:blip>
          <a:srcRect b="0" l="0" r="0" t="0"/>
          <a:stretch/>
        </p:blipFill>
        <p:spPr>
          <a:xfrm>
            <a:off x="4994700" y="1647275"/>
            <a:ext cx="2920650" cy="29206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87" name="Shape 487"/>
        <p:cNvGrpSpPr/>
        <p:nvPr/>
      </p:nvGrpSpPr>
      <p:grpSpPr>
        <a:xfrm>
          <a:off x="0" y="0"/>
          <a:ext cx="0" cy="0"/>
          <a:chOff x="0" y="0"/>
          <a:chExt cx="0" cy="0"/>
        </a:xfrm>
      </p:grpSpPr>
      <p:sp>
        <p:nvSpPr>
          <p:cNvPr id="488" name="Google Shape;488;p40"/>
          <p:cNvSpPr/>
          <p:nvPr/>
        </p:nvSpPr>
        <p:spPr>
          <a:xfrm>
            <a:off x="1617825" y="422850"/>
            <a:ext cx="59082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40"/>
          <p:cNvSpPr txBox="1"/>
          <p:nvPr>
            <p:ph idx="12" type="sldNum"/>
          </p:nvPr>
        </p:nvSpPr>
        <p:spPr>
          <a:xfrm>
            <a:off x="-87" y="4749844"/>
            <a:ext cx="91440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490" name="Google Shape;490;p40"/>
          <p:cNvSpPr txBox="1"/>
          <p:nvPr/>
        </p:nvSpPr>
        <p:spPr>
          <a:xfrm>
            <a:off x="8406325" y="1246225"/>
            <a:ext cx="6525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40"/>
          <p:cNvSpPr txBox="1"/>
          <p:nvPr/>
        </p:nvSpPr>
        <p:spPr>
          <a:xfrm>
            <a:off x="945625" y="990000"/>
            <a:ext cx="7078200" cy="36993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None/>
            </a:pPr>
            <a:r>
              <a:rPr lang="en" sz="1500">
                <a:latin typeface="Merriweather"/>
                <a:ea typeface="Merriweather"/>
                <a:cs typeface="Merriweather"/>
                <a:sym typeface="Merriweather"/>
              </a:rPr>
              <a:t>1.Create a chart or table to compare and contrast the root directories of Windows, MacOS, Linux and Android operating system.</a:t>
            </a:r>
            <a:r>
              <a:rPr b="0" i="0" lang="en" sz="1500" u="none" cap="none" strike="noStrike">
                <a:solidFill>
                  <a:srgbClr val="000000"/>
                </a:solidFill>
                <a:latin typeface="Merriweather"/>
                <a:ea typeface="Merriweather"/>
                <a:cs typeface="Merriweather"/>
                <a:sym typeface="Merriweather"/>
              </a:rPr>
              <a:t> </a:t>
            </a:r>
            <a:endParaRPr sz="1500">
              <a:latin typeface="Merriweather"/>
              <a:ea typeface="Merriweather"/>
              <a:cs typeface="Merriweather"/>
              <a:sym typeface="Merriweather"/>
            </a:endParaRPr>
          </a:p>
          <a:p>
            <a:pPr indent="0" lvl="0" marL="0" marR="0" rtl="0" algn="just">
              <a:lnSpc>
                <a:spcPct val="100000"/>
              </a:lnSpc>
              <a:spcBef>
                <a:spcPts val="0"/>
              </a:spcBef>
              <a:spcAft>
                <a:spcPts val="0"/>
              </a:spcAft>
              <a:buClr>
                <a:srgbClr val="000000"/>
              </a:buClr>
              <a:buSzPts val="1500"/>
              <a:buFont typeface="Arial"/>
              <a:buNone/>
            </a:pPr>
            <a:r>
              <a:t/>
            </a:r>
            <a:endParaRPr sz="1500">
              <a:latin typeface="Merriweather"/>
              <a:ea typeface="Merriweather"/>
              <a:cs typeface="Merriweather"/>
              <a:sym typeface="Merriweather"/>
            </a:endParaRPr>
          </a:p>
          <a:p>
            <a:pPr indent="0" lvl="0" marL="0" marR="0" rtl="0" algn="just">
              <a:lnSpc>
                <a:spcPct val="100000"/>
              </a:lnSpc>
              <a:spcBef>
                <a:spcPts val="0"/>
              </a:spcBef>
              <a:spcAft>
                <a:spcPts val="0"/>
              </a:spcAft>
              <a:buClr>
                <a:srgbClr val="000000"/>
              </a:buClr>
              <a:buSzPts val="1500"/>
              <a:buFont typeface="Arial"/>
              <a:buNone/>
            </a:pPr>
            <a:r>
              <a:rPr lang="en" sz="1500">
                <a:latin typeface="Merriweather"/>
                <a:ea typeface="Merriweather"/>
                <a:cs typeface="Merriweather"/>
                <a:sym typeface="Merriweather"/>
              </a:rPr>
              <a:t>2. </a:t>
            </a:r>
            <a:r>
              <a:rPr lang="en" sz="1500">
                <a:latin typeface="Merriweather"/>
                <a:ea typeface="Merriweather"/>
                <a:cs typeface="Merriweather"/>
                <a:sym typeface="Merriweather"/>
              </a:rPr>
              <a:t>Divide in 2 groups and discuss the directory structure of three different operating systems, such as Unix-like systems, Microsoft Windows, and Apple macOS.</a:t>
            </a:r>
            <a:endParaRPr sz="1500">
              <a:latin typeface="Merriweather"/>
              <a:ea typeface="Merriweather"/>
              <a:cs typeface="Merriweather"/>
              <a:sym typeface="Merriweather"/>
            </a:endParaRPr>
          </a:p>
          <a:p>
            <a:pPr indent="0" lvl="0" marL="0" marR="0" rtl="0" algn="just">
              <a:lnSpc>
                <a:spcPct val="100000"/>
              </a:lnSpc>
              <a:spcBef>
                <a:spcPts val="1000"/>
              </a:spcBef>
              <a:spcAft>
                <a:spcPts val="0"/>
              </a:spcAft>
              <a:buClr>
                <a:srgbClr val="000000"/>
              </a:buClr>
              <a:buSzPts val="1500"/>
              <a:buFont typeface="Arial"/>
              <a:buNone/>
            </a:pPr>
            <a:r>
              <a:rPr lang="en" sz="1500">
                <a:latin typeface="Merriweather"/>
                <a:ea typeface="Merriweather"/>
                <a:cs typeface="Merriweather"/>
                <a:sym typeface="Merriweather"/>
              </a:rPr>
              <a:t>3.</a:t>
            </a:r>
            <a:r>
              <a:rPr lang="en" sz="1500">
                <a:latin typeface="Merriweather"/>
                <a:ea typeface="Merriweather"/>
                <a:cs typeface="Merriweather"/>
                <a:sym typeface="Merriweather"/>
              </a:rPr>
              <a:t>Explain how the boot process differs between different operating systems, such as Windows, Linux, and MacOS.</a:t>
            </a:r>
            <a:endParaRPr sz="1500">
              <a:latin typeface="Merriweather"/>
              <a:ea typeface="Merriweather"/>
              <a:cs typeface="Merriweather"/>
              <a:sym typeface="Merriweather"/>
            </a:endParaRPr>
          </a:p>
          <a:p>
            <a:pPr indent="0" lvl="0" marL="0" marR="0" rtl="0" algn="just">
              <a:lnSpc>
                <a:spcPct val="100000"/>
              </a:lnSpc>
              <a:spcBef>
                <a:spcPts val="1000"/>
              </a:spcBef>
              <a:spcAft>
                <a:spcPts val="0"/>
              </a:spcAft>
              <a:buClr>
                <a:srgbClr val="000000"/>
              </a:buClr>
              <a:buSzPts val="1500"/>
              <a:buFont typeface="Arial"/>
              <a:buNone/>
            </a:pPr>
            <a:r>
              <a:rPr lang="en" sz="1500">
                <a:latin typeface="Merriweather"/>
                <a:ea typeface="Merriweather"/>
                <a:cs typeface="Merriweather"/>
                <a:sym typeface="Merriweather"/>
              </a:rPr>
              <a:t>4. Identify the key differences in the naming conventions and directory structure of each operating system.</a:t>
            </a:r>
            <a:endParaRPr sz="1500">
              <a:latin typeface="Merriweather"/>
              <a:ea typeface="Merriweather"/>
              <a:cs typeface="Merriweather"/>
              <a:sym typeface="Merriweather"/>
            </a:endParaRPr>
          </a:p>
          <a:p>
            <a:pPr indent="0" lvl="0" marL="0" marR="0" rtl="0" algn="just">
              <a:lnSpc>
                <a:spcPct val="100000"/>
              </a:lnSpc>
              <a:spcBef>
                <a:spcPts val="1000"/>
              </a:spcBef>
              <a:spcAft>
                <a:spcPts val="0"/>
              </a:spcAft>
              <a:buClr>
                <a:srgbClr val="000000"/>
              </a:buClr>
              <a:buSzPts val="1500"/>
              <a:buFont typeface="Arial"/>
              <a:buNone/>
            </a:pPr>
            <a:r>
              <a:rPr lang="en" sz="1500">
                <a:latin typeface="Merriweather"/>
                <a:ea typeface="Merriweather"/>
                <a:cs typeface="Merriweather"/>
                <a:sym typeface="Merriweather"/>
              </a:rPr>
              <a:t>5. Analyze the purpose and function of the most important directories in each operating system.</a:t>
            </a:r>
            <a:endParaRPr sz="1500">
              <a:latin typeface="Merriweather"/>
              <a:ea typeface="Merriweather"/>
              <a:cs typeface="Merriweather"/>
              <a:sym typeface="Merriweather"/>
            </a:endParaRPr>
          </a:p>
          <a:p>
            <a:pPr indent="0" lvl="0" marL="0" marR="0" rtl="0" algn="just">
              <a:lnSpc>
                <a:spcPct val="100000"/>
              </a:lnSpc>
              <a:spcBef>
                <a:spcPts val="1000"/>
              </a:spcBef>
              <a:spcAft>
                <a:spcPts val="1000"/>
              </a:spcAft>
              <a:buClr>
                <a:srgbClr val="000000"/>
              </a:buClr>
              <a:buSzPts val="1500"/>
              <a:buFont typeface="Arial"/>
              <a:buNone/>
            </a:pPr>
            <a:r>
              <a:t/>
            </a:r>
            <a:endParaRPr sz="1500">
              <a:latin typeface="Merriweather"/>
              <a:ea typeface="Merriweather"/>
              <a:cs typeface="Merriweather"/>
              <a:sym typeface="Merriweather"/>
            </a:endParaRPr>
          </a:p>
        </p:txBody>
      </p:sp>
      <p:sp>
        <p:nvSpPr>
          <p:cNvPr id="492" name="Google Shape;492;p40"/>
          <p:cNvSpPr txBox="1"/>
          <p:nvPr>
            <p:ph idx="4294967295" type="ctrTitle"/>
          </p:nvPr>
        </p:nvSpPr>
        <p:spPr>
          <a:xfrm>
            <a:off x="3331575" y="376500"/>
            <a:ext cx="1984800" cy="6135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3000" u="none" cap="none" strike="noStrike">
                <a:solidFill>
                  <a:srgbClr val="198754"/>
                </a:solidFill>
                <a:latin typeface="Roboto Slab"/>
                <a:ea typeface="Roboto Slab"/>
                <a:cs typeface="Roboto Slab"/>
                <a:sym typeface="Roboto Slab"/>
              </a:rPr>
              <a:t>Exercises</a:t>
            </a:r>
            <a:endParaRPr b="1" i="0" sz="3000" u="none" cap="none" strike="noStrike">
              <a:solidFill>
                <a:srgbClr val="198754"/>
              </a:solidFill>
              <a:latin typeface="Roboto Slab"/>
              <a:ea typeface="Roboto Slab"/>
              <a:cs typeface="Roboto Slab"/>
              <a:sym typeface="Roboto Slab"/>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96" name="Shape 496"/>
        <p:cNvGrpSpPr/>
        <p:nvPr/>
      </p:nvGrpSpPr>
      <p:grpSpPr>
        <a:xfrm>
          <a:off x="0" y="0"/>
          <a:ext cx="0" cy="0"/>
          <a:chOff x="0" y="0"/>
          <a:chExt cx="0" cy="0"/>
        </a:xfrm>
      </p:grpSpPr>
      <p:sp>
        <p:nvSpPr>
          <p:cNvPr id="497" name="Google Shape;497;p43"/>
          <p:cNvSpPr/>
          <p:nvPr/>
        </p:nvSpPr>
        <p:spPr>
          <a:xfrm>
            <a:off x="1617825" y="422850"/>
            <a:ext cx="59082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43"/>
          <p:cNvSpPr txBox="1"/>
          <p:nvPr>
            <p:ph idx="12" type="sldNum"/>
          </p:nvPr>
        </p:nvSpPr>
        <p:spPr>
          <a:xfrm>
            <a:off x="-87" y="4749844"/>
            <a:ext cx="91440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499" name="Google Shape;499;p43"/>
          <p:cNvSpPr txBox="1"/>
          <p:nvPr/>
        </p:nvSpPr>
        <p:spPr>
          <a:xfrm>
            <a:off x="8406325" y="1246225"/>
            <a:ext cx="6525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43"/>
          <p:cNvSpPr txBox="1"/>
          <p:nvPr/>
        </p:nvSpPr>
        <p:spPr>
          <a:xfrm>
            <a:off x="929925" y="990000"/>
            <a:ext cx="7078200" cy="34683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500"/>
              <a:buFont typeface="Arial"/>
              <a:buNone/>
            </a:pPr>
            <a:r>
              <a:rPr lang="en" sz="1500">
                <a:latin typeface="Merriweather"/>
                <a:ea typeface="Merriweather"/>
                <a:cs typeface="Merriweather"/>
                <a:sym typeface="Merriweather"/>
              </a:rPr>
              <a:t>6</a:t>
            </a:r>
            <a:r>
              <a:rPr b="0" i="0" lang="en" sz="1500" u="none" cap="none" strike="noStrike">
                <a:solidFill>
                  <a:srgbClr val="000000"/>
                </a:solidFill>
                <a:latin typeface="Merriweather"/>
                <a:ea typeface="Merriweather"/>
                <a:cs typeface="Merriweather"/>
                <a:sym typeface="Merriweather"/>
              </a:rPr>
              <a:t>. Research how user accounts are managed in each operating system and how that affects the directory structure.</a:t>
            </a:r>
            <a:endParaRPr b="0" i="0" sz="1500" u="none" cap="none" strike="noStrike">
              <a:solidFill>
                <a:srgbClr val="000000"/>
              </a:solidFill>
              <a:latin typeface="Merriweather"/>
              <a:ea typeface="Merriweather"/>
              <a:cs typeface="Merriweather"/>
              <a:sym typeface="Merriweather"/>
            </a:endParaRPr>
          </a:p>
          <a:p>
            <a:pPr indent="0" lvl="0" marL="0" marR="0" rtl="0" algn="just">
              <a:lnSpc>
                <a:spcPct val="100000"/>
              </a:lnSpc>
              <a:spcBef>
                <a:spcPts val="1000"/>
              </a:spcBef>
              <a:spcAft>
                <a:spcPts val="0"/>
              </a:spcAft>
              <a:buClr>
                <a:srgbClr val="000000"/>
              </a:buClr>
              <a:buSzPts val="1500"/>
              <a:buFont typeface="Arial"/>
              <a:buNone/>
            </a:pPr>
            <a:r>
              <a:rPr lang="en" sz="1500">
                <a:latin typeface="Merriweather"/>
                <a:ea typeface="Merriweather"/>
                <a:cs typeface="Merriweather"/>
                <a:sym typeface="Merriweather"/>
              </a:rPr>
              <a:t>7</a:t>
            </a:r>
            <a:r>
              <a:rPr b="0" i="0" lang="en" sz="1500" u="none" cap="none" strike="noStrike">
                <a:solidFill>
                  <a:srgbClr val="000000"/>
                </a:solidFill>
                <a:latin typeface="Merriweather"/>
                <a:ea typeface="Merriweather"/>
                <a:cs typeface="Merriweather"/>
                <a:sym typeface="Merriweather"/>
              </a:rPr>
              <a:t>. Analyze how the different directory structures can impact software compatibility between operating systems.</a:t>
            </a:r>
            <a:endParaRPr b="0" i="0" sz="1500" u="none" cap="none" strike="noStrike">
              <a:solidFill>
                <a:srgbClr val="000000"/>
              </a:solidFill>
              <a:latin typeface="Merriweather"/>
              <a:ea typeface="Merriweather"/>
              <a:cs typeface="Merriweather"/>
              <a:sym typeface="Merriweather"/>
            </a:endParaRPr>
          </a:p>
          <a:p>
            <a:pPr indent="0" lvl="0" marL="0" marR="0" rtl="0" algn="just">
              <a:lnSpc>
                <a:spcPct val="100000"/>
              </a:lnSpc>
              <a:spcBef>
                <a:spcPts val="1000"/>
              </a:spcBef>
              <a:spcAft>
                <a:spcPts val="0"/>
              </a:spcAft>
              <a:buClr>
                <a:srgbClr val="000000"/>
              </a:buClr>
              <a:buSzPts val="1500"/>
              <a:buFont typeface="Arial"/>
              <a:buNone/>
            </a:pPr>
            <a:r>
              <a:rPr lang="en" sz="1500">
                <a:latin typeface="Merriweather"/>
                <a:ea typeface="Merriweather"/>
                <a:cs typeface="Merriweather"/>
                <a:sym typeface="Merriweather"/>
              </a:rPr>
              <a:t>8</a:t>
            </a:r>
            <a:r>
              <a:rPr b="0" i="0" lang="en" sz="1500" u="none" cap="none" strike="noStrike">
                <a:solidFill>
                  <a:srgbClr val="000000"/>
                </a:solidFill>
                <a:latin typeface="Merriweather"/>
                <a:ea typeface="Merriweather"/>
                <a:cs typeface="Merriweather"/>
                <a:sym typeface="Merriweather"/>
              </a:rPr>
              <a:t>. In a scenario where you are setting up a new computer with Windows operating system, what are the key directories you need to be aware of and what is their purpose?</a:t>
            </a:r>
            <a:endParaRPr b="0" i="0" sz="1500" u="none" cap="none" strike="noStrike">
              <a:solidFill>
                <a:srgbClr val="000000"/>
              </a:solidFill>
              <a:latin typeface="Merriweather"/>
              <a:ea typeface="Merriweather"/>
              <a:cs typeface="Merriweather"/>
              <a:sym typeface="Merriweather"/>
            </a:endParaRPr>
          </a:p>
          <a:p>
            <a:pPr indent="0" lvl="0" marL="0" marR="0" rtl="0" algn="just">
              <a:lnSpc>
                <a:spcPct val="100000"/>
              </a:lnSpc>
              <a:spcBef>
                <a:spcPts val="1000"/>
              </a:spcBef>
              <a:spcAft>
                <a:spcPts val="0"/>
              </a:spcAft>
              <a:buClr>
                <a:srgbClr val="000000"/>
              </a:buClr>
              <a:buSzPts val="1500"/>
              <a:buFont typeface="Arial"/>
              <a:buNone/>
            </a:pPr>
            <a:r>
              <a:rPr lang="en" sz="1500">
                <a:latin typeface="Merriweather"/>
                <a:ea typeface="Merriweather"/>
                <a:cs typeface="Merriweather"/>
                <a:sym typeface="Merriweather"/>
              </a:rPr>
              <a:t>9</a:t>
            </a:r>
            <a:r>
              <a:rPr b="0" i="0" lang="en" sz="1500" u="none" cap="none" strike="noStrike">
                <a:solidFill>
                  <a:srgbClr val="000000"/>
                </a:solidFill>
                <a:latin typeface="Merriweather"/>
                <a:ea typeface="Merriweather"/>
                <a:cs typeface="Merriweather"/>
                <a:sym typeface="Merriweather"/>
              </a:rPr>
              <a:t>. Suppose you are trying to troubleshoot a problem on a Linux system, how would you navigate the directory structure to find relevant log files?</a:t>
            </a:r>
            <a:endParaRPr b="0" i="0" sz="1500" u="none" cap="none" strike="noStrike">
              <a:solidFill>
                <a:srgbClr val="000000"/>
              </a:solidFill>
              <a:latin typeface="Merriweather"/>
              <a:ea typeface="Merriweather"/>
              <a:cs typeface="Merriweather"/>
              <a:sym typeface="Merriweather"/>
            </a:endParaRPr>
          </a:p>
          <a:p>
            <a:pPr indent="0" lvl="0" marL="0" marR="0" rtl="0" algn="just">
              <a:lnSpc>
                <a:spcPct val="100000"/>
              </a:lnSpc>
              <a:spcBef>
                <a:spcPts val="1000"/>
              </a:spcBef>
              <a:spcAft>
                <a:spcPts val="1000"/>
              </a:spcAft>
              <a:buClr>
                <a:srgbClr val="000000"/>
              </a:buClr>
              <a:buSzPts val="1500"/>
              <a:buFont typeface="Arial"/>
              <a:buNone/>
            </a:pPr>
            <a:r>
              <a:rPr lang="en" sz="1500">
                <a:latin typeface="Merriweather"/>
                <a:ea typeface="Merriweather"/>
                <a:cs typeface="Merriweather"/>
                <a:sym typeface="Merriweather"/>
              </a:rPr>
              <a:t>10</a:t>
            </a:r>
            <a:r>
              <a:rPr b="0" i="0" lang="en" sz="1500" u="none" cap="none" strike="noStrike">
                <a:solidFill>
                  <a:srgbClr val="000000"/>
                </a:solidFill>
                <a:latin typeface="Merriweather"/>
                <a:ea typeface="Merriweather"/>
                <a:cs typeface="Merriweather"/>
                <a:sym typeface="Merriweather"/>
              </a:rPr>
              <a:t>. In a hypothetical scenario where you are migrating from Windows to Mac OS, what are some of the differences in the directory structure that you need to be aware of?</a:t>
            </a:r>
            <a:endParaRPr b="0" i="0" sz="1500" u="none" cap="none" strike="noStrike">
              <a:solidFill>
                <a:srgbClr val="000000"/>
              </a:solidFill>
              <a:latin typeface="Merriweather"/>
              <a:ea typeface="Merriweather"/>
              <a:cs typeface="Merriweather"/>
              <a:sym typeface="Merriweather"/>
            </a:endParaRPr>
          </a:p>
        </p:txBody>
      </p:sp>
      <p:sp>
        <p:nvSpPr>
          <p:cNvPr id="501" name="Google Shape;501;p43"/>
          <p:cNvSpPr txBox="1"/>
          <p:nvPr>
            <p:ph idx="4294967295" type="ctrTitle"/>
          </p:nvPr>
        </p:nvSpPr>
        <p:spPr>
          <a:xfrm>
            <a:off x="2876100" y="376500"/>
            <a:ext cx="3695400" cy="6135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000"/>
              <a:buFont typeface="Roboto Slab"/>
              <a:buNone/>
            </a:pPr>
            <a:r>
              <a:rPr b="1" i="0" lang="en" sz="3000" u="none" cap="none" strike="noStrike">
                <a:solidFill>
                  <a:srgbClr val="198754"/>
                </a:solidFill>
                <a:latin typeface="Roboto Slab"/>
                <a:ea typeface="Roboto Slab"/>
                <a:cs typeface="Roboto Slab"/>
                <a:sym typeface="Roboto Slab"/>
              </a:rPr>
              <a:t>Exercises (cont.)</a:t>
            </a:r>
            <a:endParaRPr b="1" i="0" sz="3000" u="none" cap="none" strike="noStrike">
              <a:solidFill>
                <a:srgbClr val="198754"/>
              </a:solidFill>
              <a:latin typeface="Roboto Slab"/>
              <a:ea typeface="Roboto Slab"/>
              <a:cs typeface="Roboto Slab"/>
              <a:sym typeface="Roboto Slab"/>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05" name="Shape 505"/>
        <p:cNvGrpSpPr/>
        <p:nvPr/>
      </p:nvGrpSpPr>
      <p:grpSpPr>
        <a:xfrm>
          <a:off x="0" y="0"/>
          <a:ext cx="0" cy="0"/>
          <a:chOff x="0" y="0"/>
          <a:chExt cx="0" cy="0"/>
        </a:xfrm>
      </p:grpSpPr>
      <p:sp>
        <p:nvSpPr>
          <p:cNvPr id="506" name="Google Shape;506;p44"/>
          <p:cNvSpPr/>
          <p:nvPr/>
        </p:nvSpPr>
        <p:spPr>
          <a:xfrm>
            <a:off x="1617825" y="422850"/>
            <a:ext cx="59082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44"/>
          <p:cNvSpPr txBox="1"/>
          <p:nvPr>
            <p:ph idx="12" type="sldNum"/>
          </p:nvPr>
        </p:nvSpPr>
        <p:spPr>
          <a:xfrm>
            <a:off x="-87" y="4749844"/>
            <a:ext cx="91440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508" name="Google Shape;508;p44"/>
          <p:cNvSpPr txBox="1"/>
          <p:nvPr/>
        </p:nvSpPr>
        <p:spPr>
          <a:xfrm>
            <a:off x="8406325" y="1246225"/>
            <a:ext cx="6525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44"/>
          <p:cNvSpPr txBox="1"/>
          <p:nvPr/>
        </p:nvSpPr>
        <p:spPr>
          <a:xfrm>
            <a:off x="929925" y="990000"/>
            <a:ext cx="7078200" cy="33402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500"/>
              <a:buFont typeface="Arial"/>
              <a:buNone/>
            </a:pPr>
            <a:r>
              <a:rPr lang="en" sz="1500">
                <a:latin typeface="Merriweather"/>
                <a:ea typeface="Merriweather"/>
                <a:cs typeface="Merriweather"/>
                <a:sym typeface="Merriweather"/>
              </a:rPr>
              <a:t>11</a:t>
            </a:r>
            <a:r>
              <a:rPr b="0" i="0" lang="en" sz="1500" u="none" cap="none" strike="noStrike">
                <a:solidFill>
                  <a:srgbClr val="000000"/>
                </a:solidFill>
                <a:latin typeface="Merriweather"/>
                <a:ea typeface="Merriweather"/>
                <a:cs typeface="Merriweather"/>
                <a:sym typeface="Merriweather"/>
              </a:rPr>
              <a:t>. If you were to install a new software application on an Android device, where in the directory structure would you typically place the files and why?</a:t>
            </a:r>
            <a:endParaRPr b="0" i="0" sz="1500" u="none" cap="none" strike="noStrike">
              <a:solidFill>
                <a:srgbClr val="000000"/>
              </a:solidFill>
              <a:latin typeface="Merriweather"/>
              <a:ea typeface="Merriweather"/>
              <a:cs typeface="Merriweather"/>
              <a:sym typeface="Merriweather"/>
            </a:endParaRPr>
          </a:p>
          <a:p>
            <a:pPr indent="0" lvl="0" marL="0" marR="0" rtl="0" algn="just">
              <a:lnSpc>
                <a:spcPct val="100000"/>
              </a:lnSpc>
              <a:spcBef>
                <a:spcPts val="1000"/>
              </a:spcBef>
              <a:spcAft>
                <a:spcPts val="0"/>
              </a:spcAft>
              <a:buClr>
                <a:srgbClr val="000000"/>
              </a:buClr>
              <a:buSzPts val="1500"/>
              <a:buFont typeface="Arial"/>
              <a:buNone/>
            </a:pPr>
            <a:r>
              <a:rPr lang="en" sz="1500">
                <a:latin typeface="Merriweather"/>
                <a:ea typeface="Merriweather"/>
                <a:cs typeface="Merriweather"/>
                <a:sym typeface="Merriweather"/>
              </a:rPr>
              <a:t>12</a:t>
            </a:r>
            <a:r>
              <a:rPr b="0" i="0" lang="en" sz="1500" u="none" cap="none" strike="noStrike">
                <a:solidFill>
                  <a:srgbClr val="000000"/>
                </a:solidFill>
                <a:latin typeface="Merriweather"/>
                <a:ea typeface="Merriweather"/>
                <a:cs typeface="Merriweather"/>
                <a:sym typeface="Merriweather"/>
              </a:rPr>
              <a:t>. Imagine you have a dual-boot system with both Windows and Linux operating systems, how would you access files from one operating system from the other, given their different directory structures?</a:t>
            </a:r>
            <a:endParaRPr b="0" i="0" sz="1500" u="none" cap="none" strike="noStrike">
              <a:solidFill>
                <a:srgbClr val="000000"/>
              </a:solidFill>
              <a:latin typeface="Merriweather"/>
              <a:ea typeface="Merriweather"/>
              <a:cs typeface="Merriweather"/>
              <a:sym typeface="Merriweather"/>
            </a:endParaRPr>
          </a:p>
          <a:p>
            <a:pPr indent="0" lvl="0" marL="0" marR="0" rtl="0" algn="just">
              <a:lnSpc>
                <a:spcPct val="100000"/>
              </a:lnSpc>
              <a:spcBef>
                <a:spcPts val="1000"/>
              </a:spcBef>
              <a:spcAft>
                <a:spcPts val="0"/>
              </a:spcAft>
              <a:buClr>
                <a:srgbClr val="000000"/>
              </a:buClr>
              <a:buSzPts val="1500"/>
              <a:buFont typeface="Arial"/>
              <a:buNone/>
            </a:pPr>
            <a:r>
              <a:rPr lang="en" sz="1500">
                <a:latin typeface="Merriweather"/>
                <a:ea typeface="Merriweather"/>
                <a:cs typeface="Merriweather"/>
                <a:sym typeface="Merriweather"/>
              </a:rPr>
              <a:t>13</a:t>
            </a:r>
            <a:r>
              <a:rPr b="0" i="0" lang="en" sz="1500" u="none" cap="none" strike="noStrike">
                <a:solidFill>
                  <a:srgbClr val="000000"/>
                </a:solidFill>
                <a:latin typeface="Merriweather"/>
                <a:ea typeface="Merriweather"/>
                <a:cs typeface="Merriweather"/>
                <a:sym typeface="Merriweather"/>
              </a:rPr>
              <a:t>. How do the directory structures of Unix-like systems differ from those of other operating systems, such as Windows or MacOS, and why is this significant?</a:t>
            </a:r>
            <a:endParaRPr b="0" i="0" sz="1500" u="none" cap="none" strike="noStrike">
              <a:solidFill>
                <a:srgbClr val="000000"/>
              </a:solidFill>
              <a:latin typeface="Merriweather"/>
              <a:ea typeface="Merriweather"/>
              <a:cs typeface="Merriweather"/>
              <a:sym typeface="Merriweather"/>
            </a:endParaRPr>
          </a:p>
          <a:p>
            <a:pPr indent="0" lvl="0" marL="0" marR="0" rtl="0" algn="just">
              <a:lnSpc>
                <a:spcPct val="100000"/>
              </a:lnSpc>
              <a:spcBef>
                <a:spcPts val="1000"/>
              </a:spcBef>
              <a:spcAft>
                <a:spcPts val="1000"/>
              </a:spcAft>
              <a:buClr>
                <a:srgbClr val="000000"/>
              </a:buClr>
              <a:buSzPts val="1500"/>
              <a:buFont typeface="Arial"/>
              <a:buNone/>
            </a:pPr>
            <a:r>
              <a:rPr lang="en" sz="1500">
                <a:latin typeface="Merriweather"/>
                <a:ea typeface="Merriweather"/>
                <a:cs typeface="Merriweather"/>
                <a:sym typeface="Merriweather"/>
              </a:rPr>
              <a:t>14</a:t>
            </a:r>
            <a:r>
              <a:rPr b="0" i="0" lang="en" sz="1500" u="none" cap="none" strike="noStrike">
                <a:solidFill>
                  <a:srgbClr val="000000"/>
                </a:solidFill>
                <a:latin typeface="Merriweather"/>
                <a:ea typeface="Merriweather"/>
                <a:cs typeface="Merriweather"/>
                <a:sym typeface="Merriweather"/>
              </a:rPr>
              <a:t>. Can you provide a real-world scenario where understanding the differences in operating system directory structures is critical for success?</a:t>
            </a:r>
            <a:endParaRPr b="0" i="0" sz="1500" u="none" cap="none" strike="noStrike">
              <a:solidFill>
                <a:srgbClr val="000000"/>
              </a:solidFill>
              <a:latin typeface="Merriweather"/>
              <a:ea typeface="Merriweather"/>
              <a:cs typeface="Merriweather"/>
              <a:sym typeface="Merriweather"/>
            </a:endParaRPr>
          </a:p>
        </p:txBody>
      </p:sp>
      <p:sp>
        <p:nvSpPr>
          <p:cNvPr id="510" name="Google Shape;510;p44"/>
          <p:cNvSpPr txBox="1"/>
          <p:nvPr>
            <p:ph idx="4294967295" type="ctrTitle"/>
          </p:nvPr>
        </p:nvSpPr>
        <p:spPr>
          <a:xfrm>
            <a:off x="2876100" y="376500"/>
            <a:ext cx="3695400" cy="6135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000"/>
              <a:buFont typeface="Roboto Slab"/>
              <a:buNone/>
            </a:pPr>
            <a:r>
              <a:rPr b="1" i="0" lang="en" sz="3000" u="none" cap="none" strike="noStrike">
                <a:solidFill>
                  <a:srgbClr val="198754"/>
                </a:solidFill>
                <a:latin typeface="Roboto Slab"/>
                <a:ea typeface="Roboto Slab"/>
                <a:cs typeface="Roboto Slab"/>
                <a:sym typeface="Roboto Slab"/>
              </a:rPr>
              <a:t>Exercises (cont.)</a:t>
            </a:r>
            <a:endParaRPr b="1" i="0" sz="3000" u="none" cap="none" strike="noStrike">
              <a:solidFill>
                <a:srgbClr val="198754"/>
              </a:solidFill>
              <a:latin typeface="Roboto Slab"/>
              <a:ea typeface="Roboto Slab"/>
              <a:cs typeface="Roboto Slab"/>
              <a:sym typeface="Roboto Slab"/>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14" name="Shape 514"/>
        <p:cNvGrpSpPr/>
        <p:nvPr/>
      </p:nvGrpSpPr>
      <p:grpSpPr>
        <a:xfrm>
          <a:off x="0" y="0"/>
          <a:ext cx="0" cy="0"/>
          <a:chOff x="0" y="0"/>
          <a:chExt cx="0" cy="0"/>
        </a:xfrm>
      </p:grpSpPr>
      <p:sp>
        <p:nvSpPr>
          <p:cNvPr id="515" name="Google Shape;515;p45"/>
          <p:cNvSpPr/>
          <p:nvPr/>
        </p:nvSpPr>
        <p:spPr>
          <a:xfrm>
            <a:off x="1617825" y="422850"/>
            <a:ext cx="59082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45"/>
          <p:cNvSpPr txBox="1"/>
          <p:nvPr>
            <p:ph idx="12" type="sldNum"/>
          </p:nvPr>
        </p:nvSpPr>
        <p:spPr>
          <a:xfrm>
            <a:off x="-87" y="4749844"/>
            <a:ext cx="91440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517" name="Google Shape;517;p45"/>
          <p:cNvSpPr txBox="1"/>
          <p:nvPr/>
        </p:nvSpPr>
        <p:spPr>
          <a:xfrm>
            <a:off x="8406325" y="1246225"/>
            <a:ext cx="6525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45"/>
          <p:cNvSpPr txBox="1"/>
          <p:nvPr/>
        </p:nvSpPr>
        <p:spPr>
          <a:xfrm>
            <a:off x="929925" y="990000"/>
            <a:ext cx="7078200" cy="24165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500"/>
              <a:buFont typeface="Arial"/>
              <a:buNone/>
            </a:pPr>
            <a:r>
              <a:rPr lang="en" sz="1500">
                <a:latin typeface="Merriweather"/>
                <a:ea typeface="Merriweather"/>
                <a:cs typeface="Merriweather"/>
                <a:sym typeface="Merriweather"/>
              </a:rPr>
              <a:t>15</a:t>
            </a:r>
            <a:r>
              <a:rPr b="0" i="0" lang="en" sz="1500" u="none" cap="none" strike="noStrike">
                <a:solidFill>
                  <a:srgbClr val="000000"/>
                </a:solidFill>
                <a:latin typeface="Merriweather"/>
                <a:ea typeface="Merriweather"/>
                <a:cs typeface="Merriweather"/>
                <a:sym typeface="Merriweather"/>
              </a:rPr>
              <a:t>. If you were to develop a cross-platform application that runs on multiple operating systems, how would you design the directory structure to accommodate the differences between operating systems?</a:t>
            </a:r>
            <a:endParaRPr b="0" i="0" sz="1500" u="none" cap="none" strike="noStrike">
              <a:solidFill>
                <a:srgbClr val="000000"/>
              </a:solidFill>
              <a:latin typeface="Merriweather"/>
              <a:ea typeface="Merriweather"/>
              <a:cs typeface="Merriweather"/>
              <a:sym typeface="Merriweather"/>
            </a:endParaRPr>
          </a:p>
          <a:p>
            <a:pPr indent="0" lvl="0" marL="0" marR="0" rtl="0" algn="just">
              <a:lnSpc>
                <a:spcPct val="100000"/>
              </a:lnSpc>
              <a:spcBef>
                <a:spcPts val="1000"/>
              </a:spcBef>
              <a:spcAft>
                <a:spcPts val="0"/>
              </a:spcAft>
              <a:buClr>
                <a:srgbClr val="000000"/>
              </a:buClr>
              <a:buSzPts val="1500"/>
              <a:buFont typeface="Arial"/>
              <a:buNone/>
            </a:pPr>
            <a:r>
              <a:rPr lang="en" sz="1500">
                <a:latin typeface="Merriweather"/>
                <a:ea typeface="Merriweather"/>
                <a:cs typeface="Merriweather"/>
                <a:sym typeface="Merriweather"/>
              </a:rPr>
              <a:t>16</a:t>
            </a:r>
            <a:r>
              <a:rPr b="0" i="0" lang="en" sz="1500" u="none" cap="none" strike="noStrike">
                <a:solidFill>
                  <a:srgbClr val="000000"/>
                </a:solidFill>
                <a:latin typeface="Merriweather"/>
                <a:ea typeface="Merriweather"/>
                <a:cs typeface="Merriweather"/>
                <a:sym typeface="Merriweather"/>
              </a:rPr>
              <a:t>. How would you go about searching for a specific file on a Unix-like system if you are unfamiliar with the directory structure and file hierarchy?</a:t>
            </a:r>
            <a:endParaRPr b="0" i="0" sz="1500" u="none" cap="none" strike="noStrike">
              <a:solidFill>
                <a:srgbClr val="000000"/>
              </a:solidFill>
              <a:latin typeface="Merriweather"/>
              <a:ea typeface="Merriweather"/>
              <a:cs typeface="Merriweather"/>
              <a:sym typeface="Merriweather"/>
            </a:endParaRPr>
          </a:p>
          <a:p>
            <a:pPr indent="0" lvl="0" marL="0" marR="0" rtl="0" algn="just">
              <a:lnSpc>
                <a:spcPct val="100000"/>
              </a:lnSpc>
              <a:spcBef>
                <a:spcPts val="1000"/>
              </a:spcBef>
              <a:spcAft>
                <a:spcPts val="0"/>
              </a:spcAft>
              <a:buClr>
                <a:srgbClr val="000000"/>
              </a:buClr>
              <a:buSzPts val="1500"/>
              <a:buFont typeface="Arial"/>
              <a:buNone/>
            </a:pPr>
            <a:r>
              <a:rPr lang="en" sz="1500">
                <a:latin typeface="Merriweather"/>
                <a:ea typeface="Merriweather"/>
                <a:cs typeface="Merriweather"/>
                <a:sym typeface="Merriweather"/>
              </a:rPr>
              <a:t>17. Explain the process of installing Fedora Linux on VirtualBox.</a:t>
            </a:r>
            <a:endParaRPr sz="1500">
              <a:latin typeface="Merriweather"/>
              <a:ea typeface="Merriweather"/>
              <a:cs typeface="Merriweather"/>
              <a:sym typeface="Merriweather"/>
            </a:endParaRPr>
          </a:p>
          <a:p>
            <a:pPr indent="0" lvl="0" marL="0" marR="0" rtl="0" algn="just">
              <a:lnSpc>
                <a:spcPct val="100000"/>
              </a:lnSpc>
              <a:spcBef>
                <a:spcPts val="1000"/>
              </a:spcBef>
              <a:spcAft>
                <a:spcPts val="1000"/>
              </a:spcAft>
              <a:buClr>
                <a:srgbClr val="000000"/>
              </a:buClr>
              <a:buSzPts val="1500"/>
              <a:buFont typeface="Arial"/>
              <a:buNone/>
            </a:pPr>
            <a:r>
              <a:t/>
            </a:r>
            <a:endParaRPr sz="1500">
              <a:latin typeface="Merriweather"/>
              <a:ea typeface="Merriweather"/>
              <a:cs typeface="Merriweather"/>
              <a:sym typeface="Merriweather"/>
            </a:endParaRPr>
          </a:p>
        </p:txBody>
      </p:sp>
      <p:sp>
        <p:nvSpPr>
          <p:cNvPr id="519" name="Google Shape;519;p45"/>
          <p:cNvSpPr txBox="1"/>
          <p:nvPr>
            <p:ph idx="4294967295" type="ctrTitle"/>
          </p:nvPr>
        </p:nvSpPr>
        <p:spPr>
          <a:xfrm>
            <a:off x="2876100" y="376500"/>
            <a:ext cx="3695400" cy="6135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000"/>
              <a:buFont typeface="Roboto Slab"/>
              <a:buNone/>
            </a:pPr>
            <a:r>
              <a:rPr b="1" i="0" lang="en" sz="3000" u="none" cap="none" strike="noStrike">
                <a:solidFill>
                  <a:srgbClr val="198754"/>
                </a:solidFill>
                <a:latin typeface="Roboto Slab"/>
                <a:ea typeface="Roboto Slab"/>
                <a:cs typeface="Roboto Slab"/>
                <a:sym typeface="Roboto Slab"/>
              </a:rPr>
              <a:t>Exercises (cont.)</a:t>
            </a:r>
            <a:endParaRPr b="1" i="0" sz="3000" u="none" cap="none" strike="noStrike">
              <a:solidFill>
                <a:srgbClr val="198754"/>
              </a:solidFill>
              <a:latin typeface="Roboto Slab"/>
              <a:ea typeface="Roboto Slab"/>
              <a:cs typeface="Roboto Slab"/>
              <a:sym typeface="Roboto Slab"/>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pic>
        <p:nvPicPr>
          <p:cNvPr id="524" name="Google Shape;524;p46"/>
          <p:cNvPicPr preferRelativeResize="0"/>
          <p:nvPr/>
        </p:nvPicPr>
        <p:blipFill rotWithShape="1">
          <a:blip r:embed="rId3">
            <a:alphaModFix/>
          </a:blip>
          <a:srcRect b="7746" l="12396" r="13103" t="7125"/>
          <a:stretch/>
        </p:blipFill>
        <p:spPr>
          <a:xfrm>
            <a:off x="5158250" y="1344025"/>
            <a:ext cx="2943175" cy="3486924"/>
          </a:xfrm>
          <a:prstGeom prst="rect">
            <a:avLst/>
          </a:prstGeom>
          <a:noFill/>
          <a:ln>
            <a:noFill/>
          </a:ln>
        </p:spPr>
      </p:pic>
      <p:sp>
        <p:nvSpPr>
          <p:cNvPr id="525" name="Google Shape;525;p46"/>
          <p:cNvSpPr txBox="1"/>
          <p:nvPr>
            <p:ph idx="4294967295" type="ctrTitle"/>
          </p:nvPr>
        </p:nvSpPr>
        <p:spPr>
          <a:xfrm>
            <a:off x="1097900" y="1111225"/>
            <a:ext cx="3962700" cy="1159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000"/>
              <a:buFont typeface="Roboto Slab"/>
              <a:buNone/>
            </a:pPr>
            <a:r>
              <a:rPr b="1" i="0" lang="en" sz="6000" u="none" cap="none" strike="noStrike">
                <a:solidFill>
                  <a:srgbClr val="198754"/>
                </a:solidFill>
                <a:latin typeface="Roboto Slab"/>
                <a:ea typeface="Roboto Slab"/>
                <a:cs typeface="Roboto Slab"/>
                <a:sym typeface="Roboto Slab"/>
              </a:rPr>
              <a:t>Thanks!</a:t>
            </a:r>
            <a:endParaRPr b="1" i="0" sz="6000" u="none" cap="none" strike="noStrike">
              <a:solidFill>
                <a:srgbClr val="198754"/>
              </a:solidFill>
              <a:latin typeface="Roboto Slab"/>
              <a:ea typeface="Roboto Slab"/>
              <a:cs typeface="Roboto Slab"/>
              <a:sym typeface="Roboto Slab"/>
            </a:endParaRPr>
          </a:p>
        </p:txBody>
      </p:sp>
      <p:sp>
        <p:nvSpPr>
          <p:cNvPr id="526" name="Google Shape;526;p46"/>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g2ec2af7b4d3_0_77"/>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300"/>
              <a:buFont typeface="Arial"/>
              <a:buNone/>
            </a:pPr>
            <a:fld id="{00000000-1234-1234-1234-123412341234}" type="slidenum">
              <a:rPr lang="en"/>
              <a:t>‹#›</a:t>
            </a:fld>
            <a:endParaRPr/>
          </a:p>
        </p:txBody>
      </p:sp>
      <p:sp>
        <p:nvSpPr>
          <p:cNvPr id="103" name="Google Shape;103;g2ec2af7b4d3_0_77"/>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g2ec2af7b4d3_0_77"/>
          <p:cNvSpPr/>
          <p:nvPr/>
        </p:nvSpPr>
        <p:spPr>
          <a:xfrm>
            <a:off x="1701800" y="399675"/>
            <a:ext cx="5178300" cy="11436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g2ec2af7b4d3_0_77"/>
          <p:cNvSpPr txBox="1"/>
          <p:nvPr>
            <p:ph idx="4294967295" type="ctrTitle"/>
          </p:nvPr>
        </p:nvSpPr>
        <p:spPr>
          <a:xfrm>
            <a:off x="1859050" y="356225"/>
            <a:ext cx="55698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Installing</a:t>
            </a:r>
            <a:r>
              <a:rPr b="1" lang="en" sz="2700">
                <a:solidFill>
                  <a:srgbClr val="198754"/>
                </a:solidFill>
              </a:rPr>
              <a:t> Fedora</a:t>
            </a:r>
            <a:endParaRPr b="1" i="0" sz="2700" u="none" cap="none" strike="noStrike">
              <a:solidFill>
                <a:srgbClr val="198754"/>
              </a:solidFill>
              <a:latin typeface="Roboto Slab"/>
              <a:ea typeface="Roboto Slab"/>
              <a:cs typeface="Roboto Slab"/>
              <a:sym typeface="Roboto Slab"/>
            </a:endParaRPr>
          </a:p>
        </p:txBody>
      </p:sp>
      <p:sp>
        <p:nvSpPr>
          <p:cNvPr id="106" name="Google Shape;106;g2ec2af7b4d3_0_77"/>
          <p:cNvSpPr txBox="1"/>
          <p:nvPr/>
        </p:nvSpPr>
        <p:spPr>
          <a:xfrm>
            <a:off x="998350" y="872525"/>
            <a:ext cx="29139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Merriweather"/>
                <a:ea typeface="Merriweather"/>
                <a:cs typeface="Merriweather"/>
                <a:sym typeface="Merriweather"/>
              </a:rPr>
              <a:t>Step </a:t>
            </a:r>
            <a:r>
              <a:rPr b="1" lang="en" sz="2000">
                <a:latin typeface="Merriweather"/>
                <a:ea typeface="Merriweather"/>
                <a:cs typeface="Merriweather"/>
                <a:sym typeface="Merriweather"/>
              </a:rPr>
              <a:t>2</a:t>
            </a:r>
            <a:r>
              <a:rPr b="1" i="0" lang="en" sz="2000" u="none" cap="none" strike="noStrike">
                <a:solidFill>
                  <a:srgbClr val="000000"/>
                </a:solidFill>
                <a:latin typeface="Merriweather"/>
                <a:ea typeface="Merriweather"/>
                <a:cs typeface="Merriweather"/>
                <a:sym typeface="Merriweather"/>
              </a:rPr>
              <a:t>:</a:t>
            </a:r>
            <a:endParaRPr b="1" i="0" sz="2000" u="none" cap="none" strike="noStrike">
              <a:solidFill>
                <a:srgbClr val="000000"/>
              </a:solidFill>
              <a:latin typeface="Merriweather"/>
              <a:ea typeface="Merriweather"/>
              <a:cs typeface="Merriweather"/>
              <a:sym typeface="Merriweather"/>
            </a:endParaRPr>
          </a:p>
        </p:txBody>
      </p:sp>
      <p:sp>
        <p:nvSpPr>
          <p:cNvPr id="107" name="Google Shape;107;g2ec2af7b4d3_0_77"/>
          <p:cNvSpPr txBox="1"/>
          <p:nvPr/>
        </p:nvSpPr>
        <p:spPr>
          <a:xfrm>
            <a:off x="930150" y="1365125"/>
            <a:ext cx="7031400" cy="16920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15000"/>
              </a:lnSpc>
              <a:spcBef>
                <a:spcPts val="0"/>
              </a:spcBef>
              <a:spcAft>
                <a:spcPts val="0"/>
              </a:spcAft>
              <a:buClr>
                <a:srgbClr val="000000"/>
              </a:buClr>
              <a:buSzPts val="1600"/>
              <a:buFont typeface="Merriweather"/>
              <a:buChar char="●"/>
            </a:pPr>
            <a:r>
              <a:rPr lang="en" sz="1600">
                <a:latin typeface="Merriweather"/>
                <a:ea typeface="Merriweather"/>
                <a:cs typeface="Merriweather"/>
                <a:sym typeface="Merriweather"/>
              </a:rPr>
              <a:t>Fedora, by default, requires a minimum of 20GB disk space and 2GB RAM to install and successfully run it.</a:t>
            </a:r>
            <a:endParaRPr sz="1600">
              <a:latin typeface="Merriweather"/>
              <a:ea typeface="Merriweather"/>
              <a:cs typeface="Merriweather"/>
              <a:sym typeface="Merriweather"/>
            </a:endParaRPr>
          </a:p>
          <a:p>
            <a:pPr indent="-330200" lvl="0" marL="457200" marR="0" rtl="0" algn="just">
              <a:lnSpc>
                <a:spcPct val="115000"/>
              </a:lnSpc>
              <a:spcBef>
                <a:spcPts val="1000"/>
              </a:spcBef>
              <a:spcAft>
                <a:spcPts val="1000"/>
              </a:spcAft>
              <a:buSzPts val="1600"/>
              <a:buFont typeface="Merriweather"/>
              <a:buChar char="●"/>
            </a:pPr>
            <a:r>
              <a:rPr lang="en" sz="1600">
                <a:latin typeface="Merriweather"/>
                <a:ea typeface="Merriweather"/>
                <a:cs typeface="Merriweather"/>
                <a:sym typeface="Merriweather"/>
              </a:rPr>
              <a:t>Since we are using Ubuntu as our primary OS, we will click on the “Activities” bar and use the search bar to scout for VirtualBox. Such an icon will appear; click on it to open it:</a:t>
            </a:r>
            <a:endParaRPr sz="1600">
              <a:latin typeface="Merriweather"/>
              <a:ea typeface="Merriweather"/>
              <a:cs typeface="Merriweather"/>
              <a:sym typeface="Merriweather"/>
            </a:endParaRPr>
          </a:p>
        </p:txBody>
      </p:sp>
      <p:pic>
        <p:nvPicPr>
          <p:cNvPr id="108" name="Google Shape;108;g2ec2af7b4d3_0_77"/>
          <p:cNvPicPr preferRelativeResize="0"/>
          <p:nvPr/>
        </p:nvPicPr>
        <p:blipFill>
          <a:blip r:embed="rId3">
            <a:alphaModFix/>
          </a:blip>
          <a:stretch>
            <a:fillRect/>
          </a:stretch>
        </p:blipFill>
        <p:spPr>
          <a:xfrm>
            <a:off x="2295538" y="3099675"/>
            <a:ext cx="4552914" cy="1781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2ec2af7b4d3_0_87"/>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300"/>
              <a:buFont typeface="Arial"/>
              <a:buNone/>
            </a:pPr>
            <a:fld id="{00000000-1234-1234-1234-123412341234}" type="slidenum">
              <a:rPr lang="en"/>
              <a:t>‹#›</a:t>
            </a:fld>
            <a:endParaRPr/>
          </a:p>
        </p:txBody>
      </p:sp>
      <p:sp>
        <p:nvSpPr>
          <p:cNvPr id="114" name="Google Shape;114;g2ec2af7b4d3_0_87"/>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g2ec2af7b4d3_0_87"/>
          <p:cNvSpPr/>
          <p:nvPr/>
        </p:nvSpPr>
        <p:spPr>
          <a:xfrm>
            <a:off x="1701800" y="399675"/>
            <a:ext cx="5178300" cy="11436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g2ec2af7b4d3_0_87"/>
          <p:cNvSpPr txBox="1"/>
          <p:nvPr>
            <p:ph idx="4294967295" type="ctrTitle"/>
          </p:nvPr>
        </p:nvSpPr>
        <p:spPr>
          <a:xfrm>
            <a:off x="1859050" y="356225"/>
            <a:ext cx="55698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Installing</a:t>
            </a:r>
            <a:r>
              <a:rPr b="1" lang="en" sz="2700">
                <a:solidFill>
                  <a:srgbClr val="198754"/>
                </a:solidFill>
              </a:rPr>
              <a:t> Fedora</a:t>
            </a:r>
            <a:endParaRPr b="1" i="0" sz="2700" u="none" cap="none" strike="noStrike">
              <a:solidFill>
                <a:srgbClr val="198754"/>
              </a:solidFill>
              <a:latin typeface="Roboto Slab"/>
              <a:ea typeface="Roboto Slab"/>
              <a:cs typeface="Roboto Slab"/>
              <a:sym typeface="Roboto Slab"/>
            </a:endParaRPr>
          </a:p>
        </p:txBody>
      </p:sp>
      <p:sp>
        <p:nvSpPr>
          <p:cNvPr id="117" name="Google Shape;117;g2ec2af7b4d3_0_87"/>
          <p:cNvSpPr txBox="1"/>
          <p:nvPr/>
        </p:nvSpPr>
        <p:spPr>
          <a:xfrm>
            <a:off x="998350" y="872525"/>
            <a:ext cx="29139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Merriweather"/>
                <a:ea typeface="Merriweather"/>
                <a:cs typeface="Merriweather"/>
                <a:sym typeface="Merriweather"/>
              </a:rPr>
              <a:t>Step </a:t>
            </a:r>
            <a:r>
              <a:rPr b="1" lang="en" sz="2000">
                <a:latin typeface="Merriweather"/>
                <a:ea typeface="Merriweather"/>
                <a:cs typeface="Merriweather"/>
                <a:sym typeface="Merriweather"/>
              </a:rPr>
              <a:t>3</a:t>
            </a:r>
            <a:r>
              <a:rPr b="1" i="0" lang="en" sz="2000" u="none" cap="none" strike="noStrike">
                <a:solidFill>
                  <a:srgbClr val="000000"/>
                </a:solidFill>
                <a:latin typeface="Merriweather"/>
                <a:ea typeface="Merriweather"/>
                <a:cs typeface="Merriweather"/>
                <a:sym typeface="Merriweather"/>
              </a:rPr>
              <a:t>:</a:t>
            </a:r>
            <a:endParaRPr b="1" i="0" sz="2000" u="none" cap="none" strike="noStrike">
              <a:solidFill>
                <a:srgbClr val="000000"/>
              </a:solidFill>
              <a:latin typeface="Merriweather"/>
              <a:ea typeface="Merriweather"/>
              <a:cs typeface="Merriweather"/>
              <a:sym typeface="Merriweather"/>
            </a:endParaRPr>
          </a:p>
        </p:txBody>
      </p:sp>
      <p:sp>
        <p:nvSpPr>
          <p:cNvPr id="118" name="Google Shape;118;g2ec2af7b4d3_0_87"/>
          <p:cNvSpPr txBox="1"/>
          <p:nvPr/>
        </p:nvSpPr>
        <p:spPr>
          <a:xfrm>
            <a:off x="930150" y="1365125"/>
            <a:ext cx="7031400" cy="7143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15000"/>
              </a:lnSpc>
              <a:spcBef>
                <a:spcPts val="0"/>
              </a:spcBef>
              <a:spcAft>
                <a:spcPts val="1000"/>
              </a:spcAft>
              <a:buClr>
                <a:srgbClr val="000000"/>
              </a:buClr>
              <a:buSzPts val="1600"/>
              <a:buFont typeface="Merriweather"/>
              <a:buChar char="●"/>
            </a:pPr>
            <a:r>
              <a:rPr lang="en" sz="1600">
                <a:latin typeface="Merriweather"/>
                <a:ea typeface="Merriweather"/>
                <a:cs typeface="Merriweather"/>
                <a:sym typeface="Merriweather"/>
              </a:rPr>
              <a:t>After starting Virtual Box, click on the “New” button as shown here:</a:t>
            </a:r>
            <a:endParaRPr b="0" i="0" sz="1600" u="none" cap="none" strike="noStrike">
              <a:solidFill>
                <a:srgbClr val="000000"/>
              </a:solidFill>
              <a:latin typeface="Merriweather"/>
              <a:ea typeface="Merriweather"/>
              <a:cs typeface="Merriweather"/>
              <a:sym typeface="Merriweather"/>
            </a:endParaRPr>
          </a:p>
        </p:txBody>
      </p:sp>
      <p:pic>
        <p:nvPicPr>
          <p:cNvPr id="119" name="Google Shape;119;g2ec2af7b4d3_0_87"/>
          <p:cNvPicPr preferRelativeResize="0"/>
          <p:nvPr/>
        </p:nvPicPr>
        <p:blipFill>
          <a:blip r:embed="rId3">
            <a:alphaModFix/>
          </a:blip>
          <a:stretch>
            <a:fillRect/>
          </a:stretch>
        </p:blipFill>
        <p:spPr>
          <a:xfrm>
            <a:off x="2500138" y="2032075"/>
            <a:ext cx="4143737" cy="2759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g2ec2af7b4d3_0_97"/>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300"/>
              <a:buFont typeface="Arial"/>
              <a:buNone/>
            </a:pPr>
            <a:fld id="{00000000-1234-1234-1234-123412341234}" type="slidenum">
              <a:rPr lang="en"/>
              <a:t>‹#›</a:t>
            </a:fld>
            <a:endParaRPr/>
          </a:p>
        </p:txBody>
      </p:sp>
      <p:sp>
        <p:nvSpPr>
          <p:cNvPr id="125" name="Google Shape;125;g2ec2af7b4d3_0_97"/>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g2ec2af7b4d3_0_97"/>
          <p:cNvSpPr/>
          <p:nvPr/>
        </p:nvSpPr>
        <p:spPr>
          <a:xfrm>
            <a:off x="1701800" y="399675"/>
            <a:ext cx="5178300" cy="11436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g2ec2af7b4d3_0_97"/>
          <p:cNvSpPr txBox="1"/>
          <p:nvPr>
            <p:ph idx="4294967295" type="ctrTitle"/>
          </p:nvPr>
        </p:nvSpPr>
        <p:spPr>
          <a:xfrm>
            <a:off x="1859050" y="356225"/>
            <a:ext cx="55698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Installing</a:t>
            </a:r>
            <a:r>
              <a:rPr b="1" lang="en" sz="2700">
                <a:solidFill>
                  <a:srgbClr val="198754"/>
                </a:solidFill>
              </a:rPr>
              <a:t> Fedora</a:t>
            </a:r>
            <a:endParaRPr b="1" i="0" sz="2700" u="none" cap="none" strike="noStrike">
              <a:solidFill>
                <a:srgbClr val="198754"/>
              </a:solidFill>
              <a:latin typeface="Roboto Slab"/>
              <a:ea typeface="Roboto Slab"/>
              <a:cs typeface="Roboto Slab"/>
              <a:sym typeface="Roboto Slab"/>
            </a:endParaRPr>
          </a:p>
        </p:txBody>
      </p:sp>
      <p:sp>
        <p:nvSpPr>
          <p:cNvPr id="128" name="Google Shape;128;g2ec2af7b4d3_0_97"/>
          <p:cNvSpPr txBox="1"/>
          <p:nvPr/>
        </p:nvSpPr>
        <p:spPr>
          <a:xfrm>
            <a:off x="998350" y="872525"/>
            <a:ext cx="29139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Merriweather"/>
                <a:ea typeface="Merriweather"/>
                <a:cs typeface="Merriweather"/>
                <a:sym typeface="Merriweather"/>
              </a:rPr>
              <a:t>Step </a:t>
            </a:r>
            <a:r>
              <a:rPr b="1" lang="en" sz="2000">
                <a:latin typeface="Merriweather"/>
                <a:ea typeface="Merriweather"/>
                <a:cs typeface="Merriweather"/>
                <a:sym typeface="Merriweather"/>
              </a:rPr>
              <a:t>4</a:t>
            </a:r>
            <a:r>
              <a:rPr b="1" i="0" lang="en" sz="2000" u="none" cap="none" strike="noStrike">
                <a:solidFill>
                  <a:srgbClr val="000000"/>
                </a:solidFill>
                <a:latin typeface="Merriweather"/>
                <a:ea typeface="Merriweather"/>
                <a:cs typeface="Merriweather"/>
                <a:sym typeface="Merriweather"/>
              </a:rPr>
              <a:t>:</a:t>
            </a:r>
            <a:endParaRPr b="1" i="0" sz="2000" u="none" cap="none" strike="noStrike">
              <a:solidFill>
                <a:srgbClr val="000000"/>
              </a:solidFill>
              <a:latin typeface="Merriweather"/>
              <a:ea typeface="Merriweather"/>
              <a:cs typeface="Merriweather"/>
              <a:sym typeface="Merriweather"/>
            </a:endParaRPr>
          </a:p>
        </p:txBody>
      </p:sp>
      <p:sp>
        <p:nvSpPr>
          <p:cNvPr id="129" name="Google Shape;129;g2ec2af7b4d3_0_97"/>
          <p:cNvSpPr txBox="1"/>
          <p:nvPr/>
        </p:nvSpPr>
        <p:spPr>
          <a:xfrm>
            <a:off x="930150" y="1365125"/>
            <a:ext cx="7031400" cy="7143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15000"/>
              </a:lnSpc>
              <a:spcBef>
                <a:spcPts val="0"/>
              </a:spcBef>
              <a:spcAft>
                <a:spcPts val="1000"/>
              </a:spcAft>
              <a:buClr>
                <a:srgbClr val="000000"/>
              </a:buClr>
              <a:buSzPts val="1600"/>
              <a:buFont typeface="Merriweather"/>
              <a:buChar char="●"/>
            </a:pPr>
            <a:r>
              <a:rPr lang="en" sz="1600">
                <a:latin typeface="Merriweather"/>
                <a:ea typeface="Merriweather"/>
                <a:cs typeface="Merriweather"/>
                <a:sym typeface="Merriweather"/>
              </a:rPr>
              <a:t>In the next window set “Type” and the “Version,” to Linux and Fedora (64-bit), respectively.</a:t>
            </a:r>
            <a:endParaRPr b="0" i="0" sz="1600" u="none" cap="none" strike="noStrike">
              <a:solidFill>
                <a:srgbClr val="000000"/>
              </a:solidFill>
              <a:latin typeface="Merriweather"/>
              <a:ea typeface="Merriweather"/>
              <a:cs typeface="Merriweather"/>
              <a:sym typeface="Merriweather"/>
            </a:endParaRPr>
          </a:p>
        </p:txBody>
      </p:sp>
      <p:pic>
        <p:nvPicPr>
          <p:cNvPr id="130" name="Google Shape;130;g2ec2af7b4d3_0_97"/>
          <p:cNvPicPr preferRelativeResize="0"/>
          <p:nvPr/>
        </p:nvPicPr>
        <p:blipFill>
          <a:blip r:embed="rId3">
            <a:alphaModFix/>
          </a:blip>
          <a:stretch>
            <a:fillRect/>
          </a:stretch>
        </p:blipFill>
        <p:spPr>
          <a:xfrm>
            <a:off x="2529525" y="2131950"/>
            <a:ext cx="4350575" cy="27592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2ec2af7b4d3_0_107"/>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300"/>
              <a:buFont typeface="Arial"/>
              <a:buNone/>
            </a:pPr>
            <a:fld id="{00000000-1234-1234-1234-123412341234}" type="slidenum">
              <a:rPr lang="en"/>
              <a:t>‹#›</a:t>
            </a:fld>
            <a:endParaRPr/>
          </a:p>
        </p:txBody>
      </p:sp>
      <p:sp>
        <p:nvSpPr>
          <p:cNvPr id="136" name="Google Shape;136;g2ec2af7b4d3_0_107"/>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g2ec2af7b4d3_0_107"/>
          <p:cNvSpPr/>
          <p:nvPr/>
        </p:nvSpPr>
        <p:spPr>
          <a:xfrm>
            <a:off x="1701800" y="399675"/>
            <a:ext cx="5178300" cy="11436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g2ec2af7b4d3_0_107"/>
          <p:cNvSpPr txBox="1"/>
          <p:nvPr>
            <p:ph idx="4294967295" type="ctrTitle"/>
          </p:nvPr>
        </p:nvSpPr>
        <p:spPr>
          <a:xfrm>
            <a:off x="1859050" y="356225"/>
            <a:ext cx="55698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Installing</a:t>
            </a:r>
            <a:r>
              <a:rPr b="1" lang="en" sz="2700">
                <a:solidFill>
                  <a:srgbClr val="198754"/>
                </a:solidFill>
              </a:rPr>
              <a:t> Fedora</a:t>
            </a:r>
            <a:endParaRPr b="1" i="0" sz="2700" u="none" cap="none" strike="noStrike">
              <a:solidFill>
                <a:srgbClr val="198754"/>
              </a:solidFill>
              <a:latin typeface="Roboto Slab"/>
              <a:ea typeface="Roboto Slab"/>
              <a:cs typeface="Roboto Slab"/>
              <a:sym typeface="Roboto Slab"/>
            </a:endParaRPr>
          </a:p>
        </p:txBody>
      </p:sp>
      <p:sp>
        <p:nvSpPr>
          <p:cNvPr id="139" name="Google Shape;139;g2ec2af7b4d3_0_107"/>
          <p:cNvSpPr txBox="1"/>
          <p:nvPr/>
        </p:nvSpPr>
        <p:spPr>
          <a:xfrm>
            <a:off x="998350" y="872525"/>
            <a:ext cx="29139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Merriweather"/>
                <a:ea typeface="Merriweather"/>
                <a:cs typeface="Merriweather"/>
                <a:sym typeface="Merriweather"/>
              </a:rPr>
              <a:t>Step </a:t>
            </a:r>
            <a:r>
              <a:rPr b="1" lang="en" sz="2000">
                <a:latin typeface="Merriweather"/>
                <a:ea typeface="Merriweather"/>
                <a:cs typeface="Merriweather"/>
                <a:sym typeface="Merriweather"/>
              </a:rPr>
              <a:t>5</a:t>
            </a:r>
            <a:r>
              <a:rPr b="1" i="0" lang="en" sz="2000" u="none" cap="none" strike="noStrike">
                <a:solidFill>
                  <a:srgbClr val="000000"/>
                </a:solidFill>
                <a:latin typeface="Merriweather"/>
                <a:ea typeface="Merriweather"/>
                <a:cs typeface="Merriweather"/>
                <a:sym typeface="Merriweather"/>
              </a:rPr>
              <a:t>:</a:t>
            </a:r>
            <a:endParaRPr b="1" i="0" sz="2000" u="none" cap="none" strike="noStrike">
              <a:solidFill>
                <a:srgbClr val="000000"/>
              </a:solidFill>
              <a:latin typeface="Merriweather"/>
              <a:ea typeface="Merriweather"/>
              <a:cs typeface="Merriweather"/>
              <a:sym typeface="Merriweather"/>
            </a:endParaRPr>
          </a:p>
        </p:txBody>
      </p:sp>
      <p:sp>
        <p:nvSpPr>
          <p:cNvPr id="140" name="Google Shape;140;g2ec2af7b4d3_0_107"/>
          <p:cNvSpPr txBox="1"/>
          <p:nvPr/>
        </p:nvSpPr>
        <p:spPr>
          <a:xfrm>
            <a:off x="930150" y="1365125"/>
            <a:ext cx="7031400" cy="4311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15000"/>
              </a:lnSpc>
              <a:spcBef>
                <a:spcPts val="0"/>
              </a:spcBef>
              <a:spcAft>
                <a:spcPts val="1000"/>
              </a:spcAft>
              <a:buClr>
                <a:srgbClr val="000000"/>
              </a:buClr>
              <a:buSzPts val="1600"/>
              <a:buFont typeface="Merriweather"/>
              <a:buChar char="●"/>
            </a:pPr>
            <a:r>
              <a:rPr lang="en" sz="1600">
                <a:latin typeface="Merriweather"/>
                <a:ea typeface="Merriweather"/>
                <a:cs typeface="Merriweather"/>
                <a:sym typeface="Merriweather"/>
              </a:rPr>
              <a:t>Select RAM of at least 2GB to set up Fedora.</a:t>
            </a:r>
            <a:endParaRPr b="0" i="0" sz="1600" u="none" cap="none" strike="noStrike">
              <a:solidFill>
                <a:srgbClr val="000000"/>
              </a:solidFill>
              <a:latin typeface="Merriweather"/>
              <a:ea typeface="Merriweather"/>
              <a:cs typeface="Merriweather"/>
              <a:sym typeface="Merriweather"/>
            </a:endParaRPr>
          </a:p>
        </p:txBody>
      </p:sp>
      <p:pic>
        <p:nvPicPr>
          <p:cNvPr id="141" name="Google Shape;141;g2ec2af7b4d3_0_107"/>
          <p:cNvPicPr preferRelativeResize="0"/>
          <p:nvPr/>
        </p:nvPicPr>
        <p:blipFill>
          <a:blip r:embed="rId3">
            <a:alphaModFix/>
          </a:blip>
          <a:stretch>
            <a:fillRect/>
          </a:stretch>
        </p:blipFill>
        <p:spPr>
          <a:xfrm>
            <a:off x="2171513" y="1848750"/>
            <a:ext cx="4800969" cy="3042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2ec2af7b4d3_0_117"/>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300"/>
              <a:buFont typeface="Arial"/>
              <a:buNone/>
            </a:pPr>
            <a:fld id="{00000000-1234-1234-1234-123412341234}" type="slidenum">
              <a:rPr lang="en"/>
              <a:t>‹#›</a:t>
            </a:fld>
            <a:endParaRPr/>
          </a:p>
        </p:txBody>
      </p:sp>
      <p:sp>
        <p:nvSpPr>
          <p:cNvPr id="147" name="Google Shape;147;g2ec2af7b4d3_0_117"/>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g2ec2af7b4d3_0_117"/>
          <p:cNvSpPr/>
          <p:nvPr/>
        </p:nvSpPr>
        <p:spPr>
          <a:xfrm>
            <a:off x="1701800" y="399675"/>
            <a:ext cx="5178300" cy="11436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g2ec2af7b4d3_0_117"/>
          <p:cNvSpPr txBox="1"/>
          <p:nvPr>
            <p:ph idx="4294967295" type="ctrTitle"/>
          </p:nvPr>
        </p:nvSpPr>
        <p:spPr>
          <a:xfrm>
            <a:off x="1859050" y="356225"/>
            <a:ext cx="55698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Installing</a:t>
            </a:r>
            <a:r>
              <a:rPr b="1" lang="en" sz="2700">
                <a:solidFill>
                  <a:srgbClr val="198754"/>
                </a:solidFill>
              </a:rPr>
              <a:t> Fedora</a:t>
            </a:r>
            <a:endParaRPr b="1" i="0" sz="2700" u="none" cap="none" strike="noStrike">
              <a:solidFill>
                <a:srgbClr val="198754"/>
              </a:solidFill>
              <a:latin typeface="Roboto Slab"/>
              <a:ea typeface="Roboto Slab"/>
              <a:cs typeface="Roboto Slab"/>
              <a:sym typeface="Roboto Slab"/>
            </a:endParaRPr>
          </a:p>
        </p:txBody>
      </p:sp>
      <p:sp>
        <p:nvSpPr>
          <p:cNvPr id="150" name="Google Shape;150;g2ec2af7b4d3_0_117"/>
          <p:cNvSpPr txBox="1"/>
          <p:nvPr/>
        </p:nvSpPr>
        <p:spPr>
          <a:xfrm>
            <a:off x="998350" y="872525"/>
            <a:ext cx="29139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Merriweather"/>
                <a:ea typeface="Merriweather"/>
                <a:cs typeface="Merriweather"/>
                <a:sym typeface="Merriweather"/>
              </a:rPr>
              <a:t>Step </a:t>
            </a:r>
            <a:r>
              <a:rPr b="1" lang="en" sz="2000">
                <a:latin typeface="Merriweather"/>
                <a:ea typeface="Merriweather"/>
                <a:cs typeface="Merriweather"/>
                <a:sym typeface="Merriweather"/>
              </a:rPr>
              <a:t>6</a:t>
            </a:r>
            <a:r>
              <a:rPr b="1" i="0" lang="en" sz="2000" u="none" cap="none" strike="noStrike">
                <a:solidFill>
                  <a:srgbClr val="000000"/>
                </a:solidFill>
                <a:latin typeface="Merriweather"/>
                <a:ea typeface="Merriweather"/>
                <a:cs typeface="Merriweather"/>
                <a:sym typeface="Merriweather"/>
              </a:rPr>
              <a:t>:</a:t>
            </a:r>
            <a:endParaRPr b="1" i="0" sz="2000" u="none" cap="none" strike="noStrike">
              <a:solidFill>
                <a:srgbClr val="000000"/>
              </a:solidFill>
              <a:latin typeface="Merriweather"/>
              <a:ea typeface="Merriweather"/>
              <a:cs typeface="Merriweather"/>
              <a:sym typeface="Merriweather"/>
            </a:endParaRPr>
          </a:p>
        </p:txBody>
      </p:sp>
      <p:sp>
        <p:nvSpPr>
          <p:cNvPr id="151" name="Google Shape;151;g2ec2af7b4d3_0_117"/>
          <p:cNvSpPr txBox="1"/>
          <p:nvPr/>
        </p:nvSpPr>
        <p:spPr>
          <a:xfrm>
            <a:off x="930150" y="1365125"/>
            <a:ext cx="7031400" cy="7143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15000"/>
              </a:lnSpc>
              <a:spcBef>
                <a:spcPts val="0"/>
              </a:spcBef>
              <a:spcAft>
                <a:spcPts val="1000"/>
              </a:spcAft>
              <a:buClr>
                <a:srgbClr val="000000"/>
              </a:buClr>
              <a:buSzPts val="1600"/>
              <a:buFont typeface="Merriweather"/>
              <a:buChar char="●"/>
            </a:pPr>
            <a:r>
              <a:rPr lang="en" sz="1600">
                <a:latin typeface="Merriweather"/>
                <a:ea typeface="Merriweather"/>
                <a:cs typeface="Merriweather"/>
                <a:sym typeface="Merriweather"/>
              </a:rPr>
              <a:t>In the next window, pick “Create a virtual hard disk now, ” then click on “Create,” as highlighted below:</a:t>
            </a:r>
            <a:endParaRPr b="0" i="0" sz="1600" u="none" cap="none" strike="noStrike">
              <a:solidFill>
                <a:srgbClr val="000000"/>
              </a:solidFill>
              <a:latin typeface="Merriweather"/>
              <a:ea typeface="Merriweather"/>
              <a:cs typeface="Merriweather"/>
              <a:sym typeface="Merriweather"/>
            </a:endParaRPr>
          </a:p>
        </p:txBody>
      </p:sp>
      <p:pic>
        <p:nvPicPr>
          <p:cNvPr id="152" name="Google Shape;152;g2ec2af7b4d3_0_117"/>
          <p:cNvPicPr preferRelativeResize="0"/>
          <p:nvPr/>
        </p:nvPicPr>
        <p:blipFill>
          <a:blip r:embed="rId3">
            <a:alphaModFix/>
          </a:blip>
          <a:stretch>
            <a:fillRect/>
          </a:stretch>
        </p:blipFill>
        <p:spPr>
          <a:xfrm>
            <a:off x="2604850" y="2121950"/>
            <a:ext cx="4397799" cy="2759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