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1655-F336-697D-F2D1-A92131FC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E5F1-3F66-F716-7F55-F142F1C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BAA8-5452-A5AC-EAD9-F4685E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35CA-C079-2F08-1625-74E6EED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D15B-5CAB-6FC2-8BEC-EE1B469C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D17-AD89-8199-2C7E-811B398A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08DD5-5330-3DBA-7256-62775EAF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9912-C0A5-0A68-50F7-793E2883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2095-4AA6-5565-4002-976521BC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BA9A-6CED-A223-B7F0-3EAF924A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1D21-F223-11C1-1E80-1338B4519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87DEA-6A25-4F29-1DB7-69887A41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22D-247E-C1E3-85DC-CEFBEBD1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339D-8DAB-0AA4-70AA-6C7D0FE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D1787-7E43-4CFA-0389-FBAD37DA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6752-5588-99D2-4DD8-DBB82250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52C9-C9BA-CCD9-CF5E-3591B50A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6BCF-C0C1-6C2D-7319-EE95EACD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1D63-E460-9C89-FDCC-B6173E17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7500-6C55-1915-D156-9CB3AFC1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A7B-AB0F-064F-6C48-2D36CF1A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42DC-125A-1302-2245-66974785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1674-9914-54F8-94F7-6003C539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3D4-A53B-B840-0AEC-EB46A5F7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EB3-F30C-33CA-C5F2-3CDEB6A7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9120-21DF-1616-F9B6-2CFFD47C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6045-BBBF-74C3-0C54-777418E6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B225-354B-1C77-2365-84E52248B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270DA-E47F-BF1A-89AC-7CA49F0D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B449-1CEB-5E99-5F57-8EBA5DB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9719-8F23-8088-315F-02A215AD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DEE6-A86E-B357-F53D-FFBA8BAC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620D-2FE6-4532-DB1B-DFAE8134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C4EF2-30FE-3427-6194-0F049EA6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47AED-30C0-2638-6337-10B7D5BDF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DE29-D298-61BB-80DE-3C7AFAC68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F9850-15DA-B1E3-6E60-4F6F4B03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1786-01AD-BE62-4D9B-2D24497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18AF4-C919-4F3B-1EE3-6025CA8A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DE8C-0606-603B-04CC-0733F44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2FF41-2CA3-9CB4-1EB1-E4D24DD1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F5F6E-CC66-78C0-9346-31B30549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7E11D-05BA-D6AD-666C-79E57EF1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0836D-C62E-277D-56D0-A66509C5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73D07-7206-BB76-EE6B-FDCF0CF7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63FAB-41ED-B1D8-5251-80D55868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B55D-EF4B-5626-6724-B90BC53D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4EA3-D0C3-A46D-7420-4A5C4699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0CF04-EB57-3044-26C7-215A30B89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8B0D9-FF3C-9C99-6AC2-EE4F0F89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BEFB-F948-F8DA-B961-AD7D221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3954-50C2-6E8E-C1D2-734801A5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A52E-A754-1B1F-B961-302E911C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05E9-0D13-E94D-AC99-F5E36F433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3A0F-85F3-7761-AAF4-4DB6FD6E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AD59-E766-A107-A728-B6805623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6BFE-D55E-AC85-BBE4-4BB0ADA9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48D85-6079-6D14-335A-202F8214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8F150-8824-E894-3526-3BAD18B2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A7EA-50CF-8732-2DB1-7824D78B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D6B0-C8D9-6198-D694-B93C04EE9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5F1A3-4628-4EC3-946E-F7326E03A9D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AEE0-6C23-F4AA-4939-87C80414E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148E-64DA-532E-017F-29189EDA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71691-A3CE-4E66-9C98-EAC7F9BC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Higg/animal-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574-C883-9A4B-65DD-E5FDD0473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Marine Mammal Sound Classification Using a CNN</a:t>
            </a:r>
            <a:br>
              <a:rPr lang="en-CA" dirty="0"/>
            </a:br>
            <a:r>
              <a:rPr lang="en-CA" sz="4000" dirty="0"/>
              <a:t>(Pattern Recognition)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3FE3C-996C-F885-7E3B-01F95231B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CS4795 Project Proposal</a:t>
            </a:r>
          </a:p>
          <a:p>
            <a:r>
              <a:rPr lang="en-CA" dirty="0"/>
              <a:t>Chris Higgins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FE7-E024-7AF2-51C3-85D32DE4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8035-41C7-2CDD-F574-4C0B1008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This project builds off my technical report, which is an overview of the application of CNNs for animal sound classification. I will attempt to implement a small model capable of classifying 2-3 different marine mammal vocalizations with reasonable accuracy.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Current sounds obtained: </a:t>
            </a:r>
          </a:p>
          <a:p>
            <a:pPr lvl="1"/>
            <a:r>
              <a:rPr lang="en-CA" dirty="0"/>
              <a:t>Atlantic Spotted Dolphin</a:t>
            </a:r>
          </a:p>
          <a:p>
            <a:pPr lvl="1"/>
            <a:r>
              <a:rPr lang="en-CA" dirty="0"/>
              <a:t>Northern Right Whale</a:t>
            </a:r>
          </a:p>
          <a:p>
            <a:pPr lvl="1"/>
            <a:r>
              <a:rPr lang="en-CA" dirty="0"/>
              <a:t>Beluga Whale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Animals may change</a:t>
            </a:r>
            <a:endParaRPr lang="en-CA" dirty="0"/>
          </a:p>
        </p:txBody>
      </p:sp>
      <p:pic>
        <p:nvPicPr>
          <p:cNvPr id="5" name="Picture 4" descr="A purple and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71642E19-8F64-4428-0B3B-82EF109E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866" y="3619276"/>
            <a:ext cx="1910089" cy="764036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35BE4926-DE87-B1AE-71D3-146A94434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06" y="4594636"/>
            <a:ext cx="1910089" cy="764036"/>
          </a:xfrm>
          <a:prstGeom prst="rect">
            <a:avLst/>
          </a:prstGeom>
        </p:spPr>
      </p:pic>
      <p:pic>
        <p:nvPicPr>
          <p:cNvPr id="9" name="Picture 8" descr="A purple and orange pixelated background&#10;&#10;Description automatically generated">
            <a:extLst>
              <a:ext uri="{FF2B5EF4-FFF2-40B4-BE49-F238E27FC236}">
                <a16:creationId xmlns:a16="http://schemas.microsoft.com/office/drawing/2014/main" id="{9FD3E0EF-3B0C-2A8F-3743-F58FD49C4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35" y="4594636"/>
            <a:ext cx="1910089" cy="764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8C0418-B3D3-8E25-6579-9FCF791D4EBA}"/>
              </a:ext>
            </a:extLst>
          </p:cNvPr>
          <p:cNvSpPr txBox="1"/>
          <p:nvPr/>
        </p:nvSpPr>
        <p:spPr>
          <a:xfrm>
            <a:off x="5734896" y="4204002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Beluga Whale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BDF6-595D-CA15-55B7-431E984E0C10}"/>
              </a:ext>
            </a:extLst>
          </p:cNvPr>
          <p:cNvSpPr txBox="1"/>
          <p:nvPr/>
        </p:nvSpPr>
        <p:spPr>
          <a:xfrm>
            <a:off x="7827860" y="3262204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ASD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CF1D3-501E-D483-35C7-C8C04211E5FB}"/>
              </a:ext>
            </a:extLst>
          </p:cNvPr>
          <p:cNvSpPr txBox="1"/>
          <p:nvPr/>
        </p:nvSpPr>
        <p:spPr>
          <a:xfrm>
            <a:off x="9878700" y="4204002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NRW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DBEB-EE03-D3F7-55BA-104512C6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Methods: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328C-8857-94FF-12B9-4E719900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Dataset Preparation:</a:t>
            </a:r>
          </a:p>
          <a:p>
            <a:pPr lvl="1"/>
            <a:r>
              <a:rPr lang="en-CA" sz="2000" dirty="0"/>
              <a:t>Dataset will consist of spectrogram images generated from recordings of three different marine mammal species, using the data available from the Watkins Marine Mammal Sound Database</a:t>
            </a:r>
          </a:p>
          <a:p>
            <a:pPr lvl="1"/>
            <a:endParaRPr lang="en-CA" sz="2000" dirty="0"/>
          </a:p>
          <a:p>
            <a:r>
              <a:rPr lang="en-CA" sz="2400" dirty="0"/>
              <a:t>Model:</a:t>
            </a:r>
          </a:p>
          <a:p>
            <a:pPr lvl="1"/>
            <a:r>
              <a:rPr lang="en-CA" sz="2000" dirty="0"/>
              <a:t>A pre-trained CNN with transfer learning will be used – modified to suit my needs</a:t>
            </a:r>
          </a:p>
          <a:p>
            <a:pPr lvl="1"/>
            <a:endParaRPr lang="en-CA" sz="2000" dirty="0"/>
          </a:p>
          <a:p>
            <a:r>
              <a:rPr lang="en-CA" sz="2400" dirty="0"/>
              <a:t>Training and Evaluation:</a:t>
            </a:r>
          </a:p>
          <a:p>
            <a:pPr lvl="1"/>
            <a:r>
              <a:rPr lang="en-CA" sz="2000" dirty="0"/>
              <a:t>Data augmentation will be used to increase variability in training data</a:t>
            </a:r>
          </a:p>
          <a:p>
            <a:pPr lvl="1"/>
            <a:r>
              <a:rPr lang="en-CA" sz="2000" dirty="0"/>
              <a:t>Assess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37567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F36-A99E-9296-EDC4-0C0E4CA2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477-BDBE-03B3-C7A5-F144E40C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Potential overlapping sounds in recordings</a:t>
            </a:r>
          </a:p>
          <a:p>
            <a:pPr lvl="1"/>
            <a:r>
              <a:rPr lang="en-US" dirty="0"/>
              <a:t>This can pose challenges for effective classification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Main challenge – Working with a smaller dataset</a:t>
            </a:r>
          </a:p>
          <a:p>
            <a:pPr lvl="1"/>
            <a:r>
              <a:rPr lang="en-US" dirty="0"/>
              <a:t>This can limit the model’s ability to generalize well</a:t>
            </a:r>
          </a:p>
        </p:txBody>
      </p:sp>
    </p:spTree>
    <p:extLst>
      <p:ext uri="{BB962C8B-B14F-4D97-AF65-F5344CB8AC3E}">
        <p14:creationId xmlns:p14="http://schemas.microsoft.com/office/powerpoint/2010/main" val="21337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1E08-6264-0A98-C9A9-FDDF0F33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96AB-E0ED-4E01-EE6E-BF10062C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Explore and highlight the challenges of limited data when training and using a CNN</a:t>
            </a:r>
          </a:p>
          <a:p>
            <a:endParaRPr lang="en-CA" dirty="0"/>
          </a:p>
          <a:p>
            <a:r>
              <a:rPr lang="en-CA" dirty="0"/>
              <a:t>Attempt to make CNN as effective as possible, given the limited data and time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296-45A8-32A0-D930-B3B30ED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Bibliography: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D5C3-B521-0C72-372B-6FBD99BD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My technical report</a:t>
            </a:r>
          </a:p>
          <a:p>
            <a:endParaRPr lang="en-CA" dirty="0"/>
          </a:p>
          <a:p>
            <a:r>
              <a:rPr lang="en-CA" dirty="0"/>
              <a:t>ChatGPT 4o</a:t>
            </a:r>
          </a:p>
          <a:p>
            <a:endParaRPr lang="en-CA" dirty="0"/>
          </a:p>
          <a:p>
            <a:r>
              <a:rPr lang="en-CA" dirty="0"/>
              <a:t>Watkins Marine Mammal Sound Database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3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7522-CB1A-ED79-8506-EFE45D57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9F6F-4184-6F0C-7644-2D37F2E5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https://github.com/chrisHigg/animal-call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239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Marine Mammal Sound Classification Using a CNN (Pattern Recognition)</vt:lpstr>
      <vt:lpstr>Description:</vt:lpstr>
      <vt:lpstr>General Methods:</vt:lpstr>
      <vt:lpstr>Expected Challenges:</vt:lpstr>
      <vt:lpstr>Goals:</vt:lpstr>
      <vt:lpstr>Current Bibliography:</vt:lpstr>
      <vt:lpstr>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Sean Higgins</dc:creator>
  <cp:lastModifiedBy>Christopher Sean Higgins</cp:lastModifiedBy>
  <cp:revision>6</cp:revision>
  <dcterms:created xsi:type="dcterms:W3CDTF">2024-11-22T01:03:12Z</dcterms:created>
  <dcterms:modified xsi:type="dcterms:W3CDTF">2024-11-22T17:06:29Z</dcterms:modified>
</cp:coreProperties>
</file>