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2A40D-E1B4-452E-923D-211DE10DCC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ED92-936E-45A8-AA58-5F458613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9ED92-936E-45A8-AA58-5F458613C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EF42-5BAE-D1E9-04D5-8407FA323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33A6-ECE7-A649-1D7A-21D7970A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CD90-A4D6-8125-807B-DE4F44D9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A6F0-6138-150E-416A-8E2BD850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700D-5363-5CB1-3536-98D9235D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54FE-CAE0-7C50-FA54-71978B30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9B193-4EE6-5C23-4133-3FD99BECA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862D-5DC4-D63C-31B9-7ADEFAC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0DD1-A076-0BF8-63C9-CD72920A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EA704-AAD4-257D-0BC8-F7C3E00D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34AA-941F-C160-7315-9EFBBCF11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BA1D9-E3EA-B11D-4B41-56F11A01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7294-3852-66D7-B6F1-0A6016B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8239-216D-9F91-2236-CDA6A25D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83647-52BA-965F-1ACD-56EAC7B6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645A-0759-F00B-BAE6-5793A3E9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B70A-1717-D3A3-5751-C0BD9DA8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D677-1CD8-E898-5BD7-41D1019A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7541-1274-A0FB-AD89-083A808A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F281-92CE-8E3F-487E-EE81367B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BD75-40D5-2F2A-76B7-86507484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EEF4A-825E-9938-2F70-72CB71C1E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9BBD-B87C-729E-83D4-ED1219C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F4D3-7EDC-7509-BCBF-C3342046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9745-6650-94D4-6A7E-8AF3E05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124B-57F6-C474-9402-F646693B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6A99-8C13-E99E-69BA-534BF3E24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A75E9-80C2-10DE-949B-F6C2A8C6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313B1-3CF7-A9EB-0C1A-094E600C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ECDFE-1D75-2C33-193C-AAD5DF1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562B-E8EC-B731-6080-F8609B8E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7227-4972-C3D1-CC0B-472D673A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A519F-AA94-ECE1-AED0-FFA4B9DE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2CB34-7CC4-F52A-F56A-EB632344C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BF183-0300-26F9-DE58-93818EEEE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76B84-728E-C1CB-85EC-68C519226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3D26E-EF2C-A888-B155-2A1B9E4F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C5A6D-84FE-5922-D008-FF7D5407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3006-DADB-E789-1760-E7E79C83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2270-6902-84EA-BB73-BF54D793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A0C5F-14CF-14C2-FC94-C3E862F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4E1CB-83D5-45E3-4272-5336492A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A0E0B-021A-7326-092F-8E22DA35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D2233-EDD5-A7BC-0C77-762240B8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1E64F-05E6-D61C-0AAF-7FBD3F1B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742AA-7863-B423-2034-A2DEEC9C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0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7350-BA86-28B6-4287-1EBE02FB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A3DF-D011-A5D6-317B-B8AD85A6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344C8-44FE-E006-68E6-3FB714012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1A22E-3079-3529-0965-FF297F5F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71446-4674-E2DD-C399-540CDDD1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AFF0-A552-D402-6B62-4C2F67C4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6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897-3689-EE9C-276A-7121CB45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BCAD-17B6-0130-2E45-5DA1C4D89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60913-BEDA-0BCD-5E4E-D76E660FF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60C24-E8FB-5B9F-EA1E-03266BA3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33AD0-9A02-9DB5-5B1A-BAB52B22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00AAA-B18A-5969-7070-08BEEBA2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6554E-5A4B-70AC-7ECE-5726260A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DBE2C-065A-9DD6-F129-DFBB37C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E56F-082D-9CB3-36E8-56772EAD5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9BEFA-1855-4C60-BDC3-DDAC237E4CA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CACA-FB0F-BF5B-9E7E-2606EBB2F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7829-3B1A-36C1-FA9E-2F252381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6224F-C606-469B-A609-70A636E2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Higg/dataBase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862B-1A4F-E525-C912-7281F985D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Time-Series Database with B+ Tree Index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068C9-46E9-46AC-6600-81B3AC986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CS4525 Project Proposal</a:t>
            </a:r>
          </a:p>
          <a:p>
            <a:r>
              <a:rPr lang="en-CA" dirty="0"/>
              <a:t>Chris Higgins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08C8-0B9D-B5AD-0993-A37F2E8C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D01FA-DC34-AA54-0A25-1BA7BC99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project will showcase a performance comparison between an SQL-based database and a custom B+ Tree database for storing and retrieving time-series data.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789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96D9-BF82-2A89-6FA2-02EEA818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Methods: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0808C8-FC5B-BFBC-C4D4-1F878847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3"/>
            <a:ext cx="9385300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Create populated SQL database</a:t>
            </a:r>
          </a:p>
          <a:p>
            <a:endParaRPr lang="en-CA" dirty="0"/>
          </a:p>
          <a:p>
            <a:r>
              <a:rPr lang="en-CA" dirty="0"/>
              <a:t>Generate test cases and measure performance</a:t>
            </a:r>
            <a:endParaRPr lang="en-US" dirty="0"/>
          </a:p>
          <a:p>
            <a:endParaRPr lang="en-CA" dirty="0"/>
          </a:p>
          <a:p>
            <a:r>
              <a:rPr lang="en-CA" dirty="0"/>
              <a:t>Implement a time-series database using a B+ Tree that stores and retrieves time-based data efficiently.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Build API that supports typical time-series operations:</a:t>
            </a:r>
          </a:p>
          <a:p>
            <a:pPr lvl="1"/>
            <a:r>
              <a:rPr lang="en-CA" dirty="0"/>
              <a:t>CRUD Queries</a:t>
            </a:r>
          </a:p>
          <a:p>
            <a:pPr lvl="1"/>
            <a:r>
              <a:rPr lang="en-CA" dirty="0"/>
              <a:t>Range-Based Queries</a:t>
            </a:r>
          </a:p>
          <a:p>
            <a:pPr lvl="1"/>
            <a:r>
              <a:rPr lang="en-CA" dirty="0"/>
              <a:t>Aggregate Queries</a:t>
            </a:r>
          </a:p>
          <a:p>
            <a:pPr lvl="1"/>
            <a:endParaRPr lang="en-CA" dirty="0"/>
          </a:p>
          <a:p>
            <a:r>
              <a:rPr lang="en-CA" dirty="0"/>
              <a:t>Compare against SQL implementation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9FC274-4F8D-0D48-FF24-4A6191FF1E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03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3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CFCD-CC8C-5696-4C47-7579373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C44-0427-17C0-82F0-05884E46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sz="4500" dirty="0"/>
              <a:t>Hoping to achieve intermediate requirements:</a:t>
            </a:r>
          </a:p>
          <a:p>
            <a:pPr lvl="1"/>
            <a:r>
              <a:rPr lang="en-CA" sz="3800" dirty="0"/>
              <a:t>Minimum:</a:t>
            </a:r>
          </a:p>
          <a:p>
            <a:pPr lvl="2"/>
            <a:r>
              <a:rPr lang="en-CA" sz="3400" dirty="0"/>
              <a:t>Store chosen time-series data into an SQL database</a:t>
            </a:r>
          </a:p>
          <a:p>
            <a:pPr lvl="2"/>
            <a:r>
              <a:rPr lang="en-CA" sz="3400" dirty="0"/>
              <a:t>Generate test cases using an SQL database</a:t>
            </a:r>
          </a:p>
          <a:p>
            <a:pPr lvl="3"/>
            <a:r>
              <a:rPr lang="en-CA" sz="2500" dirty="0"/>
              <a:t>Insertion stream</a:t>
            </a:r>
          </a:p>
          <a:p>
            <a:pPr lvl="3"/>
            <a:r>
              <a:rPr lang="en-CA" sz="2500" dirty="0"/>
              <a:t>Search with exact time</a:t>
            </a:r>
          </a:p>
          <a:p>
            <a:pPr lvl="3"/>
            <a:r>
              <a:rPr lang="en-CA" sz="2500" dirty="0"/>
              <a:t>Range Queries</a:t>
            </a:r>
          </a:p>
          <a:p>
            <a:pPr lvl="3"/>
            <a:r>
              <a:rPr lang="en-CA" sz="2500" dirty="0"/>
              <a:t>Delete Statements</a:t>
            </a:r>
          </a:p>
          <a:p>
            <a:pPr lvl="1"/>
            <a:r>
              <a:rPr lang="en-CA" sz="3800" dirty="0"/>
              <a:t>Intermediate:</a:t>
            </a:r>
          </a:p>
          <a:p>
            <a:pPr lvl="2"/>
            <a:r>
              <a:rPr lang="en-CA" sz="3400" dirty="0"/>
              <a:t>Implement the B+ Tree Algorithm and show the correctness</a:t>
            </a:r>
          </a:p>
          <a:p>
            <a:pPr lvl="2"/>
            <a:r>
              <a:rPr lang="en-CA" sz="3400" dirty="0"/>
              <a:t>Compare the insertion and query performance with large datasets to see how well the B+ tree handles high-throughput time-series data</a:t>
            </a:r>
          </a:p>
          <a:p>
            <a:endParaRPr lang="en-CA" dirty="0"/>
          </a:p>
          <a:p>
            <a:r>
              <a:rPr lang="en-CA" sz="4500" dirty="0"/>
              <a:t>If there is time, I will attempt some advanced requirements.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56467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1D93-30E0-EEDF-3093-7F7FBB80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8AE6-BDA8-C96A-8FD5-EE546AA0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https://github.com/chrisHigg/dataBasez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6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178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Time-Series Database with B+ Tree Index</vt:lpstr>
      <vt:lpstr>Description:</vt:lpstr>
      <vt:lpstr>General Methods:</vt:lpstr>
      <vt:lpstr>Requirements</vt:lpstr>
      <vt:lpstr>GitHub: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Sean Higgins</dc:creator>
  <cp:lastModifiedBy>Christopher Sean Higgins</cp:lastModifiedBy>
  <cp:revision>1</cp:revision>
  <dcterms:created xsi:type="dcterms:W3CDTF">2024-11-22T14:44:57Z</dcterms:created>
  <dcterms:modified xsi:type="dcterms:W3CDTF">2024-12-05T01:40:46Z</dcterms:modified>
</cp:coreProperties>
</file>